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26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9" autoAdjust="0"/>
    <p:restoredTop sz="86441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Fungi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DF3E90-9705-8360-B13A-3A48B25FC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771" y="1280160"/>
            <a:ext cx="722845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2100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B6B97AF-67C6-A34D-7516-A0CF9041A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3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74C6327-2CAD-2764-7ECD-8655F7D01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323" y="1280160"/>
            <a:ext cx="589935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53839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4 -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5B1B10-1838-CF12-B328-6D8855B7D8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4308" y="1280160"/>
            <a:ext cx="781538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61707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F55E78-8FCA-BBC3-2A9C-F0B52E21B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4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F3AADAC-9A20-4082-6D8E-485E4AA28D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89989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6 - Numbered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E467BBE-09DD-ADC1-ABFC-487074EE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5542" y="1280160"/>
            <a:ext cx="57329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43564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0E0DED7-3190-E5B9-E662-C1BD4C332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6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5F26BBA-9320-6FFE-49E7-81448D678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8915" y="1280160"/>
            <a:ext cx="36461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818763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9 - Numbered</a:t>
            </a:r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2EFDC32-397D-ACBB-C1A4-806DB36BF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714500" y="1280160"/>
            <a:ext cx="5715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28552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5D086DE-4A3D-9D33-6454-E778C341C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9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2830616-BEBE-0EFB-08D3-7C2DCEBE6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1765" y="1280160"/>
            <a:ext cx="376047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04928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74A0E-EDD9-5E5F-7D43-BEAC91954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13 -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256D1C-0AD3-872F-D66D-184DD217D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6054" y="1280160"/>
            <a:ext cx="549189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35641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24.2 Figure 13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51A5BF-3960-8F7F-E0C3-45C19EBA2F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060" y="1280160"/>
            <a:ext cx="361188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63480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24.1 Figure 2 -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32230C-D0DA-3BDC-D9E3-1A132C495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936" y="1280160"/>
            <a:ext cx="7782127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962D-FD4D-2C43-F91F-7A4B0DC25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24.3 Figure 4 -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2B42117-0188-4553-FEA3-228872E96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6320" y="1575181"/>
            <a:ext cx="7071360" cy="3980688"/>
          </a:xfrm>
        </p:spPr>
      </p:pic>
    </p:spTree>
    <p:extLst>
      <p:ext uri="{BB962C8B-B14F-4D97-AF65-F5344CB8AC3E}">
        <p14:creationId xmlns:p14="http://schemas.microsoft.com/office/powerpoint/2010/main" val="1444082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D9524-482C-9A24-B8EB-D1AB0F1B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24.3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55B892C-8D3B-0627-B967-A4F970157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7457" y="1280160"/>
            <a:ext cx="576908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467642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Lesson 24.3 Figure 6 - Numbered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19F6CE-A2CF-75C1-3F7C-0819B15A5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2812" y="2392045"/>
            <a:ext cx="6818376" cy="2346960"/>
          </a:xfrm>
        </p:spPr>
      </p:pic>
    </p:spTree>
    <p:extLst>
      <p:ext uri="{BB962C8B-B14F-4D97-AF65-F5344CB8AC3E}">
        <p14:creationId xmlns:p14="http://schemas.microsoft.com/office/powerpoint/2010/main" val="1836508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C3C5-545C-6023-CD98-40B950FBD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24.3 Figure 6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FF0711-B352-E5D4-E13B-AD2C0B72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36267"/>
            <a:ext cx="8229600" cy="2859786"/>
          </a:xfrm>
          <a:noFill/>
        </p:spPr>
      </p:pic>
    </p:spTree>
    <p:extLst>
      <p:ext uri="{BB962C8B-B14F-4D97-AF65-F5344CB8AC3E}">
        <p14:creationId xmlns:p14="http://schemas.microsoft.com/office/powerpoint/2010/main" val="964301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3665-B2D6-8380-EDAC-364240BCF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24.3 Figure 8 -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A30D79-A5FC-8F75-ABB4-2218B85B2C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8167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24.3 Figure 8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0D1C84-77A1-BF62-1BC9-CB8F60F36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8329" y="1280160"/>
            <a:ext cx="578734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8833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9E501-37FE-9B2C-5407-6C7CF88AB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24.3 Figure 10 -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378999-F086-290A-02EE-61707E4D7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323" y="1280160"/>
            <a:ext cx="589935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92939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8E88-17C3-778F-8FE8-204F7CCCA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24.3 Figure 10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4B4F261-36C3-D962-2D58-115D4CB66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9904" y="1310005"/>
            <a:ext cx="4584192" cy="4511040"/>
          </a:xfrm>
        </p:spPr>
      </p:pic>
    </p:spTree>
    <p:extLst>
      <p:ext uri="{BB962C8B-B14F-4D97-AF65-F5344CB8AC3E}">
        <p14:creationId xmlns:p14="http://schemas.microsoft.com/office/powerpoint/2010/main" val="4721250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24.3 Figure 14 -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2E8805-D3C9-E470-2115-91F3A663E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55951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4B3E-A673-0A19-C9AF-6A10BF86A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24.3 Figure 14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85B0713-841B-8721-4F5E-7CAC24C9B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763164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9F77E5-E173-5952-7DBA-BD2992B8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24.1 Figure 3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546098-D3AD-10A8-82C4-CCA34B9BF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185" y="1280160"/>
            <a:ext cx="60556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791904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24.1 Figure 6 -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875B43A-89BA-850F-E8D3-0973C0490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91056"/>
            <a:ext cx="8229600" cy="3950208"/>
          </a:xfrm>
          <a:noFill/>
        </p:spPr>
      </p:pic>
    </p:spTree>
    <p:extLst>
      <p:ext uri="{BB962C8B-B14F-4D97-AF65-F5344CB8AC3E}">
        <p14:creationId xmlns:p14="http://schemas.microsoft.com/office/powerpoint/2010/main" val="1120210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1B214F-7544-B0D3-FB95-6F0B1614F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24.1 Figure 6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87EF47-D94B-574B-5282-EEB615883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7684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24.1 Figure 9 - Numbered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CF094D0-E5D0-6A7B-5CC0-8FB1C8ADA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740" y="1280160"/>
            <a:ext cx="41605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2892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CA086C6-22B5-2694-CE48-3EC36944A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24.1 Figure 9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A3AF94-227F-6CAF-6808-5AA67C4C1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1740" y="1280160"/>
            <a:ext cx="41605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198688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24.1 Figure 14 - Numbered</a:t>
            </a:r>
            <a:endParaRPr lang="en-US"/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6F7C6C73-6DBD-A4C4-D39E-0FE3AA5AF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591236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2E7794-5F8E-919B-3817-5B0DF5BD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24.1 Figure 14</a:t>
            </a:r>
            <a:endParaRPr lang="en-IN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F11FF17-AF27-A7FD-0C75-AFFCAE2C0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7560" y="1584325"/>
            <a:ext cx="2468880" cy="3962400"/>
          </a:xfrm>
        </p:spPr>
      </p:pic>
    </p:spTree>
    <p:extLst>
      <p:ext uri="{BB962C8B-B14F-4D97-AF65-F5344CB8AC3E}">
        <p14:creationId xmlns:p14="http://schemas.microsoft.com/office/powerpoint/2010/main" val="3238219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149</Words>
  <Application>Microsoft Office PowerPoint</Application>
  <PresentationFormat>On-screen Show (4:3)</PresentationFormat>
  <Paragraphs>31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Chapter 24</vt:lpstr>
      <vt:lpstr>Lesson 24.1 Figure 2 - Numbered</vt:lpstr>
      <vt:lpstr>Lesson 24.1 Figure 3</vt:lpstr>
      <vt:lpstr>Lesson 24.1 Figure 6 - Numbered</vt:lpstr>
      <vt:lpstr>Lesson 24.1 Figure 6</vt:lpstr>
      <vt:lpstr>Lesson 24.1 Figure 9 - Numbered</vt:lpstr>
      <vt:lpstr>Lesson 24.1 Figure 9</vt:lpstr>
      <vt:lpstr>Lesson 24.1 Figure 14 - Numbered</vt:lpstr>
      <vt:lpstr>Lesson 24.1 Figure 14</vt:lpstr>
      <vt:lpstr>Lesson 24.2 Figure 3 - Numbered</vt:lpstr>
      <vt:lpstr>Lesson 24.2 Figure 3</vt:lpstr>
      <vt:lpstr>Lesson 24.2 Figure 4 - Numbered</vt:lpstr>
      <vt:lpstr>Lesson 24.2 Figure 4</vt:lpstr>
      <vt:lpstr>Lesson 24.2 Figure 6 - Numbered</vt:lpstr>
      <vt:lpstr>Lesson 24.2 Figure 6</vt:lpstr>
      <vt:lpstr>Lesson 24.2 Figure 9 - Numbered</vt:lpstr>
      <vt:lpstr>Lesson 24.2 Figure 9</vt:lpstr>
      <vt:lpstr>Lesson 24.2 Figure 13 - Numbered</vt:lpstr>
      <vt:lpstr>Lesson 24.2 Figure 13</vt:lpstr>
      <vt:lpstr>Lesson 24.3 Figure 4 - Numbered</vt:lpstr>
      <vt:lpstr>Lesson 24.3 Figure 4</vt:lpstr>
      <vt:lpstr>Lesson 24.3 Figure 6 - Numbered</vt:lpstr>
      <vt:lpstr>Lesson 24.3 Figure 6</vt:lpstr>
      <vt:lpstr>Lesson 24.3 Figure 8 - Numbered</vt:lpstr>
      <vt:lpstr>Lesson 24.3 Figure 8</vt:lpstr>
      <vt:lpstr>Lesson 24.3 Figure 10 - Numbered</vt:lpstr>
      <vt:lpstr>Lesson 24.3 Figure 10</vt:lpstr>
      <vt:lpstr>Lesson 24.3 Figure 14 - Numbered</vt:lpstr>
      <vt:lpstr>Lesson 24.3 Figure 14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176</cp:revision>
  <dcterms:created xsi:type="dcterms:W3CDTF">2013-04-26T14:43:13Z</dcterms:created>
  <dcterms:modified xsi:type="dcterms:W3CDTF">2024-09-23T19:24:59Z</dcterms:modified>
</cp:coreProperties>
</file>