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notesMasterIdLst>
    <p:notesMasterId r:id="rId28"/>
  </p:notesMasterIdLst>
  <p:handoutMasterIdLst>
    <p:handoutMasterId r:id="rId29"/>
  </p:handoutMasterIdLst>
  <p:sldIdLst>
    <p:sldId id="272" r:id="rId2"/>
    <p:sldId id="267" r:id="rId3"/>
    <p:sldId id="273" r:id="rId4"/>
    <p:sldId id="274" r:id="rId5"/>
    <p:sldId id="275" r:id="rId6"/>
    <p:sldId id="276" r:id="rId7"/>
    <p:sldId id="277" r:id="rId8"/>
    <p:sldId id="278" r:id="rId9"/>
    <p:sldId id="279" r:id="rId10"/>
    <p:sldId id="280" r:id="rId11"/>
    <p:sldId id="281" r:id="rId12"/>
    <p:sldId id="282" r:id="rId13"/>
    <p:sldId id="283" r:id="rId14"/>
    <p:sldId id="284" r:id="rId15"/>
    <p:sldId id="285" r:id="rId16"/>
    <p:sldId id="286" r:id="rId17"/>
    <p:sldId id="287" r:id="rId18"/>
    <p:sldId id="302" r:id="rId19"/>
    <p:sldId id="303" r:id="rId20"/>
    <p:sldId id="288" r:id="rId21"/>
    <p:sldId id="289" r:id="rId22"/>
    <p:sldId id="290" r:id="rId23"/>
    <p:sldId id="291" r:id="rId24"/>
    <p:sldId id="292" r:id="rId25"/>
    <p:sldId id="293" r:id="rId26"/>
    <p:sldId id="269" r:id="rId27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ick  Belloit" initials="" lastIdx="6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showAnimation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F497D"/>
    <a:srgbClr val="2D7D9F"/>
    <a:srgbClr val="0000FF"/>
    <a:srgbClr val="366092"/>
    <a:srgbClr val="000099"/>
    <a:srgbClr val="000000"/>
    <a:srgbClr val="1F497C"/>
    <a:srgbClr val="99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34589" autoAdjust="0"/>
    <p:restoredTop sz="86410" autoAdjust="0"/>
  </p:normalViewPr>
  <p:slideViewPr>
    <p:cSldViewPr>
      <p:cViewPr varScale="1">
        <p:scale>
          <a:sx n="93" d="100"/>
          <a:sy n="93" d="100"/>
        </p:scale>
        <p:origin x="66" y="25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84" d="100"/>
          <a:sy n="84" d="100"/>
        </p:scale>
        <p:origin x="3912" y="96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handoutMaster" Target="handoutMasters/handout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commentAuthors" Target="commentAuthors.xml"/><Relationship Id="rId8" Type="http://schemas.openxmlformats.org/officeDocument/2006/relationships/slide" Target="slides/slide7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235DB0-18E5-42EE-8A41-3EE53E7DF1D8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74792EB-0FA9-4C62-9AEF-94474B71BCAD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2096627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79F262B-740E-4480-8DD6-7DF3785A307D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115ED13-301A-4C0A-8C7F-A4982DED9D6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85670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IN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7115ED13-301A-4C0A-8C7F-A4982DED9D67}" type="slidenum">
              <a:rPr lang="en-US" smtClean="0"/>
              <a:pPr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84743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608EB715-DC18-4A09-A71D-E9CABC0599E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05200" y="-320615"/>
            <a:ext cx="5893593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E55021B-8C83-0E64-7853-247E9DC8E5CC}"/>
              </a:ext>
            </a:extLst>
          </p:cNvPr>
          <p:cNvSpPr txBox="1"/>
          <p:nvPr userDrawn="1"/>
        </p:nvSpPr>
        <p:spPr>
          <a:xfrm>
            <a:off x="3276600" y="6096038"/>
            <a:ext cx="8381999" cy="4647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© 2023 Hawkes Learning. All rights reserved. Authorized only for instructor use in the classroom.</a:t>
            </a:r>
          </a:p>
          <a:p>
            <a:pPr defTabSz="457200">
              <a:spcBef>
                <a:spcPct val="20000"/>
              </a:spcBef>
              <a:defRPr/>
            </a:pPr>
            <a:r>
              <a:rPr lang="en-US" sz="1050" dirty="0"/>
              <a:t>No reproduction or further distribution permitted without the prior written consent of Hawkes Learning.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93791900-F9C7-EB19-6E5D-FAAB3EFAF3EE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81000" y="2800183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/>
              <a:t>Lesson Title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id="{D0492872-1E9F-75D1-A86E-4EAE19934D9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dirty="0"/>
              <a:t>Lesson X.X</a:t>
            </a:r>
          </a:p>
        </p:txBody>
      </p:sp>
    </p:spTree>
    <p:extLst>
      <p:ext uri="{BB962C8B-B14F-4D97-AF65-F5344CB8AC3E}">
        <p14:creationId xmlns:p14="http://schemas.microsoft.com/office/powerpoint/2010/main" val="3103072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Objectiv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Objectives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457200" indent="-457200">
              <a:buFont typeface="Arial" panose="020B0604020202020204" pitchFamily="34" charset="0"/>
              <a:buChar char="•"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" name="Picture 1">
            <a:extLst>
              <a:ext uri="{FF2B5EF4-FFF2-40B4-BE49-F238E27FC236}">
                <a16:creationId xmlns:a16="http://schemas.microsoft.com/office/drawing/2014/main" id="{5D2054A8-95C1-776A-7871-7961A21AF17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16598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E34395D-45D5-A5F5-9B9A-BF668CAC893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620739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3886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ontent Placeholder 2">
            <a:extLst>
              <a:ext uri="{FF2B5EF4-FFF2-40B4-BE49-F238E27FC236}">
                <a16:creationId xmlns:a16="http://schemas.microsoft.com/office/drawing/2014/main" id="{A199D9D7-D46E-5BC7-C02C-BCF6B528DBB8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419600" y="1280160"/>
            <a:ext cx="42672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D991972-DB54-9ADC-9B3D-2BBD689732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8833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Figure Numb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Lesson X.X Figure Number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4CFE7222-CD0E-F7C6-D717-9F3203CA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85645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Group Activity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DE5E645-CDDD-C79E-E97B-7873952DACF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59956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Reflection Question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59"/>
            <a:ext cx="8229600" cy="4572001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 typeface="Arial" panose="020B0604020202020204" pitchFamily="34" charset="0"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endParaRPr lang="en-US" dirty="0"/>
          </a:p>
          <a:p>
            <a:pPr lvl="0"/>
            <a:endParaRPr lang="en-US" dirty="0"/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1012AFD4-A50A-D164-57E2-BAAFB3BBFF5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77438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Group Activi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182880"/>
            <a:ext cx="8229600" cy="914400"/>
          </a:xfrm>
          <a:prstGeom prst="rect">
            <a:avLst/>
          </a:prstGeom>
        </p:spPr>
        <p:txBody>
          <a:bodyPr anchor="ctr" anchorCtr="1">
            <a:normAutofit/>
          </a:bodyPr>
          <a:lstStyle>
            <a:lvl1pPr>
              <a:lnSpc>
                <a:spcPts val="3000"/>
              </a:lnSpc>
              <a:defRPr sz="3200" baseline="0">
                <a:solidFill>
                  <a:srgbClr val="1F497D"/>
                </a:solidFill>
              </a:defRPr>
            </a:lvl1pPr>
          </a:lstStyle>
          <a:p>
            <a:r>
              <a:rPr lang="en-US" dirty="0"/>
              <a:t>Think it Through</a:t>
            </a:r>
          </a:p>
        </p:txBody>
      </p:sp>
      <p:sp>
        <p:nvSpPr>
          <p:cNvPr id="14" name="TextBox 5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6164283" y="5856514"/>
            <a:ext cx="2819400" cy="646331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eaLnBrk="1" hangingPunct="1"/>
            <a:endParaRPr lang="en-US" baseline="30000" dirty="0">
              <a:solidFill>
                <a:srgbClr val="004786"/>
              </a:solidFill>
            </a:endParaRP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Copyright © 2023 by Hawkes Learning</a:t>
            </a:r>
          </a:p>
          <a:p>
            <a:pPr eaLnBrk="1" hangingPunct="1"/>
            <a:r>
              <a:rPr lang="en-US" baseline="-25000" dirty="0">
                <a:solidFill>
                  <a:srgbClr val="2D7D9F"/>
                </a:solidFill>
              </a:rPr>
              <a:t>All rights reserved.</a:t>
            </a:r>
          </a:p>
        </p:txBody>
      </p:sp>
      <p:cxnSp>
        <p:nvCxnSpPr>
          <p:cNvPr id="7" name="Straight Connector 6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457200" y="1005840"/>
            <a:ext cx="822960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Content Placeholder 2"/>
          <p:cNvSpPr>
            <a:spLocks noGrp="1"/>
          </p:cNvSpPr>
          <p:nvPr>
            <p:ph idx="1"/>
          </p:nvPr>
        </p:nvSpPr>
        <p:spPr>
          <a:xfrm>
            <a:off x="457200" y="1280160"/>
            <a:ext cx="8229600" cy="4572000"/>
          </a:xfrm>
          <a:prstGeom prst="rect">
            <a:avLst/>
          </a:prstGeom>
        </p:spPr>
        <p:txBody>
          <a:bodyPr>
            <a:normAutofit/>
          </a:bodyPr>
          <a:lstStyle>
            <a:lvl1pPr marL="0" indent="0">
              <a:buFontTx/>
              <a:buNone/>
              <a:defRPr sz="2800" b="0" i="0" baseline="0">
                <a:solidFill>
                  <a:srgbClr val="366092"/>
                </a:solidFill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cxnSp>
        <p:nvCxnSpPr>
          <p:cNvPr id="15" name="Straight Connector 14">
            <a:extLst>
              <a:ext uri="{C183D7F6-B498-43B3-948B-1728B52AA6E4}">
                <adec:decorative xmlns:adec="http://schemas.microsoft.com/office/drawing/2017/decorative" val="1"/>
              </a:ext>
            </a:extLst>
          </p:cNvPr>
          <p:cNvCxnSpPr/>
          <p:nvPr userDrawn="1"/>
        </p:nvCxnSpPr>
        <p:spPr>
          <a:xfrm>
            <a:off x="152400" y="6019800"/>
            <a:ext cx="8778240" cy="0"/>
          </a:xfrm>
          <a:prstGeom prst="line">
            <a:avLst/>
          </a:prstGeom>
          <a:ln w="15875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Picture 2">
            <a:extLst>
              <a:ext uri="{FF2B5EF4-FFF2-40B4-BE49-F238E27FC236}">
                <a16:creationId xmlns:a16="http://schemas.microsoft.com/office/drawing/2014/main" id="{66F712F4-E18C-270C-80DA-E0EE5EE2496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85800" y="6130188"/>
            <a:ext cx="1828648" cy="388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18313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solidFill>
          <a:srgbClr val="2D7D9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030A676-7600-75F9-53E2-F82A8B871BB2}"/>
              </a:ext>
            </a:extLst>
          </p:cNvPr>
          <p:cNvSpPr/>
          <p:nvPr userDrawn="1"/>
        </p:nvSpPr>
        <p:spPr>
          <a:xfrm>
            <a:off x="1767486" y="2743200"/>
            <a:ext cx="5380896" cy="1213228"/>
          </a:xfrm>
          <a:prstGeom prst="rect">
            <a:avLst/>
          </a:prstGeom>
          <a:blipFill>
            <a:blip r:embed="rId2"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7599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10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4166674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5" r:id="rId4"/>
    <p:sldLayoutId id="2147483652" r:id="rId5"/>
    <p:sldLayoutId id="2147483653" r:id="rId6"/>
    <p:sldLayoutId id="2147483656" r:id="rId7"/>
    <p:sldLayoutId id="2147483657" r:id="rId8"/>
    <p:sldLayoutId id="2147483654" r:id="rId9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9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2">
            <a:extLst>
              <a:ext uri="{FF2B5EF4-FFF2-40B4-BE49-F238E27FC236}">
                <a16:creationId xmlns:a16="http://schemas.microsoft.com/office/drawing/2014/main" id="{4E7A1944-20A9-5EFC-CF5D-428D07B9FF1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79562" y="1729204"/>
            <a:ext cx="3581400" cy="914400"/>
          </a:xfrm>
          <a:prstGeom prst="rect">
            <a:avLst/>
          </a:prstGeom>
          <a:noFill/>
          <a:ln>
            <a:noFill/>
            <a:prstDash/>
          </a:ln>
          <a:effectLst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noAutofit/>
          </a:bodyPr>
          <a:lstStyle>
            <a:lvl1pPr marL="0" indent="0">
              <a:buNone/>
              <a:defRPr sz="4400" b="1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Chapter 25</a:t>
            </a:r>
            <a:endParaRPr kumimoji="0" lang="en-US" sz="44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3" name="Content Placeholder 8">
            <a:extLst>
              <a:ext uri="{FF2B5EF4-FFF2-40B4-BE49-F238E27FC236}">
                <a16:creationId xmlns:a16="http://schemas.microsoft.com/office/drawing/2014/main" id="{FF68ED90-5F09-E335-E8D2-4F2687C0EB59}"/>
              </a:ext>
            </a:extLst>
          </p:cNvPr>
          <p:cNvSpPr>
            <a:spLocks noGrp="1"/>
          </p:cNvSpPr>
          <p:nvPr>
            <p:ph sz="quarter" idx="10" hasCustomPrompt="1"/>
          </p:nvPr>
        </p:nvSpPr>
        <p:spPr>
          <a:xfrm>
            <a:off x="379562" y="2627694"/>
            <a:ext cx="3581400" cy="9906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b="1"/>
            </a:lvl1pPr>
          </a:lstStyle>
          <a:p>
            <a:pPr lvl="0"/>
            <a:r>
              <a:rPr lang="en-US" dirty="0">
                <a:solidFill>
                  <a:srgbClr val="1F497D"/>
                </a:solidFill>
              </a:rPr>
              <a:t>Seedless Plants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862398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08EC95-F58F-3073-5514-D324EBC294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25.1 Figure 10 -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60803D2-62ED-1C25-9771-AF295FEEA6C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9778" y="1280160"/>
            <a:ext cx="564444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227210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D09155-D35A-7FE2-FF97-7E950E20076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25.1 Figure 10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99038F2D-6E49-B0AB-219F-390C56062A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2628900" y="1329817"/>
            <a:ext cx="3886200" cy="4471416"/>
          </a:xfrm>
        </p:spPr>
      </p:pic>
    </p:spTree>
    <p:extLst>
      <p:ext uri="{BB962C8B-B14F-4D97-AF65-F5344CB8AC3E}">
        <p14:creationId xmlns:p14="http://schemas.microsoft.com/office/powerpoint/2010/main" val="243056314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0824D1-A9A7-ADDF-C7A5-B418270E79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25.2 Figure 5 -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5C9A53D9-4B73-78E3-BCE2-B3606917D8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14500" y="1280160"/>
            <a:ext cx="571500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414419735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495762-5E21-FBEB-4802-7686BBB6F4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25.2 Figure 5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66661CC-D5D7-5D4D-B658-19EB4C779C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34412" y="1329817"/>
            <a:ext cx="4075176" cy="4471416"/>
          </a:xfrm>
        </p:spPr>
      </p:pic>
    </p:spTree>
    <p:extLst>
      <p:ext uri="{BB962C8B-B14F-4D97-AF65-F5344CB8AC3E}">
        <p14:creationId xmlns:p14="http://schemas.microsoft.com/office/powerpoint/2010/main" val="2993891268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A73954-BB32-711A-9033-90A571C18C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25.2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A45E5C8F-7EE2-4987-6B49-687BD36C938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06296" y="1331341"/>
            <a:ext cx="5931408" cy="4468368"/>
          </a:xfrm>
        </p:spPr>
      </p:pic>
    </p:spTree>
    <p:extLst>
      <p:ext uri="{BB962C8B-B14F-4D97-AF65-F5344CB8AC3E}">
        <p14:creationId xmlns:p14="http://schemas.microsoft.com/office/powerpoint/2010/main" val="11027868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8CB4F0E-97A4-7108-B922-EDE2475837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25.2 Figure 7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7EE141AF-2429-1F4E-34CE-63A656F74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583180" y="1280160"/>
            <a:ext cx="39776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552424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CBB7E3-27A8-4ED2-7B5A-B8A08214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25.2 Figure 9 -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E7A23377-6D69-D8A5-82A6-75711EF29DD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46020" y="1280160"/>
            <a:ext cx="425196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48216994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2AD8319-BE0F-71ED-8E0C-79ABBC1A8D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25.2 Figure 9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178DA358-7808-74BE-BADA-8ADC6084BF94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3120390" y="1280160"/>
            <a:ext cx="290322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0808385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AC2E9-71C0-D50C-8E1C-5F2AB1C4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25.3 Figure 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C93107EC-F760-8382-0B73-C6C081C697C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143000" y="1817497"/>
            <a:ext cx="6858000" cy="3496056"/>
          </a:xfrm>
        </p:spPr>
      </p:pic>
    </p:spTree>
    <p:extLst>
      <p:ext uri="{BB962C8B-B14F-4D97-AF65-F5344CB8AC3E}">
        <p14:creationId xmlns:p14="http://schemas.microsoft.com/office/powerpoint/2010/main" val="211471267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BFCB2F-8B4B-2505-2D09-5E64B8598AA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25.3 Figure 2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6B139C71-5338-9AE5-8E92-895599181A4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67612"/>
            <a:ext cx="8229600" cy="4197096"/>
          </a:xfrm>
          <a:noFill/>
        </p:spPr>
      </p:pic>
    </p:spTree>
    <p:extLst>
      <p:ext uri="{BB962C8B-B14F-4D97-AF65-F5344CB8AC3E}">
        <p14:creationId xmlns:p14="http://schemas.microsoft.com/office/powerpoint/2010/main" val="32189782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/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25.1 Figure 3 - Numbered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6D25CFC4-9E86-921A-2D1D-E0C7078FBAC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14400" y="1280160"/>
            <a:ext cx="7315200" cy="4572000"/>
          </a:xfrm>
          <a:noFill/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E0769E-DA92-C5FB-55CD-1A597791F6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25.3 Figure 4 -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CBFA82-72CF-BC9C-D46A-E6AC874B3B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457200" y="1436751"/>
            <a:ext cx="8229600" cy="4258818"/>
          </a:xfrm>
          <a:noFill/>
        </p:spPr>
      </p:pic>
    </p:spTree>
    <p:extLst>
      <p:ext uri="{BB962C8B-B14F-4D97-AF65-F5344CB8AC3E}">
        <p14:creationId xmlns:p14="http://schemas.microsoft.com/office/powerpoint/2010/main" val="4047439788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E938F6-1320-1C3E-C55F-F9A00F527F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25.3 Figure 4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01511898-A48F-5751-CC8D-A9091C8EE4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42448" y="1280160"/>
            <a:ext cx="5459104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133057099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B23827-ABBF-E270-A920-74A55497A3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25.3 Figure 12 -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45A34072-69E6-BD0A-FD83-5385F8EFC20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21080" y="1326769"/>
            <a:ext cx="7101840" cy="4477512"/>
          </a:xfrm>
        </p:spPr>
      </p:pic>
    </p:spTree>
    <p:extLst>
      <p:ext uri="{BB962C8B-B14F-4D97-AF65-F5344CB8AC3E}">
        <p14:creationId xmlns:p14="http://schemas.microsoft.com/office/powerpoint/2010/main" val="183876355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86E923-F96A-24B3-686F-0858AA2BB19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25.3 Figure 12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E7AF275A-B976-93E0-0CFE-F665488BC5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67092" y="1280160"/>
            <a:ext cx="560981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536123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6103650-9054-3DA6-FCE0-E932F64407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25.3 Figure 13 -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EA9AA65-190B-2AAF-58EA-48FD3BECE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21536" y="1402969"/>
            <a:ext cx="5900928" cy="4325112"/>
          </a:xfrm>
        </p:spPr>
      </p:pic>
    </p:spTree>
    <p:extLst>
      <p:ext uri="{BB962C8B-B14F-4D97-AF65-F5344CB8AC3E}">
        <p14:creationId xmlns:p14="http://schemas.microsoft.com/office/powerpoint/2010/main" val="250385748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862AB53-041A-AF0A-3499-AFFF118447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25.3 Figure 13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8DF247D-2F69-E549-703B-4C7D47DA973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394585" y="1280160"/>
            <a:ext cx="435483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3557174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76950CAD-2FB2-1403-CE35-BD12433BFCA7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628650" y="-1325563"/>
            <a:ext cx="7886700" cy="1325563"/>
          </a:xfrm>
          <a:prstGeom prst="rect">
            <a:avLst/>
          </a:prstGeom>
        </p:spPr>
        <p:txBody>
          <a:bodyPr anchor="b"/>
          <a:lstStyle/>
          <a:p>
            <a:r>
              <a:rPr lang="en-US" dirty="0"/>
              <a:t>Hawkes Learning – End of PowerPoint</a:t>
            </a:r>
          </a:p>
        </p:txBody>
      </p:sp>
    </p:spTree>
    <p:extLst>
      <p:ext uri="{BB962C8B-B14F-4D97-AF65-F5344CB8AC3E}">
        <p14:creationId xmlns:p14="http://schemas.microsoft.com/office/powerpoint/2010/main" val="166105455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5BCEAE8-7B21-ACB4-C7E4-BF3697AF8AD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14.1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54413973-A4AB-6AE3-CAD3-E869B803EAD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28800" y="1334389"/>
            <a:ext cx="5486400" cy="4462272"/>
          </a:xfrm>
        </p:spPr>
      </p:pic>
    </p:spTree>
    <p:extLst>
      <p:ext uri="{BB962C8B-B14F-4D97-AF65-F5344CB8AC3E}">
        <p14:creationId xmlns:p14="http://schemas.microsoft.com/office/powerpoint/2010/main" val="137771147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CBBAB4-760F-38F8-C9BD-8A7AF4E5E7F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25.1 Figure 5 - Numbered</a:t>
            </a:r>
            <a:endParaRPr lang="en-IN" dirty="0"/>
          </a:p>
        </p:txBody>
      </p:sp>
      <p:pic>
        <p:nvPicPr>
          <p:cNvPr id="11" name="Content Placeholder 10">
            <a:extLst>
              <a:ext uri="{FF2B5EF4-FFF2-40B4-BE49-F238E27FC236}">
                <a16:creationId xmlns:a16="http://schemas.microsoft.com/office/drawing/2014/main" id="{35D48563-EC5B-C035-9A5A-837478E3CBE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57382052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CF84D3-E1CB-4F4E-3B2A-12475C1877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25.1 Figure 5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EDFFECA-1ACB-8299-89EB-4AB59B1818F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68880" y="1280160"/>
            <a:ext cx="4206240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10663233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FF13A7C-CE37-1AE7-1D5E-A36CE94834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25.1 Figure 7 - Numbered</a:t>
            </a:r>
            <a:endParaRPr lang="en-IN" dirty="0"/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B3355587-2A30-FEC0-0C1F-164D33D2EF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928972" y="1280160"/>
            <a:ext cx="7286055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3837909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3DC0C7-B400-D0ED-7DAD-3780723BA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IN" dirty="0"/>
              <a:t>Lesson 25.1 Figure 7</a:t>
            </a:r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80022C93-3D62-64CC-C9B4-D8C7929B9B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650594" y="1280160"/>
            <a:ext cx="5842811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80735849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FAE84C4-0F94-F15C-1842-206DF843489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25.1 Figure 9 - Numbered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F4FB32AF-AD4A-14C7-82F9-F1723B72BDF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817783" y="1280160"/>
            <a:ext cx="5508433" cy="4572000"/>
          </a:xfrm>
          <a:noFill/>
        </p:spPr>
      </p:pic>
    </p:spTree>
    <p:extLst>
      <p:ext uri="{BB962C8B-B14F-4D97-AF65-F5344CB8AC3E}">
        <p14:creationId xmlns:p14="http://schemas.microsoft.com/office/powerpoint/2010/main" val="269197801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1AA758-6946-45BB-7882-EE9DFDDD1D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82880"/>
            <a:ext cx="8229600" cy="914400"/>
          </a:xfrm>
        </p:spPr>
        <p:txBody>
          <a:bodyPr anchor="ctr">
            <a:normAutofit/>
          </a:bodyPr>
          <a:lstStyle/>
          <a:p>
            <a:r>
              <a:rPr lang="en-US" dirty="0"/>
              <a:t>Lesson 25.1 Figure 9</a:t>
            </a:r>
            <a:endParaRPr lang="en-IN" dirty="0"/>
          </a:p>
        </p:txBody>
      </p:sp>
      <p:pic>
        <p:nvPicPr>
          <p:cNvPr id="7" name="Content Placeholder 6">
            <a:extLst>
              <a:ext uri="{FF2B5EF4-FFF2-40B4-BE49-F238E27FC236}">
                <a16:creationId xmlns:a16="http://schemas.microsoft.com/office/drawing/2014/main" id="{B765FDFB-C2EF-82D2-45ED-EF5991EE965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2400300" y="1329817"/>
            <a:ext cx="4343400" cy="4471416"/>
          </a:xfrm>
        </p:spPr>
      </p:pic>
    </p:spTree>
    <p:extLst>
      <p:ext uri="{BB962C8B-B14F-4D97-AF65-F5344CB8AC3E}">
        <p14:creationId xmlns:p14="http://schemas.microsoft.com/office/powerpoint/2010/main" val="1789270744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1">
      <a:dk1>
        <a:srgbClr val="366092"/>
      </a:dk1>
      <a:lt1>
        <a:srgbClr val="FFFFFF"/>
      </a:lt1>
      <a:dk2>
        <a:srgbClr val="4F81BD"/>
      </a:dk2>
      <a:lt2>
        <a:srgbClr val="FFFFFF"/>
      </a:lt2>
      <a:accent1>
        <a:srgbClr val="1F497D"/>
      </a:accent1>
      <a:accent2>
        <a:srgbClr val="366092"/>
      </a:accent2>
      <a:accent3>
        <a:srgbClr val="FFFFCC"/>
      </a:accent3>
      <a:accent4>
        <a:srgbClr val="B8CCE4"/>
      </a:accent4>
      <a:accent5>
        <a:srgbClr val="DBE5F1"/>
      </a:accent5>
      <a:accent6>
        <a:srgbClr val="C6D9F0"/>
      </a:accent6>
      <a:hlink>
        <a:srgbClr val="92CDDC"/>
      </a:hlink>
      <a:folHlink>
        <a:srgbClr val="8DB3E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1719</TotalTime>
  <Words>131</Words>
  <Application>Microsoft Office PowerPoint</Application>
  <PresentationFormat>On-screen Show (4:3)</PresentationFormat>
  <Paragraphs>28</Paragraphs>
  <Slides>26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Chapter 25</vt:lpstr>
      <vt:lpstr>Lesson 25.1 Figure 3 - Numbered</vt:lpstr>
      <vt:lpstr>Lesson 14.1 Figure 5</vt:lpstr>
      <vt:lpstr>Lesson 25.1 Figure 5 - Numbered</vt:lpstr>
      <vt:lpstr>Lesson 25.1 Figure 5</vt:lpstr>
      <vt:lpstr>Lesson 25.1 Figure 7 - Numbered</vt:lpstr>
      <vt:lpstr>Lesson 25.1 Figure 7</vt:lpstr>
      <vt:lpstr>Lesson 25.1 Figure 9 - Numbered</vt:lpstr>
      <vt:lpstr>Lesson 25.1 Figure 9</vt:lpstr>
      <vt:lpstr>Lesson 25.1 Figure 10 - Numbered</vt:lpstr>
      <vt:lpstr>Lesson 25.1 Figure 10</vt:lpstr>
      <vt:lpstr>Lesson 25.2 Figure 5 - Numbered</vt:lpstr>
      <vt:lpstr>Lesson 25.2 Figure 5</vt:lpstr>
      <vt:lpstr>Lesson 25.2 Figure 7 - Numbered</vt:lpstr>
      <vt:lpstr>Lesson 25.2 Figure 7</vt:lpstr>
      <vt:lpstr>Lesson 25.2 Figure 9 - Numbered</vt:lpstr>
      <vt:lpstr>Lesson 25.2 Figure 9</vt:lpstr>
      <vt:lpstr>Lesson 25.3 Figure 2 - Numbered</vt:lpstr>
      <vt:lpstr>Lesson 25.3 Figure 2</vt:lpstr>
      <vt:lpstr>Lesson 25.3 Figure 4 - Numbered</vt:lpstr>
      <vt:lpstr>Lesson 25.3 Figure 4</vt:lpstr>
      <vt:lpstr>Lesson 25.3 Figure 12 - Numbered</vt:lpstr>
      <vt:lpstr>Lesson 25.3 Figure 12</vt:lpstr>
      <vt:lpstr>Lesson 25.3 Figure 13 - Numbered</vt:lpstr>
      <vt:lpstr>Lesson 25.3 Figure 13</vt:lpstr>
      <vt:lpstr>Hawkes Learning – End of PowerPoint</vt:lpstr>
    </vt:vector>
  </TitlesOfParts>
  <Company>Microsoft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Biology</dc:title>
  <dc:subject>Biology</dc:subject>
  <dc:creator>Hawkes Learning</dc:creator>
  <cp:keywords>Hawkes Learning;Biology</cp:keywords>
  <cp:lastModifiedBy>Annaleise Radchenko</cp:lastModifiedBy>
  <cp:revision>204</cp:revision>
  <dcterms:created xsi:type="dcterms:W3CDTF">2013-04-26T14:43:13Z</dcterms:created>
  <dcterms:modified xsi:type="dcterms:W3CDTF">2024-09-23T19:39:17Z</dcterms:modified>
</cp:coreProperties>
</file>