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6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26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>
                <a:solidFill>
                  <a:srgbClr val="1F497D"/>
                </a:solidFill>
              </a:rPr>
              <a:t>Seed Plants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26.2 Figure 3 -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BA4FE3-7CEC-7F29-1706-8C35146446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809" y="1280160"/>
            <a:ext cx="7588381" cy="4572000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EAE8-7B21-ACB4-C7E4-BF3697AF8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26.2 Figure 3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D49E1C-A141-C6C1-B71F-F94DBE048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7460" y="1280160"/>
            <a:ext cx="40690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7771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BBAB4-760F-38F8-C9BD-8A7AF4E5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26.3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6F67F4-6AB5-0C18-F415-9D82A9A6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462" y="1280160"/>
            <a:ext cx="562707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73820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84D3-E1CB-4F4E-3B2A-12475C18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26.3 Figure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4274C2-F9DC-FC78-2DFE-8D2D84305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3180" y="1280160"/>
            <a:ext cx="39776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06632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3A7C-CE37-1AE7-1D5E-A36CE9483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26.3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E78605-30C0-E1CA-FBFB-63088CB39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3951" y="1280160"/>
            <a:ext cx="495609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3790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C0C7-B400-D0ED-7DAD-3780723B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26.3 Figure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43B077-622C-2892-5F5D-160CAB6D5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8915" y="1280160"/>
            <a:ext cx="36461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0735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E84C4-0F94-F15C-1842-206DF843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26.3 Figure 11 -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7CB826F-837A-5F9A-D8F0-700900207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9197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A758-6946-45BB-7882-EE9DFDDD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26.3 Figure 11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8BD4A2-BF58-B7DC-1F52-FC00BAB35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9898" y="1280160"/>
            <a:ext cx="582420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89270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50</Words>
  <Application>Microsoft Office PowerPoint</Application>
  <PresentationFormat>On-screen Show (4:3)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Chapter 26</vt:lpstr>
      <vt:lpstr>Lesson 26.2 Figure 3 - Numbered</vt:lpstr>
      <vt:lpstr>Lesson 26.2 Figure 3</vt:lpstr>
      <vt:lpstr>Lesson 26.3 Figure 2 - Numbered</vt:lpstr>
      <vt:lpstr>Lesson 26.3 Figure 2</vt:lpstr>
      <vt:lpstr>Lesson 26.3 Figure 3 - Numbered</vt:lpstr>
      <vt:lpstr>Lesson 26.3 Figure 3</vt:lpstr>
      <vt:lpstr>Lesson 26.3 Figure 11 - Numbered</vt:lpstr>
      <vt:lpstr>Lesson 26.3 Figure 11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206</cp:revision>
  <dcterms:created xsi:type="dcterms:W3CDTF">2013-04-26T14:43:13Z</dcterms:created>
  <dcterms:modified xsi:type="dcterms:W3CDTF">2024-09-23T19:43:02Z</dcterms:modified>
</cp:coreProperties>
</file>