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9" autoAdjust="0"/>
    <p:restoredTop sz="86410" autoAdjust="0"/>
  </p:normalViewPr>
  <p:slideViewPr>
    <p:cSldViewPr>
      <p:cViewPr varScale="1">
        <p:scale>
          <a:sx n="93" d="100"/>
          <a:sy n="93" d="100"/>
        </p:scale>
        <p:origin x="6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27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963838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Introduction to Animal Diversity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5E98D-70CB-DC8A-5DE8-C7D5C3AE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27.2 Figure 6 -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883B568-26D0-6E58-0990-452173C4F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4903" y="1280160"/>
            <a:ext cx="737419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864239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7CB8B-744C-77C2-B18E-674A1E1C7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27.2 Figure 6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5E2E60B-1675-AED7-C822-7AD0FE9BC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4195" y="1280160"/>
            <a:ext cx="557560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712020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93BAF-B5B4-BE5D-3E88-8FAC5294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27.2 Figure 8 -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D95F08F-E184-4937-06BE-8C5876ABC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2811" y="1280160"/>
            <a:ext cx="61783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50386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3D3B-19FE-6A9C-54CB-89E42A00D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27.2 Figure 8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7539AB-60BD-7DC2-1927-4946CE6A6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3195" y="1280160"/>
            <a:ext cx="373761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14269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C61AF-6E54-B483-5BFF-2C85236A0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27.3 Figure 1 - Numbered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C184A11-AA8D-7831-B280-453D78234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08760"/>
            <a:ext cx="8229600" cy="4114800"/>
          </a:xfrm>
          <a:noFill/>
        </p:spPr>
      </p:pic>
    </p:spTree>
    <p:extLst>
      <p:ext uri="{BB962C8B-B14F-4D97-AF65-F5344CB8AC3E}">
        <p14:creationId xmlns:p14="http://schemas.microsoft.com/office/powerpoint/2010/main" val="94817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546C4-D0C5-924B-ADB9-FD4A83765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27.3 Figure 1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C960BF-905E-20C0-8336-88D69A4DD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857" y="1280160"/>
            <a:ext cx="816428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444253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27.1 Figure 6 - Numbered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7BD4F8-F55D-30D9-0CD9-33D05EE28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71675"/>
            <a:ext cx="8229600" cy="3188970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623FF-9A73-0D79-934E-3104FBC35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27.1 Figure 6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85793C2-B2E2-A2AE-175C-4DCD7C255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51101"/>
            <a:ext cx="8229600" cy="3230118"/>
          </a:xfrm>
          <a:noFill/>
        </p:spPr>
      </p:pic>
    </p:spTree>
    <p:extLst>
      <p:ext uri="{BB962C8B-B14F-4D97-AF65-F5344CB8AC3E}">
        <p14:creationId xmlns:p14="http://schemas.microsoft.com/office/powerpoint/2010/main" val="2206243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3E54C-B977-DA16-FA9D-4DC3CFCF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27.1 Figure 7 - Numbered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C91F619-2E20-AB81-0525-48CF527EA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4023" y="1280160"/>
            <a:ext cx="711595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08718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B88FC-2584-6975-56C9-2C0044C6A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27.1 Figure 7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8BEE7D-7DDF-2155-295C-0ACC0B5C8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9143" y="1280160"/>
            <a:ext cx="580571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01944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9E08B-9265-8363-18CF-C25F9E82E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27.2 Figure 3 -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66921B-7F04-448F-95A4-9851C5C65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6225" y="1280160"/>
            <a:ext cx="515154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73524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A6BC5-DF31-9018-A237-F445BE2D8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27.2 Figure 3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DF0FEC-FA6E-5F80-948D-B29615A8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1795" y="1280160"/>
            <a:ext cx="328041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95570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5E866-7931-8279-7D4C-248F53750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27.2 Figure 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7897839-EEBE-3F32-D085-3C4EE24AD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25" y="1280160"/>
            <a:ext cx="714375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068009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9704D-1D38-D3A8-71E1-929465DBA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27.2 Figure 4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CB71282-F906-0218-A892-9E0F5A4F9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178" y="1280160"/>
            <a:ext cx="603564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063065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1651</TotalTime>
  <Words>82</Words>
  <Application>Microsoft Office PowerPoint</Application>
  <PresentationFormat>On-screen Show (4:3)</PresentationFormat>
  <Paragraphs>17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Chapter 27</vt:lpstr>
      <vt:lpstr>Lesson 27.1 Figure 6 - Numbered</vt:lpstr>
      <vt:lpstr>Lesson 27.1 Figure 6</vt:lpstr>
      <vt:lpstr>Lesson 27.1 Figure 7 - Numbered</vt:lpstr>
      <vt:lpstr>Lesson 27.1 Figure 7</vt:lpstr>
      <vt:lpstr>Lesson 27.2 Figure 3 - Numbered</vt:lpstr>
      <vt:lpstr>Lesson 27.2 Figure 3</vt:lpstr>
      <vt:lpstr>Lesson 27.2 Figure 4 - Numbered</vt:lpstr>
      <vt:lpstr>Lesson 27.2 Figure 4</vt:lpstr>
      <vt:lpstr>Lesson 27.2 Figure 6 - Numbered</vt:lpstr>
      <vt:lpstr>Lesson 27.2 Figure 6</vt:lpstr>
      <vt:lpstr>Lesson 27.2 Figure 8 - Numbered</vt:lpstr>
      <vt:lpstr>Lesson 27.2 Figure 8</vt:lpstr>
      <vt:lpstr>Lesson 27.3 Figure 1 - Numbered</vt:lpstr>
      <vt:lpstr>Lesson 27.3 Figure 1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177</cp:revision>
  <dcterms:created xsi:type="dcterms:W3CDTF">2013-04-26T14:43:13Z</dcterms:created>
  <dcterms:modified xsi:type="dcterms:W3CDTF">2024-09-23T19:45:37Z</dcterms:modified>
</cp:coreProperties>
</file>