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26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Invertebrates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4 -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2A326C-D0E4-6481-DD3C-3B204F383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3926"/>
            <a:ext cx="8229600" cy="3744468"/>
          </a:xfrm>
          <a:noFill/>
        </p:spPr>
      </p:pic>
    </p:spTree>
    <p:extLst>
      <p:ext uri="{BB962C8B-B14F-4D97-AF65-F5344CB8AC3E}">
        <p14:creationId xmlns:p14="http://schemas.microsoft.com/office/powerpoint/2010/main" val="341416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4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2611AFF-5965-6158-8EB1-46E0B74B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87" y="1280160"/>
            <a:ext cx="798602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290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/>
              <a:t>Lesson 28.2 Figure 6 -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E9976A-8748-42D0-E6D1-4FD23D13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935" y="1280160"/>
            <a:ext cx="47501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8377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6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0349E57-9AD0-CAC3-0AE5-706DA4D4C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970" y="1280160"/>
            <a:ext cx="276606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8219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7 - Numbered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563E788-9951-4CE0-2C6E-81D1D73B1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1343"/>
            <a:ext cx="8229600" cy="3929634"/>
          </a:xfrm>
          <a:noFill/>
        </p:spPr>
      </p:pic>
    </p:spTree>
    <p:extLst>
      <p:ext uri="{BB962C8B-B14F-4D97-AF65-F5344CB8AC3E}">
        <p14:creationId xmlns:p14="http://schemas.microsoft.com/office/powerpoint/2010/main" val="2478414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28.2 Figure 7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023E427-5D41-B4E3-67BA-F9B08E775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093341"/>
            <a:ext cx="4572000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30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28.3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E7313E-8A19-E447-D63D-F75EBF1E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03020"/>
            <a:ext cx="8229600" cy="4526280"/>
          </a:xfrm>
          <a:noFill/>
        </p:spPr>
      </p:pic>
    </p:spTree>
    <p:extLst>
      <p:ext uri="{BB962C8B-B14F-4D97-AF65-F5344CB8AC3E}">
        <p14:creationId xmlns:p14="http://schemas.microsoft.com/office/powerpoint/2010/main" val="3553895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28.3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BB6727B-6FDA-06E8-0908-4D54364D2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288" y="2099437"/>
            <a:ext cx="4535424" cy="29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27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28.3 Figure 5 -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0EBFBA-E190-3A21-22BF-6BB10214E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755" y="1280160"/>
            <a:ext cx="746448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6844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28.3 Figure 5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EDDE788-9643-E6D5-52CC-2E2BB2FC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655" y="1280160"/>
            <a:ext cx="512268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399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28.1 Figure 4 -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6FA8982-0681-3DBE-1B44-A10F20B69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982" y="1280160"/>
            <a:ext cx="8092035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28.3 Figure 7 -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44253EE-AAC7-D186-475C-3FBD751B1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280160"/>
            <a:ext cx="5378823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38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28.3 Figure 7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9EB4EC5-0A5C-0C31-138C-8E4761B38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531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28.3 Figure 10 -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D5C004-577F-5B43-62AC-29ADA280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2491"/>
            <a:ext cx="8229600" cy="3847338"/>
          </a:xfrm>
          <a:noFill/>
        </p:spPr>
      </p:pic>
    </p:spTree>
    <p:extLst>
      <p:ext uri="{BB962C8B-B14F-4D97-AF65-F5344CB8AC3E}">
        <p14:creationId xmlns:p14="http://schemas.microsoft.com/office/powerpoint/2010/main" val="2831987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28.3 Figure 10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84F9D4C-A1CB-5703-A8BD-9DD8E9E6E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3926"/>
            <a:ext cx="8229600" cy="3744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227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28.4 Figure 1 -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F3B6A45-BB1B-B467-10B8-00BAF0497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902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28.4 Figure 1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0F807CC-0D4A-C887-2021-5D0BDFC4C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484" y="1820545"/>
            <a:ext cx="5209032" cy="34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41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28.4 Figure 12 -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BA30704-C550-FFB1-3189-BCC1C906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48" y="1280160"/>
            <a:ext cx="795130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634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28.4 Figure 12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FDAF007-060E-6268-0B6C-B8D6A5BA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124" y="1774825"/>
            <a:ext cx="487375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9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28.5 Figure 1 -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D835CF-208C-2746-4DCF-8DD81AD0B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36751"/>
            <a:ext cx="8229600" cy="4258818"/>
          </a:xfrm>
          <a:noFill/>
        </p:spPr>
      </p:pic>
    </p:spTree>
    <p:extLst>
      <p:ext uri="{BB962C8B-B14F-4D97-AF65-F5344CB8AC3E}">
        <p14:creationId xmlns:p14="http://schemas.microsoft.com/office/powerpoint/2010/main" val="2718880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28.5 Figure 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225A5A3-620C-4331-8A31-A324F9F39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6796"/>
            <a:ext cx="8229600" cy="3538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65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28.1 Figure 4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9F7200B-2DCF-7671-95FB-DE73F757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248" y="1280160"/>
            <a:ext cx="5679503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2631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28.6 Figure 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D335E7F-EBC9-4C9A-3186-35DE98D4B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75029"/>
            <a:ext cx="8229600" cy="4382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8605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28.6 Figure 2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DBB493A-54F5-A0C1-9772-2DC282976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2204"/>
            <a:ext cx="8229600" cy="3867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307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28.6 Figure 3 -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252D0E1-DD0C-1897-D3A5-43AE48A82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571" y="1280160"/>
            <a:ext cx="5442857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2794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28.6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E4D8738-CFD7-72A4-38BE-6FBCA7A0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331341"/>
            <a:ext cx="3657600" cy="44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7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28.6 Figure 8 -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0AFD7C-31CE-8C13-591C-E7F1004AB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27" y="1280160"/>
            <a:ext cx="743414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962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28.6 Figure 8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B29828E-C1BC-BDBE-87AD-F7E99B1D1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655" y="1280160"/>
            <a:ext cx="539469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7045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28.6 Figure 9 -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F4CD2D4-338C-9328-5B80-1591A1B44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83" y="1280160"/>
            <a:ext cx="7684033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2801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28.6 Figure 9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5EC41B1-F817-BCAE-959F-E130E58DC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912" y="2000377"/>
            <a:ext cx="5218176" cy="31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61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28.6 Figure 12 -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9EF48B-F9AE-9402-F4B0-49447006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47443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28.6 Figure 12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E29ACBA-2161-1EED-7F89-DFD9F099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05890"/>
            <a:ext cx="8229600" cy="4320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44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1 -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0BC6F4-967A-361F-1223-1F3476172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406" y="1280160"/>
            <a:ext cx="68751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9470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28.7 Figure 1 -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1DD1964-A7DC-8D5F-E285-B7CE657B1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08" y="1280160"/>
            <a:ext cx="781538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949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28.7 Figure 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60C2A09-6148-C508-CF90-B7A32C3E7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57" y="1280160"/>
            <a:ext cx="816428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454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28.7 Figure 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C8CA20C-880F-83B9-2BDA-169E1583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280160"/>
            <a:ext cx="7620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7998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28.7 Figure 2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FA2A3F6-D6E2-AF34-53B0-FE3B648A7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493" y="1280160"/>
            <a:ext cx="6263013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402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28.7 Figure 3 - Numbered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DDC267F-CBDB-BA93-7659-412D0B7B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76" y="1331341"/>
            <a:ext cx="6861048" cy="44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9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28.7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F0CFBD2-A385-EE5A-8574-8AEE70764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559941"/>
            <a:ext cx="5486400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05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9FED610-3BDF-6FD2-BEBE-6E960BBD4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935" y="1280160"/>
            <a:ext cx="475012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688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5286AC2-932B-1F37-4C86-713C87D7B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57" y="1280160"/>
            <a:ext cx="816428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81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28.2 Figure 2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866C731-3358-05E4-64F8-741329EC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568" y="1959229"/>
            <a:ext cx="4626864" cy="32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62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082B95-10C8-3A60-11A0-13B3A400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385" y="1280160"/>
            <a:ext cx="46892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5156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28.2 Figure 3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689A779-57C4-9C79-0FF4-7BD4721D6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1810" y="1280160"/>
            <a:ext cx="304038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537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229</Words>
  <Application>Microsoft Office PowerPoint</Application>
  <PresentationFormat>On-screen Show (4:3)</PresentationFormat>
  <Paragraphs>47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Chapter 28</vt:lpstr>
      <vt:lpstr>Lesson 28.1 Figure 4 - Numbered</vt:lpstr>
      <vt:lpstr>Lesson 28.1 Figure 4</vt:lpstr>
      <vt:lpstr>Lesson 28.2 Figure 1 - Numbered</vt:lpstr>
      <vt:lpstr>Lesson 28.2 Figure 1</vt:lpstr>
      <vt:lpstr>Lesson 28.2 Figure 2 - Numbered</vt:lpstr>
      <vt:lpstr>Lesson 28.2 Figure 2</vt:lpstr>
      <vt:lpstr>Lesson 28.2 Figure 3 - Numbered</vt:lpstr>
      <vt:lpstr>Lesson 28.2 Figure 3</vt:lpstr>
      <vt:lpstr>Lesson 28.2 Figure 4 - Numbered</vt:lpstr>
      <vt:lpstr>Lesson 28.2 Figure 4</vt:lpstr>
      <vt:lpstr>Lesson 28.2 Figure 6 - Numbered</vt:lpstr>
      <vt:lpstr>Lesson 28.2 Figure 6</vt:lpstr>
      <vt:lpstr>Lesson 28.2 Figure 7 - Numbered</vt:lpstr>
      <vt:lpstr>Lesson 28.2 Figure 7</vt:lpstr>
      <vt:lpstr>Lesson 28.3 Figure 3 - Numbered</vt:lpstr>
      <vt:lpstr>Lesson 28.3 Figure 3</vt:lpstr>
      <vt:lpstr>Lesson 28.3 Figure 5 - Numbered</vt:lpstr>
      <vt:lpstr>Lesson 28.3 Figure 5</vt:lpstr>
      <vt:lpstr>Lesson 28.3 Figure 7 - Numbered</vt:lpstr>
      <vt:lpstr>Lesson 28.3 Figure 7</vt:lpstr>
      <vt:lpstr>Lesson 28.3 Figure 10 - Numbered</vt:lpstr>
      <vt:lpstr>Lesson 28.3 Figure 10</vt:lpstr>
      <vt:lpstr>Lesson 28.4 Figure 1 - Numbered</vt:lpstr>
      <vt:lpstr>Lesson 28.4 Figure 1</vt:lpstr>
      <vt:lpstr>Lesson 28.4 Figure 12 - Numbered</vt:lpstr>
      <vt:lpstr>Lesson 28.4 Figure 12</vt:lpstr>
      <vt:lpstr>Lesson 28.5 Figure 1 - Numbered</vt:lpstr>
      <vt:lpstr>Lesson 28.5 Figure 1</vt:lpstr>
      <vt:lpstr>Lesson 28.6 Figure 2 - Numbered</vt:lpstr>
      <vt:lpstr>Lesson 28.6 Figure 2</vt:lpstr>
      <vt:lpstr>Lesson 28.6 Figure 3 - Numbered</vt:lpstr>
      <vt:lpstr>Lesson 28.6 Figure 3</vt:lpstr>
      <vt:lpstr>Lesson 28.6 Figure 8 - Numbered</vt:lpstr>
      <vt:lpstr>Lesson 28.6 Figure 8</vt:lpstr>
      <vt:lpstr>Lesson 28.6 Figure 9 - Numbered</vt:lpstr>
      <vt:lpstr>Lesson 28.6 Figure 9</vt:lpstr>
      <vt:lpstr>Lesson 28.6 Figure 12 - Numbered</vt:lpstr>
      <vt:lpstr>Lesson 28.6 Figure 12</vt:lpstr>
      <vt:lpstr>Lesson 28.7 Figure 1 - Numbered</vt:lpstr>
      <vt:lpstr>Lesson 28.7 Figure 1</vt:lpstr>
      <vt:lpstr>Lesson 28.7 Figure 2 - Numbered</vt:lpstr>
      <vt:lpstr>Lesson 28.7 Figure 2</vt:lpstr>
      <vt:lpstr>Lesson 28.7 Figure 3 - Numbered</vt:lpstr>
      <vt:lpstr>Lesson 28.7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175</cp:revision>
  <dcterms:created xsi:type="dcterms:W3CDTF">2013-04-26T14:43:13Z</dcterms:created>
  <dcterms:modified xsi:type="dcterms:W3CDTF">2024-09-23T19:50:00Z</dcterms:modified>
</cp:coreProperties>
</file>