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6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29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963838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Vertebrates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5E98D-70CB-DC8A-5DE8-C7D5C3AE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29.4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A12A8E-0A5E-86C3-5F4F-946ACA255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178" y="1280160"/>
            <a:ext cx="603564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64239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CB8B-744C-77C2-B18E-674A1E1C7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29.4 Figure 1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D46F01-2C11-1814-D504-AFC1D2EC6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1329817"/>
            <a:ext cx="4114800" cy="4471416"/>
          </a:xfrm>
        </p:spPr>
      </p:pic>
    </p:spTree>
    <p:extLst>
      <p:ext uri="{BB962C8B-B14F-4D97-AF65-F5344CB8AC3E}">
        <p14:creationId xmlns:p14="http://schemas.microsoft.com/office/powerpoint/2010/main" val="712020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23784-80FE-E440-5BBC-6EA54199C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29.4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8AFD14-4826-E24B-F183-084545572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321433"/>
            <a:ext cx="8229600" cy="2489454"/>
          </a:xfrm>
          <a:noFill/>
        </p:spPr>
      </p:pic>
    </p:spTree>
    <p:extLst>
      <p:ext uri="{BB962C8B-B14F-4D97-AF65-F5344CB8AC3E}">
        <p14:creationId xmlns:p14="http://schemas.microsoft.com/office/powerpoint/2010/main" val="226124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53FF2-512E-654F-D384-5CF7F88FE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29.4 Figure 2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D0BC85-5379-51F5-DC9C-783BE120A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59711"/>
            <a:ext cx="8229600" cy="2612898"/>
          </a:xfrm>
          <a:noFill/>
        </p:spPr>
      </p:pic>
    </p:spTree>
    <p:extLst>
      <p:ext uri="{BB962C8B-B14F-4D97-AF65-F5344CB8AC3E}">
        <p14:creationId xmlns:p14="http://schemas.microsoft.com/office/powerpoint/2010/main" val="2556222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90FFC-D742-14F0-465A-07D69285E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29.4 Figure 7 -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B25A2D-C21E-8D22-3926-0975DAB92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809" y="1280160"/>
            <a:ext cx="758838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94339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5618E-7730-BECE-BAB1-E07DDD365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29.4 Figure 7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F37CB5-9052-7948-D346-74B67022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772" y="1280160"/>
            <a:ext cx="771645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15153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C4346-E210-3845-201E-0D2FFCFD6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29.4 Figure 14 -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902244-3E34-6EB3-B781-1801E33DF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11673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BA46-ADDA-7F04-54D4-054E51E25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29.4 Figure 14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083CB9-BF79-D008-2076-8C3A69E9F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4406" y="1280160"/>
            <a:ext cx="687518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56088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7073-6FA3-D4DA-D92F-2EC320E2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29.4 Figure 16 -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FB7881-CF16-6312-F5DE-ABBD77F07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1440493" y="1295400"/>
            <a:ext cx="626301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599107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F993F-BA3D-C53D-F991-EAD9DB33C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29.4 Figure 16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628366-97D3-4C24-66AC-102E5EE9F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2554605" y="1280160"/>
            <a:ext cx="403479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23625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29.1 Figure 3 -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A207F9-D12B-34E8-69A3-643736236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6509"/>
            <a:ext cx="8229600" cy="3559302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1FBC-39C3-9EB1-7BE0-62312673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29.5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67CA79-8C3C-A334-6FF1-2484A9F6D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771" y="1280160"/>
            <a:ext cx="722845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26676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61CED-64BE-11C3-1539-6CD475D10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29.5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F5CAA7-2222-E582-9D13-0C1D22C5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582075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623FF-9A73-0D79-934E-3104FBC35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29.1 Figure 3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FF0B82-9E87-F2E6-B04A-59E3CDC0E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23594"/>
            <a:ext cx="8229600" cy="4485132"/>
          </a:xfrm>
          <a:noFill/>
        </p:spPr>
      </p:pic>
    </p:spTree>
    <p:extLst>
      <p:ext uri="{BB962C8B-B14F-4D97-AF65-F5344CB8AC3E}">
        <p14:creationId xmlns:p14="http://schemas.microsoft.com/office/powerpoint/2010/main" val="2206243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3E54C-B977-DA16-FA9D-4DC3CFCF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29.1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72FF8C-ADBC-2E58-E8B5-C8D77D595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771" y="1280160"/>
            <a:ext cx="722845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08718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B88FC-2584-6975-56C9-2C0044C6A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29.1 Figure 5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6A35CF-3596-C8A1-9E92-7DD88A7DD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3935" y="1280160"/>
            <a:ext cx="491612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0194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9E08B-9265-8363-18CF-C25F9E82E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29.1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71FA5C-688E-B1C2-B5E3-319BF8455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936" y="1280160"/>
            <a:ext cx="778212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73524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A6BC5-DF31-9018-A237-F445BE2D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29.1 Figure 6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A71A26-588B-ECC8-F876-416B0A360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64258"/>
            <a:ext cx="8229600" cy="3003804"/>
          </a:xfrm>
          <a:noFill/>
        </p:spPr>
      </p:pic>
    </p:spTree>
    <p:extLst>
      <p:ext uri="{BB962C8B-B14F-4D97-AF65-F5344CB8AC3E}">
        <p14:creationId xmlns:p14="http://schemas.microsoft.com/office/powerpoint/2010/main" val="495570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5E866-7931-8279-7D4C-248F53750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29.1 Figure 8 -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9C3C91-4DB4-1721-504C-2C3984E55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68009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9704D-1D38-D3A8-71E1-929465DBA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29.1 Figure 8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86295C-F5A1-65F2-88EC-F6A13CF51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461" y="1295400"/>
            <a:ext cx="51370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63065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109</Words>
  <Application>Microsoft Office PowerPoint</Application>
  <PresentationFormat>On-screen Show (4:3)</PresentationFormat>
  <Paragraphs>23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Chapter 29</vt:lpstr>
      <vt:lpstr>Lesson 29.1 Figure 3 - Numbered</vt:lpstr>
      <vt:lpstr>Lesson 29.1 Figure 3</vt:lpstr>
      <vt:lpstr>Lesson 29.1 Figure 5 - Numbered</vt:lpstr>
      <vt:lpstr>Lesson 29.1 Figure 5</vt:lpstr>
      <vt:lpstr>Lesson 29.1 Figure 6 - Numbered</vt:lpstr>
      <vt:lpstr>Lesson 29.1 Figure 6</vt:lpstr>
      <vt:lpstr>Lesson 29.1 Figure 8 - Numbered</vt:lpstr>
      <vt:lpstr>Lesson 29.1 Figure 8</vt:lpstr>
      <vt:lpstr>Lesson 29.4 Figure 1 - Numbered</vt:lpstr>
      <vt:lpstr>Lesson 29.4 Figure 1</vt:lpstr>
      <vt:lpstr>Lesson 29.4 Figure 2 - Numbered</vt:lpstr>
      <vt:lpstr>Lesson 29.4 Figure 2</vt:lpstr>
      <vt:lpstr>Lesson 29.4 Figure 7 - Numbered</vt:lpstr>
      <vt:lpstr>Lesson 29.4 Figure 7</vt:lpstr>
      <vt:lpstr>Lesson 29.4 Figure 14 - Numbered</vt:lpstr>
      <vt:lpstr>Lesson 29.4 Figure 14</vt:lpstr>
      <vt:lpstr>Lesson 29.4 Figure 16 - Numbered</vt:lpstr>
      <vt:lpstr>Lesson 29.4 Figure 16</vt:lpstr>
      <vt:lpstr>Lesson 29.5 Figure 1 - Numbered</vt:lpstr>
      <vt:lpstr>Lesson 29.5 Figure 1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178</cp:revision>
  <dcterms:created xsi:type="dcterms:W3CDTF">2013-04-26T14:43:13Z</dcterms:created>
  <dcterms:modified xsi:type="dcterms:W3CDTF">2024-09-23T19:52:40Z</dcterms:modified>
</cp:coreProperties>
</file>