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72" r:id="rId2"/>
    <p:sldId id="267" r:id="rId3"/>
    <p:sldId id="298" r:id="rId4"/>
    <p:sldId id="273" r:id="rId5"/>
    <p:sldId id="299" r:id="rId6"/>
    <p:sldId id="274" r:id="rId7"/>
    <p:sldId id="300" r:id="rId8"/>
    <p:sldId id="275" r:id="rId9"/>
    <p:sldId id="301" r:id="rId10"/>
    <p:sldId id="276" r:id="rId11"/>
    <p:sldId id="302" r:id="rId12"/>
    <p:sldId id="277" r:id="rId13"/>
    <p:sldId id="306" r:id="rId14"/>
    <p:sldId id="278" r:id="rId15"/>
    <p:sldId id="303" r:id="rId16"/>
    <p:sldId id="279" r:id="rId17"/>
    <p:sldId id="304" r:id="rId18"/>
    <p:sldId id="280" r:id="rId19"/>
    <p:sldId id="305" r:id="rId20"/>
    <p:sldId id="281" r:id="rId21"/>
    <p:sldId id="307" r:id="rId22"/>
    <p:sldId id="282" r:id="rId23"/>
    <p:sldId id="308" r:id="rId24"/>
    <p:sldId id="283" r:id="rId25"/>
    <p:sldId id="309" r:id="rId26"/>
    <p:sldId id="284" r:id="rId27"/>
    <p:sldId id="310" r:id="rId28"/>
    <p:sldId id="285" r:id="rId29"/>
    <p:sldId id="311" r:id="rId30"/>
    <p:sldId id="286" r:id="rId31"/>
    <p:sldId id="312" r:id="rId32"/>
    <p:sldId id="287" r:id="rId33"/>
    <p:sldId id="313" r:id="rId34"/>
    <p:sldId id="288" r:id="rId35"/>
    <p:sldId id="314" r:id="rId36"/>
    <p:sldId id="289" r:id="rId37"/>
    <p:sldId id="315" r:id="rId38"/>
    <p:sldId id="295" r:id="rId39"/>
    <p:sldId id="316" r:id="rId40"/>
    <p:sldId id="296" r:id="rId41"/>
    <p:sldId id="317" r:id="rId42"/>
    <p:sldId id="290" r:id="rId43"/>
    <p:sldId id="318" r:id="rId44"/>
    <p:sldId id="291" r:id="rId45"/>
    <p:sldId id="319" r:id="rId46"/>
    <p:sldId id="297" r:id="rId47"/>
    <p:sldId id="320" r:id="rId48"/>
    <p:sldId id="292" r:id="rId49"/>
    <p:sldId id="321" r:id="rId50"/>
    <p:sldId id="293" r:id="rId51"/>
    <p:sldId id="322" r:id="rId52"/>
    <p:sldId id="294" r:id="rId53"/>
    <p:sldId id="323" r:id="rId54"/>
    <p:sldId id="26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FDC1315-4D8B-B681-8E62-001AA04E9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4D8532A-7C71-DF63-F632-7DEAB355C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2691E-F48F-985B-1814-A0B4E4F23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71B965C-C243-CB9A-E192-A38D46A5F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3571B3-B72F-0BF4-5E20-5AD888095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69F4E66-9471-6615-BAAA-D5BBCBE0B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21DED7-5D28-72C9-79B8-5A575B197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85800" y="6130188"/>
            <a:ext cx="1828649" cy="3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112183-8348-9C2D-2309-A4FEEE896D8B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Cell Reproduction and Genetics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7116-4883-80AA-D226-6559A7D1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6F8604-6845-1A5C-869F-B60054B3F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39"/>
            <a:ext cx="8229600" cy="3765042"/>
          </a:xfrm>
          <a:noFill/>
        </p:spPr>
      </p:pic>
    </p:spTree>
    <p:extLst>
      <p:ext uri="{BB962C8B-B14F-4D97-AF65-F5344CB8AC3E}">
        <p14:creationId xmlns:p14="http://schemas.microsoft.com/office/powerpoint/2010/main" val="422395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7116-4883-80AA-D226-6559A7D1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BE8803-DF75-425B-C4B4-4872DF78E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39"/>
            <a:ext cx="8229600" cy="3765042"/>
          </a:xfrm>
          <a:noFill/>
        </p:spPr>
      </p:pic>
    </p:spTree>
    <p:extLst>
      <p:ext uri="{BB962C8B-B14F-4D97-AF65-F5344CB8AC3E}">
        <p14:creationId xmlns:p14="http://schemas.microsoft.com/office/powerpoint/2010/main" val="2251535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9B4E-3C87-0FA1-652B-74DD32BC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BD48D7-27F7-E689-E8B7-35B66F445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44877"/>
            <a:ext cx="8229600" cy="2242566"/>
          </a:xfrm>
          <a:noFill/>
        </p:spPr>
      </p:pic>
    </p:spTree>
    <p:extLst>
      <p:ext uri="{BB962C8B-B14F-4D97-AF65-F5344CB8AC3E}">
        <p14:creationId xmlns:p14="http://schemas.microsoft.com/office/powerpoint/2010/main" val="145249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9B4E-3C87-0FA1-652B-74DD32BC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231523-C0F4-6871-0132-132FF5E5B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32913"/>
            <a:ext cx="8229600" cy="1666494"/>
          </a:xfrm>
          <a:noFill/>
        </p:spPr>
      </p:pic>
    </p:spTree>
    <p:extLst>
      <p:ext uri="{BB962C8B-B14F-4D97-AF65-F5344CB8AC3E}">
        <p14:creationId xmlns:p14="http://schemas.microsoft.com/office/powerpoint/2010/main" val="9874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950D-E8E5-4B51-5F72-B2A39292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870BE3-7B8B-42C9-1614-8FF1F35EA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220" y="1219200"/>
            <a:ext cx="33375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74729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950D-E8E5-4B51-5F72-B2A39292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8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CEB33E-ACFB-0214-2B16-FFDBD0F4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220" y="1280160"/>
            <a:ext cx="33375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7995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3F42-6289-C423-FDA4-3623AAA2C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067813D-B05E-77B2-DD37-B6BAE8EAD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280160"/>
            <a:ext cx="6096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9474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E3F42-6289-C423-FDA4-3623AAA2C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9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E592CF-399C-9050-EDFC-9F0DD3DE2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9898" y="1280160"/>
            <a:ext cx="58242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55918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DCB65-B1AE-563B-DE3A-7226F1D5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C1BA24-E817-12F4-CEA1-356EC9803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669" y="1280160"/>
            <a:ext cx="555866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27229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DCB65-B1AE-563B-DE3A-7226F1D5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473E65-E289-DD69-1135-433CFC48B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0475" y="1280160"/>
            <a:ext cx="536304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6323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2 -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FFBA4-7D36-396C-C877-AB8DF71E2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64742"/>
            <a:ext cx="8229600" cy="4402836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2055-6329-649D-6CB2-47D72954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CFEE0F-1218-8498-5720-62135708D3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7944"/>
            <a:ext cx="8229600" cy="3456432"/>
          </a:xfrm>
          <a:noFill/>
        </p:spPr>
      </p:pic>
    </p:spTree>
    <p:extLst>
      <p:ext uri="{BB962C8B-B14F-4D97-AF65-F5344CB8AC3E}">
        <p14:creationId xmlns:p14="http://schemas.microsoft.com/office/powerpoint/2010/main" val="1554482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2055-6329-649D-6CB2-47D72954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3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0AB6C93-6C52-648E-47F9-9C9275EC5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8518"/>
            <a:ext cx="8229600" cy="3415284"/>
          </a:xfrm>
          <a:noFill/>
        </p:spPr>
      </p:pic>
    </p:spTree>
    <p:extLst>
      <p:ext uri="{BB962C8B-B14F-4D97-AF65-F5344CB8AC3E}">
        <p14:creationId xmlns:p14="http://schemas.microsoft.com/office/powerpoint/2010/main" val="255654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6F03-03A6-3833-B7BA-E9473F5E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4E0300-41BB-820B-8C0A-D32DBA292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85469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C6F03-03A6-3833-B7BA-E9473F5E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4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D02F001-E0D4-C751-D9C1-0E2CADD42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8897" y="1280160"/>
            <a:ext cx="63062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72526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D67E-8D64-C2CB-4B38-D0711BF8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2DEB9B-88BF-2100-AB9A-A11A2261B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280160"/>
            <a:ext cx="4572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051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1D67E-8D64-C2CB-4B38-D0711BF8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5</a:t>
            </a:r>
            <a:endParaRPr lang="en-IN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04E5AE-D57D-03A5-E2E2-5122504B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8865" y="1280160"/>
            <a:ext cx="44462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0954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1C15-01BF-8815-35B7-792D548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9 -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B8886D3-673C-F332-3CB7-3D82CF29F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52" y="1280160"/>
            <a:ext cx="8200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42321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1C15-01BF-8815-35B7-792D548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9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42B6A34-20EE-4261-DE2A-9AD69934B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356" y="1710817"/>
            <a:ext cx="4971288" cy="3709416"/>
          </a:xfrm>
        </p:spPr>
      </p:pic>
    </p:spTree>
    <p:extLst>
      <p:ext uri="{BB962C8B-B14F-4D97-AF65-F5344CB8AC3E}">
        <p14:creationId xmlns:p14="http://schemas.microsoft.com/office/powerpoint/2010/main" val="326960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5622-61E7-30D2-80F7-75085D68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10 -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408222-AAAC-1CA3-FC34-88FE79AE2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96796"/>
            <a:ext cx="8229600" cy="3538728"/>
          </a:xfrm>
          <a:noFill/>
        </p:spPr>
      </p:pic>
    </p:spTree>
    <p:extLst>
      <p:ext uri="{BB962C8B-B14F-4D97-AF65-F5344CB8AC3E}">
        <p14:creationId xmlns:p14="http://schemas.microsoft.com/office/powerpoint/2010/main" val="3681900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5622-61E7-30D2-80F7-75085D68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3.3 Figure 10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D8713B8-B1F0-4138-CF1B-1B3AB888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73352"/>
            <a:ext cx="8229600" cy="3785616"/>
          </a:xfrm>
          <a:noFill/>
        </p:spPr>
      </p:pic>
    </p:spTree>
    <p:extLst>
      <p:ext uri="{BB962C8B-B14F-4D97-AF65-F5344CB8AC3E}">
        <p14:creationId xmlns:p14="http://schemas.microsoft.com/office/powerpoint/2010/main" val="46704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2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312950-987D-440F-8AF4-0F13E2B89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85316"/>
            <a:ext cx="8229600" cy="4361688"/>
          </a:xfrm>
          <a:noFill/>
        </p:spPr>
      </p:pic>
    </p:spTree>
    <p:extLst>
      <p:ext uri="{BB962C8B-B14F-4D97-AF65-F5344CB8AC3E}">
        <p14:creationId xmlns:p14="http://schemas.microsoft.com/office/powerpoint/2010/main" val="511044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1F63-5BF4-B6D8-E84C-AD00FD7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2BDD00-170A-2C67-C69B-73EA15FDC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0" y="1280160"/>
            <a:ext cx="72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88580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31F63-5BF4-B6D8-E84C-AD00FD76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1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0EA1600-B4F7-88AE-EA14-4B390A385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6909" y="1280160"/>
            <a:ext cx="66501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15339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DAFC-6F59-2B46-6527-F614D1F3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0818C7-C4BF-DA02-2594-33C413F1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6033" y="1280160"/>
            <a:ext cx="50519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36738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BDAFC-6F59-2B46-6527-F614D1F3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2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8A3480C-C65B-0719-19EE-A3FE454D8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790" y="1280160"/>
            <a:ext cx="33604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20257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0917-45A5-9F09-A722-6C3C15D1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3 -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BDB5A8F-0105-FF8E-8145-22B6D5D46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09953"/>
            <a:ext cx="8229600" cy="3312414"/>
          </a:xfrm>
          <a:noFill/>
        </p:spPr>
      </p:pic>
    </p:spTree>
    <p:extLst>
      <p:ext uri="{BB962C8B-B14F-4D97-AF65-F5344CB8AC3E}">
        <p14:creationId xmlns:p14="http://schemas.microsoft.com/office/powerpoint/2010/main" val="355792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0917-45A5-9F09-A722-6C3C15D12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3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3DF6283-0050-D2B2-F124-7A9D620A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93926"/>
            <a:ext cx="8229600" cy="3744468"/>
          </a:xfrm>
          <a:noFill/>
        </p:spPr>
      </p:pic>
    </p:spTree>
    <p:extLst>
      <p:ext uri="{BB962C8B-B14F-4D97-AF65-F5344CB8AC3E}">
        <p14:creationId xmlns:p14="http://schemas.microsoft.com/office/powerpoint/2010/main" val="1929471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9454-13EB-B6E9-8EA1-5134B47B7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82662A-C197-6A44-DB40-F0594E28D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184" y="1406017"/>
            <a:ext cx="3913632" cy="4319016"/>
          </a:xfrm>
        </p:spPr>
      </p:pic>
    </p:spTree>
    <p:extLst>
      <p:ext uri="{BB962C8B-B14F-4D97-AF65-F5344CB8AC3E}">
        <p14:creationId xmlns:p14="http://schemas.microsoft.com/office/powerpoint/2010/main" val="1536817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9454-13EB-B6E9-8EA1-5134B47B7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4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F90828B-A00E-5E6A-7A7C-FD8AF921F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170" y="1280160"/>
            <a:ext cx="41376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92631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81-2ED4-CF7B-4D2E-C2CE5F68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FE2D31E-FD70-A5FE-D878-4CB6293CB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30915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81-2ED4-CF7B-4D2E-C2CE5F68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5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E962F8C-1E31-4032-341D-918578285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0343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EAF2-3E63-7C67-7E25-DB44B2FD4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5 -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8FCAB9-3FF5-2F3F-81B8-9900B3127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43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BE61-2C05-01FD-9783-688711DA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6C6A69-7E02-EF1C-BC4B-8911C67D4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42" y="1280160"/>
            <a:ext cx="57329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14002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3BE61-2C05-01FD-9783-688711DA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7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E809CF4-3445-118B-F7CA-42E4F5E34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00570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5EEB9-69E9-ABF9-6BD9-8B3CD01C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9 -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60DD11-8177-2B78-B6E3-4C52F9A0F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34884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5EEB9-69E9-ABF9-6BD9-8B3CD01C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9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7FBF5A3-D15C-B3C8-BF26-7CC48A367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1924" y="1280160"/>
            <a:ext cx="6980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625311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B6E3-B0A2-71DF-BA87-52BCA18B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10 -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FD26DC8-3C80-4496-3377-D0EBF1F23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23594"/>
            <a:ext cx="8229600" cy="4485132"/>
          </a:xfrm>
          <a:noFill/>
        </p:spPr>
      </p:pic>
    </p:spTree>
    <p:extLst>
      <p:ext uri="{BB962C8B-B14F-4D97-AF65-F5344CB8AC3E}">
        <p14:creationId xmlns:p14="http://schemas.microsoft.com/office/powerpoint/2010/main" val="98449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B6E3-B0A2-71DF-BA87-52BCA18B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3.4 Figure 10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00D11A5-9653-C882-4DCD-EC2EC8B46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37936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DC2B-9EC1-14D8-47FD-40A96CF0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BFB142-CECB-AB42-5595-78037E17A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429" y="1280160"/>
            <a:ext cx="5225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82526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2DC2B-9EC1-14D8-47FD-40A96CF0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1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94767E-5548-1584-FE7C-0ECC68AAC1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75" y="1280160"/>
            <a:ext cx="42862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35581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270D-4C7F-7B8B-3A0B-4A510A5D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53BF61-7D4F-2AFB-F75B-BF90C307B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181" y="1295400"/>
            <a:ext cx="62416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1067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270D-4C7F-7B8B-3A0B-4A510A5D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2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471547-5021-38E2-1AC9-0B18081AA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2000" y="1280160"/>
            <a:ext cx="480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73508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7EAF2-3E63-7C67-7E25-DB44B2FD4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3.1 Figure 5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80A76D-556D-B31E-5CC5-81E849365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95400"/>
            <a:ext cx="717176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83539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8FCC-0A3C-2F2F-591A-1C15BA19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4 -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914C54-0D66-43CF-4F90-11412F7A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558" y="1280160"/>
            <a:ext cx="791688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21650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8FCC-0A3C-2F2F-591A-1C15BA19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4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71760D7-E98B-5744-4E84-C9808CD1A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91" y="1280160"/>
            <a:ext cx="657841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141691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3CF7-ADD8-215F-AF20-80C614E8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5 -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AAFCAD-588C-ABD5-558C-B725B2059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005" y="1280160"/>
            <a:ext cx="44919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50693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3CF7-ADD8-215F-AF20-80C614E8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3.5 Figure 5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D1E2F07-EA27-2B52-B251-E9299DBA6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3255" y="1280160"/>
            <a:ext cx="27774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21198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BA09-243B-4A9D-DCB3-4D6938F2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A8E786-C42B-46F7-1D80-67B213B9C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6464"/>
            <a:ext cx="8229600" cy="4279392"/>
          </a:xfrm>
          <a:noFill/>
        </p:spPr>
      </p:pic>
    </p:spTree>
    <p:extLst>
      <p:ext uri="{BB962C8B-B14F-4D97-AF65-F5344CB8AC3E}">
        <p14:creationId xmlns:p14="http://schemas.microsoft.com/office/powerpoint/2010/main" val="135176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2BA09-243B-4A9D-DCB3-4D6938F2B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2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AD61C6-780D-398F-3BEE-EB8832C15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6464"/>
            <a:ext cx="8229600" cy="4279392"/>
          </a:xfrm>
          <a:noFill/>
        </p:spPr>
      </p:pic>
    </p:spTree>
    <p:extLst>
      <p:ext uri="{BB962C8B-B14F-4D97-AF65-F5344CB8AC3E}">
        <p14:creationId xmlns:p14="http://schemas.microsoft.com/office/powerpoint/2010/main" val="2869260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5D4A-5E23-24A5-A6F0-71532DB9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3 -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E9BE88E-0719-B42C-D34D-C6C4740F3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83639"/>
            <a:ext cx="8229600" cy="3765042"/>
          </a:xfrm>
          <a:noFill/>
        </p:spPr>
      </p:pic>
    </p:spTree>
    <p:extLst>
      <p:ext uri="{BB962C8B-B14F-4D97-AF65-F5344CB8AC3E}">
        <p14:creationId xmlns:p14="http://schemas.microsoft.com/office/powerpoint/2010/main" val="1716782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5D4A-5E23-24A5-A6F0-71532DB9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3.2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1E41C3-190E-A242-ADDE-5D68F6E7B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2057400"/>
            <a:ext cx="8229600" cy="2983230"/>
          </a:xfrm>
          <a:noFill/>
        </p:spPr>
      </p:pic>
    </p:spTree>
    <p:extLst>
      <p:ext uri="{BB962C8B-B14F-4D97-AF65-F5344CB8AC3E}">
        <p14:creationId xmlns:p14="http://schemas.microsoft.com/office/powerpoint/2010/main" val="4044981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2554</TotalTime>
  <Words>272</Words>
  <Application>Microsoft Office PowerPoint</Application>
  <PresentationFormat>On-screen Show (4:3)</PresentationFormat>
  <Paragraphs>55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Arial</vt:lpstr>
      <vt:lpstr>Calibri</vt:lpstr>
      <vt:lpstr>Office Theme</vt:lpstr>
      <vt:lpstr>Chapter 3</vt:lpstr>
      <vt:lpstr>Lesson 3.1 Figure 2 - Numbered</vt:lpstr>
      <vt:lpstr>Lesson 3.1 Figure 2</vt:lpstr>
      <vt:lpstr>Lesson 3.1 Figure 5 - Numbered</vt:lpstr>
      <vt:lpstr>Lesson 3.1 Figure 5</vt:lpstr>
      <vt:lpstr>Lesson 3.2 Figure 2 - Numbered</vt:lpstr>
      <vt:lpstr>Lesson 3.2 Figure 2</vt:lpstr>
      <vt:lpstr>Lesson 3.2 Figure 3 - Numbered</vt:lpstr>
      <vt:lpstr>Lesson 3.2 Figure 3</vt:lpstr>
      <vt:lpstr>Lesson 3.2 Figure 4 - Numbered</vt:lpstr>
      <vt:lpstr>Lesson 3.2 Figure 4</vt:lpstr>
      <vt:lpstr>Lesson 3.2 Figure 6 - Numbered</vt:lpstr>
      <vt:lpstr>Lesson 3.2 Figure 6</vt:lpstr>
      <vt:lpstr>Lesson 3.2 Figure 8 - Numbered</vt:lpstr>
      <vt:lpstr>Lesson 3.2 Figure 8</vt:lpstr>
      <vt:lpstr>Lesson 3.2 Figure 9 - Numbered</vt:lpstr>
      <vt:lpstr>Lesson 3.2 Figure 9</vt:lpstr>
      <vt:lpstr>Lesson 3.3 Figure 2 - Numbered</vt:lpstr>
      <vt:lpstr>Lesson 3.3 Figure 2</vt:lpstr>
      <vt:lpstr>Lesson 3.3 Figure 3 - Numbered</vt:lpstr>
      <vt:lpstr>Lesson 3.3 Figure 3</vt:lpstr>
      <vt:lpstr>Lesson 3.3 Figure 4 - Numbered</vt:lpstr>
      <vt:lpstr>Lesson 3.3 Figure 4</vt:lpstr>
      <vt:lpstr>Lesson 3.3 Figure 5 - Numbered</vt:lpstr>
      <vt:lpstr>Lesson 3.3 Figure 5</vt:lpstr>
      <vt:lpstr>Lesson 3.3 Figure 9 - Numbered</vt:lpstr>
      <vt:lpstr>Lesson 3.3 Figure 9</vt:lpstr>
      <vt:lpstr>Lesson 3.3 Figure 10 - Numbered</vt:lpstr>
      <vt:lpstr>Lesson 3.3 Figure 10</vt:lpstr>
      <vt:lpstr>Lesson 3.4 Figure 1 - Numbered</vt:lpstr>
      <vt:lpstr>Lesson 3.4 Figure 1</vt:lpstr>
      <vt:lpstr>Lesson 3.4 Figure 2 - Numbered</vt:lpstr>
      <vt:lpstr>Lesson 3.4 Figure 2</vt:lpstr>
      <vt:lpstr>Lesson 3.4 Figure 3 - Numbered</vt:lpstr>
      <vt:lpstr>Lesson 3.4 Figure 3</vt:lpstr>
      <vt:lpstr>Lesson 3.4 Figure 4 - Numbered</vt:lpstr>
      <vt:lpstr>Lesson 3.4 Figure 4</vt:lpstr>
      <vt:lpstr>Lesson 3.4 Figure 5 - Numbered</vt:lpstr>
      <vt:lpstr>Lesson 3.4 Figure 5</vt:lpstr>
      <vt:lpstr>Lesson 3.4 Figure 7 - Numbered</vt:lpstr>
      <vt:lpstr>Lesson 3.4 Figure 7</vt:lpstr>
      <vt:lpstr>Lesson 3.4 Figure 9 - Numbered</vt:lpstr>
      <vt:lpstr>Lesson 3.4 Figure 9</vt:lpstr>
      <vt:lpstr>Lesson 3.4 Figure 10 - Numbered</vt:lpstr>
      <vt:lpstr>Lesson 3.4 Figure 10</vt:lpstr>
      <vt:lpstr>Lesson 3.5 Figure 1 - Numbered</vt:lpstr>
      <vt:lpstr>Lesson 3.5 Figure 1</vt:lpstr>
      <vt:lpstr>Lesson 3.5 Figure 2 - Numbered</vt:lpstr>
      <vt:lpstr>Lesson 3.5 Figure 2</vt:lpstr>
      <vt:lpstr>Lesson 3.5 Figure 4 - Numbered</vt:lpstr>
      <vt:lpstr>Lesson 3.5 Figure 4</vt:lpstr>
      <vt:lpstr>Lesson 3.5 Figure 5 - Numbered</vt:lpstr>
      <vt:lpstr>Lesson 3.5 Figure 5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184</cp:revision>
  <dcterms:created xsi:type="dcterms:W3CDTF">2013-04-26T14:43:13Z</dcterms:created>
  <dcterms:modified xsi:type="dcterms:W3CDTF">2024-09-20T20:08:15Z</dcterms:modified>
</cp:coreProperties>
</file>