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26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0" autoAdjust="0"/>
    <p:restoredTop sz="86410" autoAdjust="0"/>
  </p:normalViewPr>
  <p:slideViewPr>
    <p:cSldViewPr>
      <p:cViewPr varScale="1">
        <p:scale>
          <a:sx n="95" d="100"/>
          <a:sy n="95" d="100"/>
        </p:scale>
        <p:origin x="16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30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4192438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Plant Physiology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4C111-90CB-54EA-1278-072A2CDD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1 -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C0A8E1-F78D-4724-93D5-DCE44D84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143" y="1280160"/>
            <a:ext cx="580571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14041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4E867-42DE-A1FD-1DE0-5B052837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30.2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4FAE13-C8AB-6526-83F2-BF4A8EA20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956" y="1439545"/>
            <a:ext cx="2990088" cy="4251960"/>
          </a:xfrm>
        </p:spPr>
      </p:pic>
    </p:spTree>
    <p:extLst>
      <p:ext uri="{BB962C8B-B14F-4D97-AF65-F5344CB8AC3E}">
        <p14:creationId xmlns:p14="http://schemas.microsoft.com/office/powerpoint/2010/main" val="7370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0F08-4D5E-934C-998C-98FB151D6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30.2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593874-F20F-2F2C-5E0B-5EF4E81E3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660" y="1308481"/>
            <a:ext cx="6964680" cy="4514088"/>
          </a:xfrm>
        </p:spPr>
      </p:pic>
    </p:spTree>
    <p:extLst>
      <p:ext uri="{BB962C8B-B14F-4D97-AF65-F5344CB8AC3E}">
        <p14:creationId xmlns:p14="http://schemas.microsoft.com/office/powerpoint/2010/main" val="391545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2C03-D5E4-8CA7-29F4-89303C2A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054F19-1EDB-0FF6-A07A-86F860FEA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225" y="1280160"/>
            <a:ext cx="5285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42266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1F84-A48D-165E-3678-9B5A15BB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E85C4A-F276-E19D-9EF3-5605180D3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434" y="1280160"/>
            <a:ext cx="690113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5213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5D00F-4104-373B-4F68-0F1420D2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30.2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C41AE8-4CFD-38CE-E36E-769C1EB5D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509649"/>
            <a:ext cx="4267200" cy="4111752"/>
          </a:xfrm>
        </p:spPr>
      </p:pic>
    </p:spTree>
    <p:extLst>
      <p:ext uri="{BB962C8B-B14F-4D97-AF65-F5344CB8AC3E}">
        <p14:creationId xmlns:p14="http://schemas.microsoft.com/office/powerpoint/2010/main" val="146271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5B48-5B6F-3DC0-AC97-3CA5CEC6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13047C-7569-5FA8-C56F-0DD134A9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840" y="2270125"/>
            <a:ext cx="7132320" cy="2590800"/>
          </a:xfrm>
        </p:spPr>
      </p:pic>
    </p:spTree>
    <p:extLst>
      <p:ext uri="{BB962C8B-B14F-4D97-AF65-F5344CB8AC3E}">
        <p14:creationId xmlns:p14="http://schemas.microsoft.com/office/powerpoint/2010/main" val="3273492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F4E90-4C88-FCDA-FDA1-122FD9F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30.2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7AB79-D7EA-2CD1-BB28-E110BF289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299081"/>
            <a:ext cx="6858000" cy="2532888"/>
          </a:xfrm>
        </p:spPr>
      </p:pic>
    </p:spTree>
    <p:extLst>
      <p:ext uri="{BB962C8B-B14F-4D97-AF65-F5344CB8AC3E}">
        <p14:creationId xmlns:p14="http://schemas.microsoft.com/office/powerpoint/2010/main" val="546896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96E2-7746-31F9-FBB5-E27E5E91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7 -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914301-0B51-567B-3282-969273FF1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36" y="1280160"/>
            <a:ext cx="784892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64371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8F2D-1EDB-C005-D516-50D60429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1B1409-75D3-B103-99EA-7FF0E7877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6796"/>
            <a:ext cx="8229600" cy="3538728"/>
          </a:xfrm>
          <a:noFill/>
        </p:spPr>
      </p:pic>
    </p:spTree>
    <p:extLst>
      <p:ext uri="{BB962C8B-B14F-4D97-AF65-F5344CB8AC3E}">
        <p14:creationId xmlns:p14="http://schemas.microsoft.com/office/powerpoint/2010/main" val="214609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30.1 Figure 2 -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7C0AEC-EEE5-E381-310D-86996CDB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280160"/>
            <a:ext cx="5715000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B656-10AC-119C-CCF9-5DAAF6E3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3977E8-7D04-0423-2912-F7690AC2A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670" y="1280160"/>
            <a:ext cx="55926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0813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162B-CAA5-E91D-5407-245BD00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8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BA5014-1C0C-6F36-E145-1A15BEE0C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65" y="1280160"/>
            <a:ext cx="28460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62144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BCF08-DA22-F4EA-1136-60DFDCDE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9 -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E9CF28-833E-4755-7BC4-BA4636B42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323" y="1280160"/>
            <a:ext cx="589935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49551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52841-8886-A47B-F044-14974744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3D3833-6A67-821B-21E5-CD14E30A6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530" y="1280160"/>
            <a:ext cx="29489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15892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7371-514A-8C0C-3957-14F77B3A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10 -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AB50BA-1F6E-EEA4-5591-C06BBFD44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406" y="1280160"/>
            <a:ext cx="68751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50910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5FE2-B2B4-D7F7-04C1-9F1E9D1E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30.2 Figure 10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31C7D6-ACE7-B47A-48C2-52DF1A56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95417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0655B-AE1B-87EA-0B25-05072988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30.3 Figure 1 -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918945A-C275-1D59-D194-8CD72FABD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28850"/>
            <a:ext cx="8229600" cy="2674620"/>
          </a:xfrm>
          <a:noFill/>
        </p:spPr>
      </p:pic>
    </p:spTree>
    <p:extLst>
      <p:ext uri="{BB962C8B-B14F-4D97-AF65-F5344CB8AC3E}">
        <p14:creationId xmlns:p14="http://schemas.microsoft.com/office/powerpoint/2010/main" val="4150381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4AC53-4D2D-76C4-4858-B21AA0694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30.3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186D99-05DE-4520-3D3D-2F2353477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7657"/>
            <a:ext cx="8229600" cy="3477006"/>
          </a:xfrm>
          <a:noFill/>
        </p:spPr>
      </p:pic>
    </p:spTree>
    <p:extLst>
      <p:ext uri="{BB962C8B-B14F-4D97-AF65-F5344CB8AC3E}">
        <p14:creationId xmlns:p14="http://schemas.microsoft.com/office/powerpoint/2010/main" val="3425800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4490E-19E1-764F-5966-B473EF431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30.3 Figure 2 -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77A62B-E23F-3422-EF55-5631425B8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772" y="1280160"/>
            <a:ext cx="77164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11016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A8D47-9D61-E600-920A-2CCF9E84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30.3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8B2473-8D15-F5BD-1A42-CC2EA3E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231" y="1280160"/>
            <a:ext cx="58615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9713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23FF-9A73-0D79-934E-3104FBC3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30.1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CDCF52-E96A-9FA5-6A2E-E61B65B17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290" y="1280160"/>
            <a:ext cx="45034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06243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61ED-C3AF-2B97-24A7-2882C3C6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30.3 Figure 3 -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C45C5C-C5A9-3C71-8A90-BAD742AE4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92361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6DB02-E145-D56D-9F03-A0B85366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30.3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94462D-06BB-4168-D86A-5CBF12A47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2291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E169-A6B2-4726-EECD-EE1C43D3A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30.3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859CD2-4BFA-AD66-9816-ADB0FF5D4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621" y="1280160"/>
            <a:ext cx="78827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18206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28F9-82AD-A9C1-2FC9-F5993740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30.3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AEEBE4-6D7A-AE90-A668-142F04A1C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64258"/>
            <a:ext cx="8229600" cy="3003804"/>
          </a:xfrm>
          <a:noFill/>
        </p:spPr>
      </p:pic>
    </p:spTree>
    <p:extLst>
      <p:ext uri="{BB962C8B-B14F-4D97-AF65-F5344CB8AC3E}">
        <p14:creationId xmlns:p14="http://schemas.microsoft.com/office/powerpoint/2010/main" val="1176893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D2F82-B6E4-DA2F-4256-6F8D7BF2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30.4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C2A0A6-163B-54B6-4B1F-D2793E8B7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57" y="1280160"/>
            <a:ext cx="81642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93380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A426-074B-2F52-F3C3-253065CE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30.4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1D5458-606F-EE9F-23AD-FA4D1DBD3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036" y="1280160"/>
            <a:ext cx="506592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23045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A5F5-85E7-2504-F631-BDBB55E4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30.4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24678B-27F1-3D79-1BCC-07F3E465D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792" y="2271649"/>
            <a:ext cx="7138416" cy="2587752"/>
          </a:xfrm>
        </p:spPr>
      </p:pic>
    </p:spTree>
    <p:extLst>
      <p:ext uri="{BB962C8B-B14F-4D97-AF65-F5344CB8AC3E}">
        <p14:creationId xmlns:p14="http://schemas.microsoft.com/office/powerpoint/2010/main" val="1191598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406B3-7B69-0E5A-D74E-C6EE4F6E3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30.4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E29FA0-E45F-72F4-4914-06ADE99DA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207641"/>
            <a:ext cx="6858000" cy="2715768"/>
          </a:xfrm>
        </p:spPr>
      </p:pic>
    </p:spTree>
    <p:extLst>
      <p:ext uri="{BB962C8B-B14F-4D97-AF65-F5344CB8AC3E}">
        <p14:creationId xmlns:p14="http://schemas.microsoft.com/office/powerpoint/2010/main" val="2665912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73CC-DF5C-D7D5-DCF0-13086168D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30.4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47C65D-430F-9E97-D274-EE910E497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329" y="1280160"/>
            <a:ext cx="578734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71229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84A6-775E-F307-CB05-67553742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30.4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641C5A-436A-29CF-8857-0B777A37F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084" y="1322197"/>
            <a:ext cx="3989832" cy="4486656"/>
          </a:xfrm>
        </p:spPr>
      </p:pic>
    </p:spTree>
    <p:extLst>
      <p:ext uri="{BB962C8B-B14F-4D97-AF65-F5344CB8AC3E}">
        <p14:creationId xmlns:p14="http://schemas.microsoft.com/office/powerpoint/2010/main" val="259609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E54C-B977-DA16-FA9D-4DC3CFCF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30.1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9BE445-C88F-AF46-ADEB-AE7515755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08718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2696-02B9-BA1A-4138-8BC7C31FF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00B2CA-89FF-6E30-5A3D-51C9092AA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83" y="1280160"/>
            <a:ext cx="76840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14327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FA61-E538-4737-2F91-8150A357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4B1B4B-A939-195A-FF03-8A2EA5D2C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150" y="1295400"/>
            <a:ext cx="44577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21716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DDBE-5330-664B-4A7D-B735746A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2DA282-A7EF-5FCC-9D6E-F88C03180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2778"/>
            <a:ext cx="8229600" cy="3826764"/>
          </a:xfrm>
          <a:noFill/>
        </p:spPr>
      </p:pic>
    </p:spTree>
    <p:extLst>
      <p:ext uri="{BB962C8B-B14F-4D97-AF65-F5344CB8AC3E}">
        <p14:creationId xmlns:p14="http://schemas.microsoft.com/office/powerpoint/2010/main" val="2200883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12C6-6930-6099-9E65-41D781E5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050A9-5C50-BFA9-D6BF-C6D43C7E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0482"/>
            <a:ext cx="8229600" cy="3991356"/>
          </a:xfrm>
          <a:noFill/>
        </p:spPr>
      </p:pic>
    </p:spTree>
    <p:extLst>
      <p:ext uri="{BB962C8B-B14F-4D97-AF65-F5344CB8AC3E}">
        <p14:creationId xmlns:p14="http://schemas.microsoft.com/office/powerpoint/2010/main" val="1575176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3B9E-2A66-CA7B-0E5A-AAA730BD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11F00D-2D58-A18C-BF5D-676E4271F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916" y="1280159"/>
            <a:ext cx="6602167" cy="4572001"/>
          </a:xfrm>
          <a:noFill/>
        </p:spPr>
      </p:pic>
    </p:spTree>
    <p:extLst>
      <p:ext uri="{BB962C8B-B14F-4D97-AF65-F5344CB8AC3E}">
        <p14:creationId xmlns:p14="http://schemas.microsoft.com/office/powerpoint/2010/main" val="3184305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4EA3-B39D-D084-B4F5-9D8CAE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EBEB8F-FBDD-908A-5E9C-D790F93BA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0325" y="1280160"/>
            <a:ext cx="39433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65945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33CE-C3FE-0154-9244-7BC176861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7 -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F5202D0-1BB0-E195-88CD-1C6ACEE8B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3119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758E6-5E66-D41E-F2C0-253D2B3B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7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A505D7-30C7-7E3A-1E0A-80F57DF10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225" y="1280160"/>
            <a:ext cx="51515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74610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09721-4410-B3CF-B670-B351B5DA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9738E1-FBE5-5D23-84AD-E22CB189E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447" y="1280160"/>
            <a:ext cx="49831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445986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2F18-2902-ACE2-60E8-8C5C00BD0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8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FC5E2-1954-43A4-BB6D-A2660BFB3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495" y="1280160"/>
            <a:ext cx="35090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0074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88FC-2584-6975-56C9-2C0044C6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30.1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DBC248-179E-5187-F889-AA04F2912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614805"/>
            <a:ext cx="4114800" cy="3901440"/>
          </a:xfrm>
        </p:spPr>
      </p:pic>
    </p:spTree>
    <p:extLst>
      <p:ext uri="{BB962C8B-B14F-4D97-AF65-F5344CB8AC3E}">
        <p14:creationId xmlns:p14="http://schemas.microsoft.com/office/powerpoint/2010/main" val="501944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738C-3E82-A1D7-7922-5C5E745C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FBFD54-5FF1-0209-C49C-B0F20EA85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429" y="1280160"/>
            <a:ext cx="5225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66276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4F67-9F35-596D-143A-7F345C54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30.5 Figure 9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798AD4-55CD-35BA-88E8-1683B3C5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220" y="1280160"/>
            <a:ext cx="33375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12746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3AA96-7810-526F-1EA3-EC5EE2B5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30.6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869FA2-6F14-02F2-079C-533546209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544" y="1280160"/>
            <a:ext cx="61369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54709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2780-58F0-F077-718D-A3B7DBF2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30.6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00DC3F-8196-D911-7048-5A821FA49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702878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E08B-9265-8363-18CF-C25F9E8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30.1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CE1EDB-AAD6-8CF1-D38A-CF5C1CCC8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60195"/>
            <a:ext cx="8229600" cy="4011930"/>
          </a:xfrm>
          <a:noFill/>
        </p:spPr>
      </p:pic>
    </p:spTree>
    <p:extLst>
      <p:ext uri="{BB962C8B-B14F-4D97-AF65-F5344CB8AC3E}">
        <p14:creationId xmlns:p14="http://schemas.microsoft.com/office/powerpoint/2010/main" val="147352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6BC5-DF31-9018-A237-F445BE2D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30.1 Figure 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EA3EFE-16BF-5AA8-E35C-02CC4EC2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9557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676C-2CE0-E603-40EF-DC37A31E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30.1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7507A8-17A9-2284-01FC-4E6EDEFCC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980" y="1331341"/>
            <a:ext cx="7178040" cy="4468368"/>
          </a:xfrm>
        </p:spPr>
      </p:pic>
    </p:spTree>
    <p:extLst>
      <p:ext uri="{BB962C8B-B14F-4D97-AF65-F5344CB8AC3E}">
        <p14:creationId xmlns:p14="http://schemas.microsoft.com/office/powerpoint/2010/main" val="3071270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9C91-03D4-6F49-63E1-0C14FE4E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30.1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177CD2-DC2A-5A29-DA3F-535D78DC9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35569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270</Words>
  <Application>Microsoft Office PowerPoint</Application>
  <PresentationFormat>On-screen Show (4:3)</PresentationFormat>
  <Paragraphs>55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Chapter 30</vt:lpstr>
      <vt:lpstr>Lesson 30.1 Figure 2 - Numbered</vt:lpstr>
      <vt:lpstr>Lesson 30.1 Figure 2</vt:lpstr>
      <vt:lpstr>Lesson 30.1 Figure 4 - Numbered</vt:lpstr>
      <vt:lpstr>Lesson 30.1 Figure 4</vt:lpstr>
      <vt:lpstr>Lesson 30.1 Figure 5 - Numbered</vt:lpstr>
      <vt:lpstr>Lesson 30.1 Figure 5</vt:lpstr>
      <vt:lpstr>Lesson 30.1 Figure 6 - Numbered</vt:lpstr>
      <vt:lpstr>Lesson 30.1 Figure 6</vt:lpstr>
      <vt:lpstr>Lesson 30.2 Figure 1 - Numbered</vt:lpstr>
      <vt:lpstr>Lesson 30.2 Figure 1</vt:lpstr>
      <vt:lpstr>Lesson 30.2 Figure 4 - Numbered</vt:lpstr>
      <vt:lpstr>Lesson 30.2 Figure 4</vt:lpstr>
      <vt:lpstr>Lesson 30.2 Figure 5 - Numbered</vt:lpstr>
      <vt:lpstr>Lesson 30.2 Figure 5</vt:lpstr>
      <vt:lpstr>Lesson 30.2 Figure 6 - Numbered</vt:lpstr>
      <vt:lpstr>Lesson 30.2 Figure 6</vt:lpstr>
      <vt:lpstr>Lesson 30.2 Figure 7 - Numbered</vt:lpstr>
      <vt:lpstr>Lesson 30.2 Figure 7</vt:lpstr>
      <vt:lpstr>Lesson 30.2 Figure 8 - Numbered</vt:lpstr>
      <vt:lpstr>Lesson 30.2 Figure 8</vt:lpstr>
      <vt:lpstr>Lesson 30.2 Figure 9 - Numbered</vt:lpstr>
      <vt:lpstr>Lesson 30.2 Figure 9</vt:lpstr>
      <vt:lpstr>Lesson 30.2 Figure 10 - Numbered</vt:lpstr>
      <vt:lpstr>Lesson 30.2 Figure 10</vt:lpstr>
      <vt:lpstr>Lesson 30.3 Figure 1 - Numbered</vt:lpstr>
      <vt:lpstr>Lesson 30.3 Figure 1</vt:lpstr>
      <vt:lpstr>Lesson 30.3 Figure 2 - Numbered</vt:lpstr>
      <vt:lpstr>Lesson 30.3 Figure 2</vt:lpstr>
      <vt:lpstr>Lesson 30.3 Figure 3 - Numbered</vt:lpstr>
      <vt:lpstr>Lesson 30.3 Figure 3</vt:lpstr>
      <vt:lpstr>Lesson 30.3 Figure 4 - Numbered</vt:lpstr>
      <vt:lpstr>Lesson 30.3 Figure 4</vt:lpstr>
      <vt:lpstr>Lesson 30.4 Figure 1 - Numbered</vt:lpstr>
      <vt:lpstr>Lesson 30.4 Figure 1</vt:lpstr>
      <vt:lpstr>Lesson 30.4 Figure 4 - Numbered</vt:lpstr>
      <vt:lpstr>Lesson 30.4 Figure 4</vt:lpstr>
      <vt:lpstr>Lesson 30.4 Figure 7 - Numbered</vt:lpstr>
      <vt:lpstr>Lesson 30.4 Figure 7</vt:lpstr>
      <vt:lpstr>Lesson 30.5 Figure 2 - Numbered</vt:lpstr>
      <vt:lpstr>Lesson 30.5 Figure 2</vt:lpstr>
      <vt:lpstr>Lesson 30.5 Figure 4 - Numbered</vt:lpstr>
      <vt:lpstr>Lesson 30.5 Figure 4</vt:lpstr>
      <vt:lpstr>Lesson 30.5 Figure 5 - Numbered</vt:lpstr>
      <vt:lpstr>Lesson 30.5 Figure 5</vt:lpstr>
      <vt:lpstr>Lesson 30.5 Figure 7 - Numbered</vt:lpstr>
      <vt:lpstr>Lesson 30.5 Figure 7</vt:lpstr>
      <vt:lpstr>Lesson 30.5 Figure 8 - Numbered</vt:lpstr>
      <vt:lpstr>Lesson 30.5 Figure 8</vt:lpstr>
      <vt:lpstr>Lesson 30.5 Figure 9 - Numbered</vt:lpstr>
      <vt:lpstr>Lesson 30.5 Figure 9</vt:lpstr>
      <vt:lpstr>Lesson 30.6 Figure 1 - Numbered</vt:lpstr>
      <vt:lpstr>Lesson 30.6 Figure 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182</cp:revision>
  <dcterms:created xsi:type="dcterms:W3CDTF">2013-04-26T14:43:13Z</dcterms:created>
  <dcterms:modified xsi:type="dcterms:W3CDTF">2024-09-23T20:03:24Z</dcterms:modified>
</cp:coreProperties>
</file>