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67" r:id="rId3"/>
    <p:sldId id="273" r:id="rId4"/>
    <p:sldId id="274" r:id="rId5"/>
    <p:sldId id="275" r:id="rId6"/>
    <p:sldId id="276" r:id="rId7"/>
    <p:sldId id="27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10" autoAdjust="0"/>
  </p:normalViewPr>
  <p:slideViewPr>
    <p:cSldViewPr>
      <p:cViewPr varScale="1">
        <p:scale>
          <a:sx n="93" d="100"/>
          <a:sy n="93" d="100"/>
        </p:scale>
        <p:origin x="6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0" y="-320615"/>
            <a:ext cx="58935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2054A8-95C1-776A-7871-7961A21A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34395D-45D5-A5F5-9B9A-BF668CAC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91972-DB54-9ADC-9B3D-2BBD68973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FE7222-CD0E-F7C6-D717-9F3203CA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E5E645-CDDD-C79E-E97B-7873952DA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012AFD4-A50A-D164-57E2-BAAFB3BB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F712F4-E18C-270C-80DA-E0EE5EE24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30A676-7600-75F9-53E2-F82A8B871BB2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31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4192438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Soil and Plant Nutrition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Lesson 31.1 Figure 2 - Numbered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A8D69-32CE-735D-853A-FC2EA7C90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412" y="1444117"/>
            <a:ext cx="4837176" cy="42428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23FF-9A73-0D79-934E-3104FBC3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31.1 Figure 2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7397D2-BB90-D474-414A-738FA75A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88" y="1444117"/>
            <a:ext cx="2782824" cy="4242816"/>
          </a:xfrm>
        </p:spPr>
      </p:pic>
    </p:spTree>
    <p:extLst>
      <p:ext uri="{BB962C8B-B14F-4D97-AF65-F5344CB8AC3E}">
        <p14:creationId xmlns:p14="http://schemas.microsoft.com/office/powerpoint/2010/main" val="220624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E54C-B977-DA16-FA9D-4DC3CFCF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31.1 Figure 7 - Numbered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1F44C0-7EEB-3540-7E77-8B9277D6E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080" y="1329817"/>
            <a:ext cx="5577840" cy="4471416"/>
          </a:xfrm>
        </p:spPr>
      </p:pic>
    </p:spTree>
    <p:extLst>
      <p:ext uri="{BB962C8B-B14F-4D97-AF65-F5344CB8AC3E}">
        <p14:creationId xmlns:p14="http://schemas.microsoft.com/office/powerpoint/2010/main" val="270871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88FC-2584-6975-56C9-2C0044C6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31.1 Figure 7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A47890-92CC-B2C7-7F8C-82BC53A44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1329817"/>
            <a:ext cx="3429000" cy="4471416"/>
          </a:xfrm>
        </p:spPr>
      </p:pic>
    </p:spTree>
    <p:extLst>
      <p:ext uri="{BB962C8B-B14F-4D97-AF65-F5344CB8AC3E}">
        <p14:creationId xmlns:p14="http://schemas.microsoft.com/office/powerpoint/2010/main" val="50194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E08B-9265-8363-18CF-C25F9E82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31.1 Figure 9 - Numbered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FFF230-198E-6DAB-9DA2-D5DBCD47E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032" y="1445641"/>
            <a:ext cx="6345936" cy="4239768"/>
          </a:xfrm>
        </p:spPr>
      </p:pic>
    </p:spTree>
    <p:extLst>
      <p:ext uri="{BB962C8B-B14F-4D97-AF65-F5344CB8AC3E}">
        <p14:creationId xmlns:p14="http://schemas.microsoft.com/office/powerpoint/2010/main" val="147352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6BC5-DF31-9018-A237-F445BE2D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31.1 Figure 9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7B0B62-8B9D-DCE0-DBFB-8F2AE428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88" y="1445641"/>
            <a:ext cx="2782824" cy="4239768"/>
          </a:xfrm>
        </p:spPr>
      </p:pic>
    </p:spTree>
    <p:extLst>
      <p:ext uri="{BB962C8B-B14F-4D97-AF65-F5344CB8AC3E}">
        <p14:creationId xmlns:p14="http://schemas.microsoft.com/office/powerpoint/2010/main" val="49557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42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Chapter 31</vt:lpstr>
      <vt:lpstr>Lesson 31.1 Figure 2 - Numbered</vt:lpstr>
      <vt:lpstr>Lesson 31.1 Figure 2</vt:lpstr>
      <vt:lpstr>Lesson 31.1 Figure 7 - Numbered</vt:lpstr>
      <vt:lpstr>Lesson 31.1 Figure 7</vt:lpstr>
      <vt:lpstr>Lesson 31.1 Figure 9 - Numbered</vt:lpstr>
      <vt:lpstr>Lesson 31.1 Figure 9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subject>Biology</dc:subject>
  <dc:creator>Hawkes Learning</dc:creator>
  <cp:keywords>Hawkes Learning;Biology</cp:keywords>
  <cp:lastModifiedBy>Annaleise Radchenko</cp:lastModifiedBy>
  <cp:revision>176</cp:revision>
  <dcterms:created xsi:type="dcterms:W3CDTF">2013-04-26T14:43:13Z</dcterms:created>
  <dcterms:modified xsi:type="dcterms:W3CDTF">2024-09-23T20:04:56Z</dcterms:modified>
</cp:coreProperties>
</file>