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Plant Reproduction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0C6F-6BC4-89AA-5D63-FFDC729F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8 -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B836CD-63BB-A83C-2676-988378F0E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280160"/>
            <a:ext cx="48768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431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2947-400E-832E-5DB0-BF5BE9AF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32.1 Figure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4E1155-2891-43EB-3D7F-A18840E83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240" y="1329817"/>
            <a:ext cx="3017520" cy="4471416"/>
          </a:xfrm>
        </p:spPr>
      </p:pic>
    </p:spTree>
    <p:extLst>
      <p:ext uri="{BB962C8B-B14F-4D97-AF65-F5344CB8AC3E}">
        <p14:creationId xmlns:p14="http://schemas.microsoft.com/office/powerpoint/2010/main" val="55334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A60C-B2F4-9E6C-86AE-0F1AB09B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9 -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5F0A8-5A79-9EDA-33EB-8C20AA138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655" y="1280160"/>
            <a:ext cx="512268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3578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EA78-5E90-07B6-E8DE-E3490FBC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B3AD2-0A7B-159B-7776-C6396787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385" y="1280160"/>
            <a:ext cx="29832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194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C15B-3947-81AB-76BB-C286736E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10 -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71B2CF-308E-0977-12C0-B76DA5C12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4" y="1280160"/>
            <a:ext cx="69272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94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D0F6-97D6-46F7-EFCA-AD7588F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32.1 Figure 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254C3-A9EE-5A88-208F-84D946C9C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640" y="1280160"/>
            <a:ext cx="34747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079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D27-5836-A81A-C333-2B16A7A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11 -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952FAB-F0BC-159C-533E-F82B9C898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937" y="1280160"/>
            <a:ext cx="637212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6899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2292-2D43-9A14-4788-1DB72259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32.1 Figure 11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F9CFF-DD7F-B369-564F-E7604A134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81" y="1280160"/>
            <a:ext cx="467723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4090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6083-58F3-3B78-C084-5DF3B1FD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32.2 Figure 7 -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10E7F5C-A8C8-720E-01BA-380FEE4F1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984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9510-1A30-DAC3-685F-F857E5C3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32.2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0A653A-77EA-187E-98A5-B7DE9A7C0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986" y="1280160"/>
            <a:ext cx="63280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122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2 - Numbered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C17472-E956-78AC-8693-89938B3BA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95400"/>
            <a:ext cx="7344578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EF1E-09F1-4B07-8234-8802A5FB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32.2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DE945F-E7D9-5C9C-BCF8-AC088AD6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125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7B3B-BDDD-2178-941A-EA0DCCAD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32.2 Figure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29DCBE-7F9A-7010-4BAA-AEDCFDD76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289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DC5A-6D82-8E2F-B54E-327AB412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32.2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4B1568-D802-05DC-95A4-D9319EBED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682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863B-9688-1442-FBD2-29AC5450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32.2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9D2535-6BC4-8B5D-24B4-41AD47408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1280160"/>
            <a:ext cx="635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77095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CC76-69F4-275F-A8AD-ADDBAB83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32.2 Figure 10 -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16031-3E13-4C91-599A-A5FCB056E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1280160"/>
            <a:ext cx="635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748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A61F-76D0-4E15-4583-E7608427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32.2 Figure 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6AE991-C197-2C09-1EDB-AF393B50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0223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B14A5D-00AA-F7D6-EDF1-ABB6CC4CF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594" y="1280160"/>
            <a:ext cx="584281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C50D9A-60D4-4DB1-BBC0-1934422D8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185" y="1280160"/>
            <a:ext cx="60556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32.2 Figure 3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C43082-063E-3D2B-A1B1-9129E014D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1280160"/>
            <a:ext cx="40233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E81C7E-A686-B856-2C35-B615EC916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655" y="1280160"/>
            <a:ext cx="512268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32.1 Figure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029CB3-B3CC-8099-B767-2E2F5D0C3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328293"/>
            <a:ext cx="3657600" cy="4474464"/>
          </a:xfrm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32.1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2F9220-E383-714B-7D6F-4B57BA93C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32.1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45BE88-E235-910E-92F3-A412AF0E8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130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Chapter 32</vt:lpstr>
      <vt:lpstr>Lesson 32.1 Figure 2 - Numbered</vt:lpstr>
      <vt:lpstr>Lesson 32.1 Figure 2</vt:lpstr>
      <vt:lpstr>Lesson 32.1 Figure 3 - Numbered</vt:lpstr>
      <vt:lpstr>Lesson 32.2 Figure 3</vt:lpstr>
      <vt:lpstr>Lesson 32.1 Figure 6 - Numbered</vt:lpstr>
      <vt:lpstr>Lesson 32.1 Figure 6</vt:lpstr>
      <vt:lpstr>Lesson 32.1 Figure 7 - Numbered</vt:lpstr>
      <vt:lpstr>Lesson 32.1 Figure 7</vt:lpstr>
      <vt:lpstr>Lesson 32.1 Figure 8 - Numbered</vt:lpstr>
      <vt:lpstr>Lesson 32.1 Figure 8</vt:lpstr>
      <vt:lpstr>Lesson 32.1 Figure 9 - Numbered</vt:lpstr>
      <vt:lpstr>Lesson 32.1 Figure 9</vt:lpstr>
      <vt:lpstr>Lesson 32.1 Figure 10 - Numbered</vt:lpstr>
      <vt:lpstr>Lesson 32.1 Figure 10</vt:lpstr>
      <vt:lpstr>Lesson 32.1 Figure 11 - Numbered</vt:lpstr>
      <vt:lpstr>Lesson 32.1 Figure 11</vt:lpstr>
      <vt:lpstr>Lesson 32.2 Figure 7 - Numbered</vt:lpstr>
      <vt:lpstr>Lesson 32.2 Figure 7</vt:lpstr>
      <vt:lpstr>Lesson 32.2 Figure 8 - Numbered</vt:lpstr>
      <vt:lpstr>Lesson 32.2 Figure 8</vt:lpstr>
      <vt:lpstr>Lesson 32.2 Figure 9 - Numbered</vt:lpstr>
      <vt:lpstr>Lesson 32.2 Figure 9</vt:lpstr>
      <vt:lpstr>Lesson 32.2 Figure 10 - Numbered</vt:lpstr>
      <vt:lpstr>Lesson 32.2 Figure 10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226</cp:revision>
  <dcterms:created xsi:type="dcterms:W3CDTF">2013-04-26T14:43:13Z</dcterms:created>
  <dcterms:modified xsi:type="dcterms:W3CDTF">2024-09-23T20:08:36Z</dcterms:modified>
</cp:coreProperties>
</file>