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2" r:id="rId2"/>
    <p:sldId id="267" r:id="rId3"/>
    <p:sldId id="274" r:id="rId4"/>
    <p:sldId id="273" r:id="rId5"/>
    <p:sldId id="300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9" r:id="rId24"/>
    <p:sldId id="293" r:id="rId25"/>
    <p:sldId id="295" r:id="rId26"/>
    <p:sldId id="294" r:id="rId27"/>
    <p:sldId id="296" r:id="rId28"/>
    <p:sldId id="297" r:id="rId29"/>
    <p:sldId id="298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10" autoAdjust="0"/>
  </p:normalViewPr>
  <p:slideViewPr>
    <p:cSldViewPr>
      <p:cViewPr varScale="1">
        <p:scale>
          <a:sx n="93" d="100"/>
          <a:sy n="93" d="100"/>
        </p:scale>
        <p:origin x="6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320615"/>
            <a:ext cx="58935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364029-53FA-3247-966A-D1E1A80D4061}"/>
              </a:ext>
            </a:extLst>
          </p:cNvPr>
          <p:cNvSpPr/>
          <p:nvPr userDrawn="1"/>
        </p:nvSpPr>
        <p:spPr>
          <a:xfrm>
            <a:off x="1767486" y="2743200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6" r:id="rId7"/>
    <p:sldLayoutId id="2147483657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33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4192438" cy="1029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The Animal Body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B3C0-808F-C6B2-81DE-FA5C56FC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33.2 Figure 3 - Numbered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01BB8C-E929-3853-DD88-394590DE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65" y="1280160"/>
            <a:ext cx="597647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23118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FDAE-71E3-201E-9FA6-C961A37B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33.2 Figure 3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DCA522-6E14-A0D8-CA2B-8A33F97A0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45" y="1280160"/>
            <a:ext cx="430911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54014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465A3-A051-2AC8-4043-0D6D474E7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33.2 Figure 4 - Numbered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11A947-52F7-568B-6C65-E34D987B8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7" y="1280160"/>
            <a:ext cx="6306206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56627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B08A-8BE5-97FD-BE1E-2CC6DF2C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33.2 Figure 4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7AE084-CA5E-3186-1C00-BCFA6C6C6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31341"/>
            <a:ext cx="3657600" cy="4468368"/>
          </a:xfrm>
        </p:spPr>
      </p:pic>
    </p:spTree>
    <p:extLst>
      <p:ext uri="{BB962C8B-B14F-4D97-AF65-F5344CB8AC3E}">
        <p14:creationId xmlns:p14="http://schemas.microsoft.com/office/powerpoint/2010/main" val="219045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D283-9B31-D4A7-DB37-955139D50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33.2 Figure 6 - Numbered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40985E-26EC-CA39-023B-DD5EF25E8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1280160"/>
            <a:ext cx="6927272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46232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4CC4-9244-F28A-DC58-74F1D142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33.2 Figure 6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69134B-BB21-5AF4-D6EB-859B9476D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51" y="1280160"/>
            <a:ext cx="4956097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570111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B968-497D-7144-48AF-DF5A007B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33.2 Figure 7 - Numbered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04F3AA-2C2E-B1E6-7268-753AFE0B5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86" y="1280160"/>
            <a:ext cx="6328027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96971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6EA2-2FC0-C665-5915-5CC6CE2C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33.2 Figure 7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C18AC6-C336-3A7E-4185-77A6BFE75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280160"/>
            <a:ext cx="402336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3155477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AD9D-F1F1-F95B-ED70-FD34D432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33.2 Figure 9 - Numbered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32C218-23E5-C6D6-DB12-FBFCECCC1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1280160"/>
            <a:ext cx="6439436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423448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E644-907C-D5C0-B8AC-D077249F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33.2 Figure 9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E39E54-CE0C-0199-21FA-68EC786D9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46581"/>
            <a:ext cx="4114800" cy="4437888"/>
          </a:xfrm>
        </p:spPr>
      </p:pic>
    </p:spTree>
    <p:extLst>
      <p:ext uri="{BB962C8B-B14F-4D97-AF65-F5344CB8AC3E}">
        <p14:creationId xmlns:p14="http://schemas.microsoft.com/office/powerpoint/2010/main" val="402201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33.1 Figure 2 - Numbered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98E94D-BFBE-5113-2EE9-9F5A83C60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1630"/>
            <a:ext cx="8229600" cy="390906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1D22-AAEF-E935-9F89-BDAE720F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33.2 Figure 11 - Numbered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92B608-3733-3256-CA39-E6551F09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0195"/>
            <a:ext cx="8229600" cy="4011930"/>
          </a:xfrm>
          <a:noFill/>
        </p:spPr>
      </p:pic>
    </p:spTree>
    <p:extLst>
      <p:ext uri="{BB962C8B-B14F-4D97-AF65-F5344CB8AC3E}">
        <p14:creationId xmlns:p14="http://schemas.microsoft.com/office/powerpoint/2010/main" val="3074896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4B95-60BD-34F1-8ABC-1EA1C7C8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33.2 Figure 11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76068E-BCD6-05B1-4A7D-15CBDEBC0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74" y="1280160"/>
            <a:ext cx="6674452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04399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A6D6-D30C-3AE6-5028-BA1E27F8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33.2 Figure 14 - Numbered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9C2841-2416-DE0E-E003-969B9E390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2" y="1280160"/>
            <a:ext cx="7716455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930941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5FBB-02D5-B257-8135-0F5A6D74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33.2 Figure 14</a:t>
            </a:r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CED2144-F6DA-C4CB-D912-66648E1F2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98" y="1280160"/>
            <a:ext cx="5957003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511067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FF7D-8899-FFF4-E1BD-B7B3D181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33.3 Figure 1 - Numbered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545925-520B-84E5-1EF4-080456D3D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11" y="1280160"/>
            <a:ext cx="5331778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3867163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C390-06FD-0AD8-0D96-EFF5214E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33.3 Figure 1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EECD43-F657-2AD0-7DFB-BEF8C55BB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60" y="1427353"/>
            <a:ext cx="2773680" cy="4276344"/>
          </a:xfrm>
        </p:spPr>
      </p:pic>
    </p:spTree>
    <p:extLst>
      <p:ext uri="{BB962C8B-B14F-4D97-AF65-F5344CB8AC3E}">
        <p14:creationId xmlns:p14="http://schemas.microsoft.com/office/powerpoint/2010/main" val="2800581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09AF-D28A-6C83-B8B2-0D855AC8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33.3 Figure 2 - Numbered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EE218F-DF26-B6F8-13A1-464800892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76" y="1280160"/>
            <a:ext cx="6674448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666160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86692-0CC7-32E7-3598-B5A6B98E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33.3 Figure 2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A4EB58-33DC-8E57-5FF1-01C97A6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4" y="1280160"/>
            <a:ext cx="5255171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022292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E7E3-5235-823F-2AB2-ECA48215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33.3 Figure 6 - Numbered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8C056E-C06D-9A94-7544-2DF98A85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1280160"/>
            <a:ext cx="7374193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049494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7437-3C1C-2D05-3C91-AD6DE130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33.3 Figure 6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D91D70-719C-93FC-5280-8DC91CEDC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81" y="1280160"/>
            <a:ext cx="4677237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860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2893-6484-4DA5-9F10-1FDB5135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33.1 Figure 2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CC998B-A3A5-F0CB-AA9F-0F7B5145D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5" y="1280160"/>
            <a:ext cx="7464489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575261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50CAD-2FB2-1403-CE35-BD12433BF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Hawkes Learning – End of PowerPoint</a:t>
            </a:r>
          </a:p>
        </p:txBody>
      </p:sp>
    </p:spTree>
    <p:extLst>
      <p:ext uri="{BB962C8B-B14F-4D97-AF65-F5344CB8AC3E}">
        <p14:creationId xmlns:p14="http://schemas.microsoft.com/office/powerpoint/2010/main" val="166105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E098-3E4E-8AE8-E818-CEB00A2E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33.1 Figure 4 - Numbered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C07A30-0331-1FEB-EC4E-D786FB11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0240"/>
            <a:ext cx="8229600" cy="3291840"/>
          </a:xfrm>
          <a:noFill/>
        </p:spPr>
      </p:pic>
    </p:spTree>
    <p:extLst>
      <p:ext uri="{BB962C8B-B14F-4D97-AF65-F5344CB8AC3E}">
        <p14:creationId xmlns:p14="http://schemas.microsoft.com/office/powerpoint/2010/main" val="248555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8F87-E8FD-490F-3007-F4BF1425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33.1 Figure 4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BC740B-9EFA-596F-1DFD-BDEC71880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1056"/>
            <a:ext cx="8229600" cy="3950208"/>
          </a:xfrm>
          <a:noFill/>
        </p:spPr>
      </p:pic>
    </p:spTree>
    <p:extLst>
      <p:ext uri="{BB962C8B-B14F-4D97-AF65-F5344CB8AC3E}">
        <p14:creationId xmlns:p14="http://schemas.microsoft.com/office/powerpoint/2010/main" val="424663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B120-BD93-A5EB-3084-3FD2019B0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33.1 Figure 7 - Numbered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2A4B48-75EB-7A29-A20E-FC2C1BFB1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3020"/>
            <a:ext cx="8229600" cy="4526280"/>
          </a:xfrm>
          <a:noFill/>
        </p:spPr>
      </p:pic>
    </p:spTree>
    <p:extLst>
      <p:ext uri="{BB962C8B-B14F-4D97-AF65-F5344CB8AC3E}">
        <p14:creationId xmlns:p14="http://schemas.microsoft.com/office/powerpoint/2010/main" val="269717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9772-D90E-5119-EA1C-8C2558EA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33.1 Figure 7</a:t>
            </a:r>
            <a:endParaRPr lang="en-IN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ACF514D-85FD-EB64-F1AC-E5B911083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06" y="1280160"/>
            <a:ext cx="6116387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81375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D4A1-2452-2C10-AF7A-6A7A9D3C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33.1 Figure 8 - Numbered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C6DEC9-0DB6-D4BB-3621-A1CEF90B5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67" y="1280160"/>
            <a:ext cx="5996065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42792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61B3A-D749-8509-844B-8EB2D740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33.1 Figure 8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6CFF66-B362-C6F2-F7B7-688951A9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10" y="1280160"/>
            <a:ext cx="326898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26367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151</Words>
  <Application>Microsoft Office PowerPoint</Application>
  <PresentationFormat>On-screen Show (4:3)</PresentationFormat>
  <Paragraphs>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Chapter 33</vt:lpstr>
      <vt:lpstr>Lesson 33.1 Figure 2 - Numbered</vt:lpstr>
      <vt:lpstr>Lesson 33.1 Figure 2</vt:lpstr>
      <vt:lpstr>Lesson 33.1 Figure 4 - Numbered</vt:lpstr>
      <vt:lpstr>Lesson 33.1 Figure 4</vt:lpstr>
      <vt:lpstr>Lesson 33.1 Figure 7 - Numbered</vt:lpstr>
      <vt:lpstr>Lesson 33.1 Figure 7</vt:lpstr>
      <vt:lpstr>Lesson 33.1 Figure 8 - Numbered</vt:lpstr>
      <vt:lpstr>Lesson 33.1 Figure 8</vt:lpstr>
      <vt:lpstr>Lesson 33.2 Figure 3 - Numbered</vt:lpstr>
      <vt:lpstr>Lesson 33.2 Figure 3</vt:lpstr>
      <vt:lpstr>Lesson 33.2 Figure 4 - Numbered</vt:lpstr>
      <vt:lpstr>Lesson 33.2 Figure 4</vt:lpstr>
      <vt:lpstr>Lesson 33.2 Figure 6 - Numbered</vt:lpstr>
      <vt:lpstr>Lesson 33.2 Figure 6</vt:lpstr>
      <vt:lpstr>Lesson 33.2 Figure 7 - Numbered</vt:lpstr>
      <vt:lpstr>Lesson 33.2 Figure 7</vt:lpstr>
      <vt:lpstr>Lesson 33.2 Figure 9 - Numbered</vt:lpstr>
      <vt:lpstr>Lesson 33.2 Figure 9</vt:lpstr>
      <vt:lpstr>Lesson 33.2 Figure 11 - Numbered</vt:lpstr>
      <vt:lpstr>Lesson 33.2 Figure 11</vt:lpstr>
      <vt:lpstr>Lesson 33.2 Figure 14 - Numbered</vt:lpstr>
      <vt:lpstr>Lesson 33.2 Figure 14</vt:lpstr>
      <vt:lpstr>Lesson 33.3 Figure 1 - Numbered</vt:lpstr>
      <vt:lpstr>Lesson 33.3 Figure 1</vt:lpstr>
      <vt:lpstr>Lesson 33.3 Figure 2 - Numbered</vt:lpstr>
      <vt:lpstr>Lesson 33.3 Figure 2</vt:lpstr>
      <vt:lpstr>Lesson 33.3 Figure 6 - Numbered</vt:lpstr>
      <vt:lpstr>Lesson 33.3 Figure 6</vt:lpstr>
      <vt:lpstr>Hawkes Learning – End of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Annaleise Radchenko</cp:lastModifiedBy>
  <cp:revision>201</cp:revision>
  <dcterms:created xsi:type="dcterms:W3CDTF">2013-04-26T14:43:13Z</dcterms:created>
  <dcterms:modified xsi:type="dcterms:W3CDTF">2024-09-23T20:14:26Z</dcterms:modified>
</cp:coreProperties>
</file>