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6" r:id="rId31"/>
    <p:sldId id="307" r:id="rId32"/>
    <p:sldId id="302" r:id="rId33"/>
    <p:sldId id="303" r:id="rId34"/>
    <p:sldId id="304" r:id="rId35"/>
    <p:sldId id="305" r:id="rId36"/>
    <p:sldId id="269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9E6A76C-C50C-58E9-ADE9-710A62577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5553B99-9D24-95D7-1E2C-FFD430D22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EF011A-0391-598B-747F-2A3EDBCDA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D3935D6-E6B8-524E-4545-A1E3E9392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0E9E110-374B-4FD8-FDB7-FAA13EE17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11E0C7F-4DDD-D4B4-E071-34624D7FA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A5214BA-535C-D3D8-0806-EC663289A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34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r>
              <a:rPr lang="en-US" dirty="0"/>
              <a:t>The Digestive System</a:t>
            </a:r>
            <a:endParaRPr lang="en-US" sz="3200" b="1" dirty="0">
              <a:solidFill>
                <a:srgbClr val="1F497D"/>
              </a:solidFill>
            </a:endParaRP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8CDD3-AE7F-03CB-9B88-9B4236266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34.1 Figure 9 -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F60CF25-BD71-4376-8E15-47B668583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45" y="1280160"/>
            <a:ext cx="45377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852749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798B9-615E-453F-694C-DB711C148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34.1 Figure 9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BC94356-FD49-E2F0-15F9-F5A51F40E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810" y="1280160"/>
            <a:ext cx="304038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09348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9047C-49AD-3D9B-3FAB-794DFD5ED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34.1 Figure 10 -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CC6716-A611-5B7E-F05D-A27AE0EC9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62000" y="1280160"/>
            <a:ext cx="7620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559193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C30F1-1476-DB00-26F6-D44BFF98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34.1 Figure 10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F10FBE-A504-8FA7-9545-F5F56A05E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68805"/>
            <a:ext cx="8229600" cy="3394710"/>
          </a:xfrm>
          <a:noFill/>
        </p:spPr>
      </p:pic>
    </p:spTree>
    <p:extLst>
      <p:ext uri="{BB962C8B-B14F-4D97-AF65-F5344CB8AC3E}">
        <p14:creationId xmlns:p14="http://schemas.microsoft.com/office/powerpoint/2010/main" val="500819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51B53-DB81-91ED-5A89-AC5BAD6EB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34.1 Figure 11 -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3F339A-4FB9-8228-E2AB-6ADEEF9FA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24" y="1280160"/>
            <a:ext cx="698015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094022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4FD90-E5E3-001D-78B1-DA7383C8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34.1 Figure 11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DBDBBF-AF21-E790-3360-A8BFA976E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47" y="1280160"/>
            <a:ext cx="648510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49415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9561F-DB51-77CB-87DC-044D0B97A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34.1 Figure 12 -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97A785-C422-E715-0475-5BD72B2D0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8" b="112"/>
          <a:stretch/>
        </p:blipFill>
        <p:spPr>
          <a:xfrm>
            <a:off x="457200" y="1280160"/>
            <a:ext cx="82296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73208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A6D76-0651-C4B0-3324-76EA6933C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34.1 Figure 12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EE18AB4-2ED7-0855-04B6-2FAEA6D06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94" y="1280160"/>
            <a:ext cx="584281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85604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0B266-A78A-E662-C183-73ABBEF75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34.1 Figure 13 -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83EA49-3BB7-1AB7-F656-F43517FCF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06" y="1280160"/>
            <a:ext cx="805638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899266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0AA7F-583E-9431-E1CB-4AC14B430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34.1 Figure 13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9FAD237-DEA3-E1C0-2659-ECF9829CF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16" y="1556893"/>
            <a:ext cx="4239768" cy="4017264"/>
          </a:xfrm>
        </p:spPr>
      </p:pic>
    </p:spTree>
    <p:extLst>
      <p:ext uri="{BB962C8B-B14F-4D97-AF65-F5344CB8AC3E}">
        <p14:creationId xmlns:p14="http://schemas.microsoft.com/office/powerpoint/2010/main" val="2512288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34.1 Figure 5 - Numbered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778801-7CE1-4813-1C1C-AF52FE58F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580" y="1331341"/>
            <a:ext cx="6720840" cy="4468368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0E9D1-F3C6-C0AC-458E-E2136C47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34.1 Figure 14 -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68DFA1-F459-316A-EED8-CB494153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544" y="1280160"/>
            <a:ext cx="613691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055522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3F531-30E9-6F10-BB12-19BAA7610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34.1 Figure 14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C1C2D7-BEC0-F9F0-54D9-62EC5E3B1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85" y="1280160"/>
            <a:ext cx="412623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53175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CAD07-4AE9-8F0E-0C43-B7505168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34.1 Figure 15 -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E6B75C-7F58-2FC5-F2CC-179DA6762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35" y="1280160"/>
            <a:ext cx="672352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034877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6B9E6-BB5E-9340-8CA3-CA49EFCC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34.1 Figure 15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5FBE602-532F-A0F8-2D73-D224C970F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461" y="1280160"/>
            <a:ext cx="51370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708404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94F40-BCEC-87B6-24E4-7D26F9FFF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34.3 Figure 1 -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E7F8D1-9D17-334C-FAC0-688056265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1280160"/>
            <a:ext cx="71437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14376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E7C98-C2B2-21F5-CCA3-FE615B8B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34.3 Figure 1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8409E3F-9AEB-BCFE-8351-49A863DAB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30" y="1280160"/>
            <a:ext cx="40919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609530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8B888-7131-16F1-C2EF-F0ED48C9C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34.3 Figure 2 - Numbered</a:t>
            </a:r>
            <a:endParaRPr lang="en-IN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E7F5AD45-CF03-4340-1A3E-0473D4E0D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3" y="1280160"/>
            <a:ext cx="677333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804626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173E2-8BBF-6CCE-E52E-650DB543B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34.3 Figure 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A6A36E-C3E2-5174-8E1A-17F8A28E2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288" y="1329817"/>
            <a:ext cx="3773424" cy="4471416"/>
          </a:xfrm>
        </p:spPr>
      </p:pic>
    </p:spTree>
    <p:extLst>
      <p:ext uri="{BB962C8B-B14F-4D97-AF65-F5344CB8AC3E}">
        <p14:creationId xmlns:p14="http://schemas.microsoft.com/office/powerpoint/2010/main" val="210058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97014-44FB-19B8-064A-D2F83C5CA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34.3 Figure 3 -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F13CF0-F68B-AD9E-0B84-B1B4FBF52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280160"/>
            <a:ext cx="6096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3148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4A229-B17E-F022-D737-D203A29F4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34.3 Figure 3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A32FF4-E00F-978B-C63C-AB2DB8F4C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7495" y="1280160"/>
            <a:ext cx="35090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50458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24427-514A-C4AB-26DA-C4E14CFCD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34.1 Figure 5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3A513C-5F5B-2241-83D1-FBEFCCACF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5" y="1280160"/>
            <a:ext cx="515154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966235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D7D86-442A-9235-224B-E3E2CBA8D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34.3 Figure 4 -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256CBE-E352-CB94-3393-42C1093A8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972000" y="1280160"/>
            <a:ext cx="7200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733994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478BF-47F7-C9A4-CB00-2D6DC0C8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34.3 Figure 4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2CB46A4-1332-9A1E-4963-5199B38E6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3461" y="1280160"/>
            <a:ext cx="51370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072450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82CBF-48E4-EE24-C42D-A42D370B2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34.3 Figure 5 -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D4AFD2-C4B4-9526-18FC-617BCBBC6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6005" y="1280160"/>
            <a:ext cx="449199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200364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B662F-0AD5-3496-4A16-5F857470C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34.3 Figure 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5BA515F-6BC0-BEEB-F346-B5665B08D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7510" y="1280160"/>
            <a:ext cx="326898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907338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52063-6773-5E35-5F6B-AC9326351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34.3 Figure 8 -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5AFF958-6728-4D2E-3DA9-0C4C2BB6E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2549" y="1280160"/>
            <a:ext cx="669890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4513354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99E99-0299-31FF-9CE2-8611D1CCA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34.3 Figure 8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67D3541-4A9F-0261-747A-EF3440A9C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588" y="1280160"/>
            <a:ext cx="537882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1266385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0859C-0B80-EACB-021E-480F6EA4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34.1 Figure 6 -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566E7D-CB3C-3550-F7BF-BB9D1E64D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917" y="1280160"/>
            <a:ext cx="660216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52580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F34BA-73D9-4E4F-CE2D-2DB8AE926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34.1 Figure 6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E8F736-1529-F287-6386-2A58C4A77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8647" y="1280160"/>
            <a:ext cx="542670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84400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5FF64-D7DB-BD66-3CAD-A89B74928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34.1 Figure 7 -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DC9CC51-8ABA-3701-5C26-ED5E3BCF3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271" y="1280160"/>
            <a:ext cx="458345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515819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D84EB-AC0F-2411-28E5-4494FCAE9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34.1 Figure 7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938EBB3-2A95-ADA7-8730-3763C434E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510" y="1280160"/>
            <a:ext cx="326898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33058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0A7236D-C716-8798-C80B-E50492FB6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34.1 Figure 8 - Numbered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3AB524-EFE9-9FB4-3E6A-67BCABE58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80160"/>
            <a:ext cx="73152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15590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3DB3-0E90-E3B1-4F41-00F1EB4F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34.1 Figure 8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485091-07BF-F80D-F941-41A8E6140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2323" y="1280160"/>
            <a:ext cx="589935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30932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2162</TotalTime>
  <Words>181</Words>
  <Application>Microsoft Office PowerPoint</Application>
  <PresentationFormat>On-screen Show (4:3)</PresentationFormat>
  <Paragraphs>37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 Theme</vt:lpstr>
      <vt:lpstr>Chapter 34</vt:lpstr>
      <vt:lpstr>Lesson 34.1 Figure 5 - Numbered</vt:lpstr>
      <vt:lpstr>Lesson 34.1 Figure 5</vt:lpstr>
      <vt:lpstr>Lesson 34.1 Figure 6 - Numbered</vt:lpstr>
      <vt:lpstr>Lesson 34.1 Figure 6</vt:lpstr>
      <vt:lpstr>Lesson 34.1 Figure 7 - Numbered</vt:lpstr>
      <vt:lpstr>Lesson 34.1 Figure 7</vt:lpstr>
      <vt:lpstr>Lesson 34.1 Figure 8 - Numbered</vt:lpstr>
      <vt:lpstr>Lesson 34.1 Figure 8</vt:lpstr>
      <vt:lpstr>Lesson 34.1 Figure 9 - Numbered</vt:lpstr>
      <vt:lpstr>Lesson 34.1 Figure 9</vt:lpstr>
      <vt:lpstr>Lesson 34.1 Figure 10 - Numbered</vt:lpstr>
      <vt:lpstr>Lesson 34.1 Figure 10</vt:lpstr>
      <vt:lpstr>Lesson 34.1 Figure 11 - Numbered</vt:lpstr>
      <vt:lpstr>Lesson 34.1 Figure 11</vt:lpstr>
      <vt:lpstr>Lesson 34.1 Figure 12 - Numbered</vt:lpstr>
      <vt:lpstr>Lesson 34.1 Figure 12</vt:lpstr>
      <vt:lpstr>Lesson 34.1 Figure 13 - Numbered</vt:lpstr>
      <vt:lpstr>Lesson 34.1 Figure 13</vt:lpstr>
      <vt:lpstr>Lesson 34.1 Figure 14 - Numbered</vt:lpstr>
      <vt:lpstr>Lesson 34.1 Figure 14</vt:lpstr>
      <vt:lpstr>Lesson 34.1 Figure 15 - Numbered</vt:lpstr>
      <vt:lpstr>Lesson 34.1 Figure 15</vt:lpstr>
      <vt:lpstr>Lesson 34.3 Figure 1 - Numbered</vt:lpstr>
      <vt:lpstr>Lesson 34.3 Figure 1</vt:lpstr>
      <vt:lpstr>Lesson 34.3 Figure 2 - Numbered</vt:lpstr>
      <vt:lpstr>Lesson 34.3 Figure 2</vt:lpstr>
      <vt:lpstr>Lesson 34.3 Figure 3 - Numbered</vt:lpstr>
      <vt:lpstr>Lesson 34.3 Figure 3</vt:lpstr>
      <vt:lpstr>Lesson 34.3 Figure 4 - Numbered</vt:lpstr>
      <vt:lpstr>Lesson 34.3 Figure 4</vt:lpstr>
      <vt:lpstr>Lesson 34.3 Figure 5 - Numbered</vt:lpstr>
      <vt:lpstr>Lesson 34.3 Figure 5</vt:lpstr>
      <vt:lpstr>Lesson 34.3 Figure 8 - Numbered</vt:lpstr>
      <vt:lpstr>Lesson 34.3 Figure 8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Developmental Mathematics, 3rd Edition</dc:title>
  <dc:creator>Hawkes Learning</dc:creator>
  <cp:lastModifiedBy>Annaleise Radchenko</cp:lastModifiedBy>
  <cp:revision>326</cp:revision>
  <dcterms:created xsi:type="dcterms:W3CDTF">2013-04-26T14:43:13Z</dcterms:created>
  <dcterms:modified xsi:type="dcterms:W3CDTF">2024-09-23T20:19:23Z</dcterms:modified>
</cp:coreProperties>
</file>