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26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35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The Circulatory System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9CF1-3DBB-EA7F-E266-5D52C15D9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35.2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71994D0-B530-72EC-EB62-0D93A9B83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25238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3250-9E4B-6917-62D2-CB57B92C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35.2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6EA8EF-E3D9-F99F-2560-7E723392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9278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E6B84-066B-3458-3E02-62444399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35.2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0D05EE-9664-CF5D-8018-DB50E9A9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60097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D031-7F27-6EFF-E210-CD573DAD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35.2 Figure 7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49171D-6229-436D-5AD7-B2ADE52C5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88013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95690-D94B-9FBA-49BF-BEAB1C05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35.2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44DCF2-DB7C-FFF2-67F1-EC99ED435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1280160"/>
            <a:ext cx="8128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04068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381D-5583-E037-56A6-1C17483C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35.2 Figure 8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B37192-0DE4-8987-1695-8FF941AE2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181" y="1280160"/>
            <a:ext cx="62416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86629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FEEB8-080D-E3B0-C5DD-6C508A53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35.3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79492D-CBB9-B6C8-015A-142789276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811" y="1280160"/>
            <a:ext cx="61783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17243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D1BCE-999C-7A79-E399-0E0A4A35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35.3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CB63DB-B587-F6A8-BBA2-C42513651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145" y="1280160"/>
            <a:ext cx="45377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60459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2E86-C06B-5C6B-E4F6-F1C408A54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35.3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A18515-9792-2A15-967C-C31A68902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777" y="1280160"/>
            <a:ext cx="59184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25434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8A0D-08A7-997F-9111-A3F83E6E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35.3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B8B10B-DC49-F570-856C-2BAE5BF63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95" y="1280160"/>
            <a:ext cx="37376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71433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35.1 Figure 3 -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9B62B8-E458-8123-6496-24067BDE6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17370"/>
            <a:ext cx="8229600" cy="349758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6E5B-495E-D779-D2F7-2B86F583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35.3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8D87F4-F748-C093-404D-CDAB8F7A4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26464"/>
            <a:ext cx="8229600" cy="4279392"/>
          </a:xfrm>
          <a:noFill/>
        </p:spPr>
      </p:pic>
    </p:spTree>
    <p:extLst>
      <p:ext uri="{BB962C8B-B14F-4D97-AF65-F5344CB8AC3E}">
        <p14:creationId xmlns:p14="http://schemas.microsoft.com/office/powerpoint/2010/main" val="1912883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73CD-999E-282B-66BD-03B297B08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35.3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F6DF77-6613-7C9C-3F60-83800785C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01790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4074-4060-6C47-C22D-97D73B8A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35.3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BBA5AE-2385-2226-DB20-93C6ABB8D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711" y="1280160"/>
            <a:ext cx="73445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39184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8E9F-8DD5-5C2A-8E98-359C5EC4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35.3 Figure 6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A5C4FF-70FE-0608-59DF-0B205DF64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81155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D73AB-E621-2E78-6E2A-8551A36E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35.3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72CF81-FC8E-1640-6417-6AAD28E2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917" y="1280160"/>
            <a:ext cx="660216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89524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3FAAF-8995-BD3F-A310-5EDED68E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35.3 Figure 9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284E6A-23DB-57AF-9DD9-AD994578B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271" y="1280160"/>
            <a:ext cx="4583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74176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1AF76-52B3-0CB0-21FB-DE695872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35.4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4203B2-6540-BA59-9F4F-19E000A1A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927" y="1280160"/>
            <a:ext cx="74341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47974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F4AFF-EE18-B14B-E141-F153B02D7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35.4 Figure 2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404810-1E69-24F1-2E27-8B83A667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03845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F39C2-C035-B58F-4989-A263FFD81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35.4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98FD83-72C0-1A51-B535-DBC2F6C57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010045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A4D65-8286-A3B5-9CC3-423E7C57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35.4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0CADF8-B4FB-B714-FC69-E1D8E905C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366" b="5492"/>
          <a:stretch/>
        </p:blipFill>
        <p:spPr>
          <a:xfrm>
            <a:off x="457200" y="1280160"/>
            <a:ext cx="82296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3100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7F7A1-A6DC-38B3-5D82-8A2B31C5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35.1 Figure 3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98CE6A-3432-2B4A-9F50-E32B3D7E1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4787"/>
            <a:ext cx="8229600" cy="3682746"/>
          </a:xfrm>
          <a:noFill/>
        </p:spPr>
      </p:pic>
    </p:spTree>
    <p:extLst>
      <p:ext uri="{BB962C8B-B14F-4D97-AF65-F5344CB8AC3E}">
        <p14:creationId xmlns:p14="http://schemas.microsoft.com/office/powerpoint/2010/main" val="3644815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4E677-16F8-C1D2-34B5-B166CA4B4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35.4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FCD84E3-5163-F3C3-28A6-5D8A5D5F5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806" y="1280160"/>
            <a:ext cx="611638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52327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C7927-32B6-3230-280C-B4FB4C28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35.4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BF06CA-3D6A-BD7D-262C-670BDE3B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1280160"/>
            <a:ext cx="42062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19659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5B3A8-26BE-2E7C-DDC4-D34ECF62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35.1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42C0D3-89E4-EF55-FB74-57D7DA15E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474" y="1280160"/>
            <a:ext cx="80210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72908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A688-CDBB-BC3C-9E9F-42AFC20E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35.1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EF08EA-7C48-03C3-D8F8-2B96E7203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549" y="1280160"/>
            <a:ext cx="669890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0657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5B5B-B605-47A3-36DF-AF0910EF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35.1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68F6F0-139F-4C06-E755-487642CDB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1249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4F525-6D44-A7C6-B6EF-C2F4BEC33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35.1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2AB504-C03D-17E8-A879-3E4F5EEBC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775" y="1280160"/>
            <a:ext cx="36004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9559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835FE-2119-EAE5-F57C-8EF05D27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35.2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69F3F3-6BBE-4373-9349-E3074CD14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05890"/>
            <a:ext cx="8229600" cy="4320540"/>
          </a:xfrm>
          <a:noFill/>
        </p:spPr>
      </p:pic>
    </p:spTree>
    <p:extLst>
      <p:ext uri="{BB962C8B-B14F-4D97-AF65-F5344CB8AC3E}">
        <p14:creationId xmlns:p14="http://schemas.microsoft.com/office/powerpoint/2010/main" val="305883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B06B-EFCE-38AA-E87F-529EC23B7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35.2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87252B-8BE6-312A-C1E8-210913978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447" y="1280160"/>
            <a:ext cx="64851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38693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161</Words>
  <Application>Microsoft Office PowerPoint</Application>
  <PresentationFormat>On-screen Show (4:3)</PresentationFormat>
  <Paragraphs>33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Chapter 35</vt:lpstr>
      <vt:lpstr>Lesson 35.1 Figure 3 - Numbered</vt:lpstr>
      <vt:lpstr>Lesson 35.1 Figure 3</vt:lpstr>
      <vt:lpstr>Lesson 35.1 Figure 4 - Numbered</vt:lpstr>
      <vt:lpstr>Lesson 35.1 Figure 4</vt:lpstr>
      <vt:lpstr>Lesson 35.1 Figure 5 - Numbered</vt:lpstr>
      <vt:lpstr>Lesson 35.1 Figure 5</vt:lpstr>
      <vt:lpstr>Lesson 35.2 Figure 1 - Numbered</vt:lpstr>
      <vt:lpstr>Lesson 35.2 Figure 1</vt:lpstr>
      <vt:lpstr>Lesson 35.2 Figure 4 - Numbered</vt:lpstr>
      <vt:lpstr>Lesson 35.2 Figure 4</vt:lpstr>
      <vt:lpstr>Lesson 35.2 Figure 7 - Numbered</vt:lpstr>
      <vt:lpstr>Lesson 35.2 Figure 7</vt:lpstr>
      <vt:lpstr>Lesson 35.2 Figure 8 - Numbered</vt:lpstr>
      <vt:lpstr>Lesson 35.2 Figure 8</vt:lpstr>
      <vt:lpstr>Lesson 35.3 Figure 1 - Numbered</vt:lpstr>
      <vt:lpstr>Lesson 35.3 Figure 1</vt:lpstr>
      <vt:lpstr>Lesson 35.3 Figure 3 - Numbered</vt:lpstr>
      <vt:lpstr>Lesson 35.3 Figure 3</vt:lpstr>
      <vt:lpstr>Lesson 35.3 Figure 4 - Numbered</vt:lpstr>
      <vt:lpstr>Lesson 35.3 Figure 4</vt:lpstr>
      <vt:lpstr>Lesson 35.3 Figure 6 - Numbered</vt:lpstr>
      <vt:lpstr>Lesson 35.3 Figure 6</vt:lpstr>
      <vt:lpstr>Lesson 35.3 Figure 9 - Numbered</vt:lpstr>
      <vt:lpstr>Lesson 35.3 Figure 9</vt:lpstr>
      <vt:lpstr>Lesson 35.4 Figure 2 - Numbered</vt:lpstr>
      <vt:lpstr>Lesson 35.4 Figure 2</vt:lpstr>
      <vt:lpstr>Lesson 35.4 Figure 3 - Numbered</vt:lpstr>
      <vt:lpstr>Lesson 35.4 Figure 3</vt:lpstr>
      <vt:lpstr>Lesson 35.4 Figure 4 - Numbered</vt:lpstr>
      <vt:lpstr>Lesson 35.4 Figure 4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171</cp:revision>
  <dcterms:created xsi:type="dcterms:W3CDTF">2013-04-26T14:43:13Z</dcterms:created>
  <dcterms:modified xsi:type="dcterms:W3CDTF">2024-09-23T20:22:30Z</dcterms:modified>
</cp:coreProperties>
</file>