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 Respiratory System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10 -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F555F7C-40DE-EF27-268F-93BDE27CF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621" y="1280160"/>
            <a:ext cx="788275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21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10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B37D958-0DD8-82CD-352F-ED2832C6D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325" y="1280160"/>
            <a:ext cx="394335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503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12 -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CD086E1-33AE-C604-4928-C69A5B0FB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621" y="1280160"/>
            <a:ext cx="788275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69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12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E749290-D309-6D3B-0A31-3E6C37760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811" y="1280160"/>
            <a:ext cx="617837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7789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36.2 Figure 5 -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F6B10E-08AB-96B6-1968-019FB611A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936" y="1280160"/>
            <a:ext cx="7782127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644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36.2 Figure 5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2DB0E92-BA0B-B6AF-E577-0AB5773F0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584325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0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36.3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1E49B7-76B0-B08B-E74C-C5BCFF67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4168"/>
            <a:ext cx="8229600" cy="4443984"/>
          </a:xfrm>
          <a:noFill/>
        </p:spPr>
      </p:pic>
    </p:spTree>
    <p:extLst>
      <p:ext uri="{BB962C8B-B14F-4D97-AF65-F5344CB8AC3E}">
        <p14:creationId xmlns:p14="http://schemas.microsoft.com/office/powerpoint/2010/main" val="680814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36.3 Figure 3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6F61FAB-2754-7DFC-E9C4-3DBF1DDC3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730629"/>
            <a:ext cx="5029200" cy="36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96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36.3 Figure 5 -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385C30-076C-33A3-ECA4-F420FE7AE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36751"/>
            <a:ext cx="8229600" cy="4258818"/>
          </a:xfrm>
          <a:noFill/>
        </p:spPr>
      </p:pic>
    </p:spTree>
    <p:extLst>
      <p:ext uri="{BB962C8B-B14F-4D97-AF65-F5344CB8AC3E}">
        <p14:creationId xmlns:p14="http://schemas.microsoft.com/office/powerpoint/2010/main" val="3292177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36.3 Figure 5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9F186B1-FA70-947B-71FA-74876EF98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549" y="1280160"/>
            <a:ext cx="6698901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9235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5 -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E7EB143-E10B-7477-66ED-B32439591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3639"/>
            <a:ext cx="8229600" cy="3765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36.3 Figure 6 -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970DE1B-7EEE-E10A-E48E-F94948E6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36" y="1280160"/>
            <a:ext cx="7848927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9613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36.3 Figure 6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345F187-0305-40B9-1281-114887C77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457" y="1295400"/>
            <a:ext cx="576908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9874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36.4 Figure 4 -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FFB961-82E6-AC2C-6D61-84E74A8D8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19047"/>
            <a:ext cx="8229600" cy="4094226"/>
          </a:xfrm>
          <a:noFill/>
        </p:spPr>
      </p:pic>
    </p:spTree>
    <p:extLst>
      <p:ext uri="{BB962C8B-B14F-4D97-AF65-F5344CB8AC3E}">
        <p14:creationId xmlns:p14="http://schemas.microsoft.com/office/powerpoint/2010/main" val="2748494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36.4 Figure 4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03D176E-58C4-80E3-60B1-E83D5D780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280160"/>
            <a:ext cx="714375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138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36.4 Figure 5 -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F7F1C0E-4BF3-3414-3E54-ADDC8E406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08760"/>
            <a:ext cx="82296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360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36.4 Figure 5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2C3EDDC-2396-3504-2FF0-B38F4602D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76" y="1788541"/>
            <a:ext cx="4575048" cy="35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5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5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14CA8D6-0D22-79E7-A319-217387DF1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432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7 -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DCFBEFE-E06B-439E-8F23-154E855E7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70482"/>
            <a:ext cx="8229600" cy="3991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68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36.1 Figure 7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BD9F026-B523-FF7E-EBB4-B906C72DF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921129"/>
            <a:ext cx="5486400" cy="32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4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8 -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F93117C-BD5A-0221-2047-1495D400E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73" y="1280160"/>
            <a:ext cx="5195454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86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8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27D48C2-EEEB-24D3-58E7-BDE52B3F3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090" y="1280160"/>
            <a:ext cx="313182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166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9 -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19C8BD-BA16-5FA3-329F-2975945F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795" y="1295400"/>
            <a:ext cx="50104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5241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36.1 Figure 9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7EFC8E-7A6F-87AE-DEA7-C4634A44B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3215" y="1280160"/>
            <a:ext cx="34175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19794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131</Words>
  <Application>Microsoft Office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Chapter 36</vt:lpstr>
      <vt:lpstr>Lesson 36.1 Figure 5 - Numbered</vt:lpstr>
      <vt:lpstr>Lesson 36.1 Figure 5</vt:lpstr>
      <vt:lpstr>Lesson 36.1 Figure 7 - Numbered</vt:lpstr>
      <vt:lpstr>Lesson 36.1 Figure 7</vt:lpstr>
      <vt:lpstr>Lesson 36.1 Figure 8 - Numbered</vt:lpstr>
      <vt:lpstr>Lesson 36.1 Figure 8</vt:lpstr>
      <vt:lpstr>Lesson 36.1 Figure 9 - Numbered</vt:lpstr>
      <vt:lpstr>Lesson 36.1 Figure 9</vt:lpstr>
      <vt:lpstr>Lesson 36.1 Figure 10 - Numbered</vt:lpstr>
      <vt:lpstr>Lesson 36.1 Figure 10</vt:lpstr>
      <vt:lpstr>Lesson 36.1 Figure 12 - Numbered</vt:lpstr>
      <vt:lpstr>Lesson 36.1 Figure 12</vt:lpstr>
      <vt:lpstr>Lesson 36.2 Figure 5 - Numbered</vt:lpstr>
      <vt:lpstr>Lesson 36.2 Figure 5</vt:lpstr>
      <vt:lpstr>Lesson 36.3 Figure 3 - Numbered</vt:lpstr>
      <vt:lpstr>Lesson 36.3 Figure 3</vt:lpstr>
      <vt:lpstr>Lesson 36.3 Figure 5 - Numbered</vt:lpstr>
      <vt:lpstr>Lesson 36.3 Figure 5</vt:lpstr>
      <vt:lpstr>Lesson 36.3 Figure 6 - Numbered</vt:lpstr>
      <vt:lpstr>Lesson 36.3 Figure 6</vt:lpstr>
      <vt:lpstr>Lesson 36.4 Figure 4 - Numbered</vt:lpstr>
      <vt:lpstr>Lesson 36.4 Figure 4</vt:lpstr>
      <vt:lpstr>Lesson 36.4 Figure 5 - Numbered</vt:lpstr>
      <vt:lpstr>Lesson 36.4 Figure 5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173</cp:revision>
  <dcterms:created xsi:type="dcterms:W3CDTF">2013-04-26T14:43:13Z</dcterms:created>
  <dcterms:modified xsi:type="dcterms:W3CDTF">2024-09-23T20:25:30Z</dcterms:modified>
</cp:coreProperties>
</file>