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323" r:id="rId21"/>
    <p:sldId id="324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9" r:id="rId49"/>
    <p:sldId id="320" r:id="rId50"/>
    <p:sldId id="321" r:id="rId51"/>
    <p:sldId id="322" r:id="rId52"/>
    <p:sldId id="269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3" autoAdjust="0"/>
    <p:restoredTop sz="86410" autoAdjust="0"/>
  </p:normalViewPr>
  <p:slideViewPr>
    <p:cSldViewPr>
      <p:cViewPr varScale="1">
        <p:scale>
          <a:sx n="95" d="100"/>
          <a:sy n="95" d="100"/>
        </p:scale>
        <p:origin x="1572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-320615"/>
            <a:ext cx="58935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37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The Immune System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37.1 Figure 9 -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6AF13F-B25B-60F8-4A15-C5B3DB511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0905" y="1280160"/>
            <a:ext cx="646219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58305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37.1 Figure 9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B5C132-F7BB-D8AF-E1F2-C283710D1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1810" y="1280160"/>
            <a:ext cx="30403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560041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1 -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089B9B-0A23-B9DA-7D5B-DB4FBD60D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4406" y="1280160"/>
            <a:ext cx="687518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99254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4904C6-A6D6-726E-EBDD-798294357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381" y="1280160"/>
            <a:ext cx="467723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63295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3 -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3B8335-EAE1-975F-FA1D-E136A2255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693596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3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9D3B4A-0104-A414-1820-462051BF5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74912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4 -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FBBF06-F9A6-835F-2D28-6EC7AEAA4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2339" y="1280160"/>
            <a:ext cx="619932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20757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4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E02E26-B844-2F36-ACE7-3CC5E346F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615" y="1280160"/>
            <a:ext cx="38747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43627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5 -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E97316-04F4-F6E1-1850-352023095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7907" y="1280160"/>
            <a:ext cx="650818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86614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5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F284B9-2755-7694-EE0C-D5EA85709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6030" y="1280160"/>
            <a:ext cx="40919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5225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37.1 Figure 2 -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66646D-EB77-5460-093D-25005BF1D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235" y="1280160"/>
            <a:ext cx="6723529" cy="45720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6 -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DBBF7F-BB50-0D0B-B4F1-DA9A8A585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023" y="1280160"/>
            <a:ext cx="711595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623146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4A0BCB-EA8A-E643-6645-434714EB2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647" y="1280160"/>
            <a:ext cx="542670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73297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7 -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71B037-87CA-9828-A6C7-75AAA2BEF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195" y="1280160"/>
            <a:ext cx="557560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10431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3D6820-791A-BFF2-F278-BFDABC7AB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4650" y="1280160"/>
            <a:ext cx="33147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6183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8 -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E15248-8B6E-7A70-C928-68B8B8D02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924" y="1280160"/>
            <a:ext cx="698015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970378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8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1355C6-C661-89A2-3D36-FBB1F2138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381" y="1280160"/>
            <a:ext cx="467723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59455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9 -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9877DD-5B31-40AA-54BB-19DAA94D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2337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9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AAC684-AF68-2947-5A45-79F2ABD3C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865" y="1280160"/>
            <a:ext cx="44462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54173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10 -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B62196-5FBB-0100-0223-F2BDDBCF0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18" y="1280160"/>
            <a:ext cx="717176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74403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10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DC3985-68B6-ED13-4276-6C8444454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329817"/>
            <a:ext cx="4572000" cy="4471416"/>
          </a:xfrm>
        </p:spPr>
      </p:pic>
    </p:spTree>
    <p:extLst>
      <p:ext uri="{BB962C8B-B14F-4D97-AF65-F5344CB8AC3E}">
        <p14:creationId xmlns:p14="http://schemas.microsoft.com/office/powerpoint/2010/main" val="184875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37.1 Figure 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BB8987-1796-FAF1-4FD4-962FCD508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7810" y="1280160"/>
            <a:ext cx="510837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47640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11 -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E6E70A-599B-9B57-2213-949813DFE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0571" y="1280160"/>
            <a:ext cx="544285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5288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11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23CA88-6C77-B928-D6D1-3B19A6674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329817"/>
            <a:ext cx="3657600" cy="4471416"/>
          </a:xfrm>
        </p:spPr>
      </p:pic>
    </p:spTree>
    <p:extLst>
      <p:ext uri="{BB962C8B-B14F-4D97-AF65-F5344CB8AC3E}">
        <p14:creationId xmlns:p14="http://schemas.microsoft.com/office/powerpoint/2010/main" val="2757056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12 -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4785DD-0801-7691-F9DC-DB9C2559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00611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12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322371-03B2-36A2-0631-9AB2CE290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6528" y="1280160"/>
            <a:ext cx="575094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31027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13 -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6983F3-10A1-22F3-53AB-00F36E677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000" y="1280160"/>
            <a:ext cx="7200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72719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13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F01317-39C9-C83F-A382-75C153CF5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0493" y="1280160"/>
            <a:ext cx="626301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97288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16 -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97DA8D-3FBE-AA7F-C277-766C070E4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0060" y="1280160"/>
            <a:ext cx="68238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174064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16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2154A8-B4B5-7731-7C70-7CDD8750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12584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17 -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D19570-3A6A-2AF7-73D7-24C1D1073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6872" y="1280160"/>
            <a:ext cx="521025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765225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17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8056DE-E1E6-17FC-431F-F9882E15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3180" y="1280160"/>
            <a:ext cx="39776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47268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37.1 Figure 5 -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8A7C4B-35E9-17D5-4968-A50A39D9F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903" y="1280160"/>
            <a:ext cx="737419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009867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18 -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82C91A-BFEF-1F39-9FC8-756479128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943" y="1280160"/>
            <a:ext cx="524011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70572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37.2 Figure 18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E8175D-D6F1-4938-8499-9CF9FE354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8965" y="1280160"/>
            <a:ext cx="28460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788096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37.3 Figure 1 -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583496-B065-0264-F486-4F011ADF5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357" y="1280160"/>
            <a:ext cx="470128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2683230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37.3 Figure 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B1ABAD-C4AD-F9A8-59FB-5EB764B13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1810" y="1280160"/>
            <a:ext cx="30403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5841348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37.3 Figure 3 -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2C283F-40D8-4211-0E0B-2A9652285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000" y="1280160"/>
            <a:ext cx="7200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831615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37.3 Figure 3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94DB66-BC07-7E83-6ED2-E14CCE02B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461" y="1280160"/>
            <a:ext cx="51370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900440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37.3 Figure 4 - Numbered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177CF7A-AA54-F379-0B14-46BB08109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3639"/>
            <a:ext cx="8229600" cy="3765042"/>
          </a:xfrm>
          <a:noFill/>
        </p:spPr>
      </p:pic>
    </p:spTree>
    <p:extLst>
      <p:ext uri="{BB962C8B-B14F-4D97-AF65-F5344CB8AC3E}">
        <p14:creationId xmlns:p14="http://schemas.microsoft.com/office/powerpoint/2010/main" val="4735764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37.3 Figure 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FCDE61-7361-3A32-82DD-C93B374D6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67612"/>
            <a:ext cx="8229600" cy="4197096"/>
          </a:xfrm>
          <a:noFill/>
        </p:spPr>
      </p:pic>
    </p:spTree>
    <p:extLst>
      <p:ext uri="{BB962C8B-B14F-4D97-AF65-F5344CB8AC3E}">
        <p14:creationId xmlns:p14="http://schemas.microsoft.com/office/powerpoint/2010/main" val="152649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37.3 Figure 5 -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99F4F0-A35F-4E25-1BF7-F938A4510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76" y="1280160"/>
            <a:ext cx="740404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4290496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37.3 Figure 5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C07EA9-09CA-E2E7-09C2-5C69F5DC1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58883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37.1 Figure 5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E92F43-D5DA-6F12-7B8F-BF4CA762C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8725" y="1280160"/>
            <a:ext cx="460654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312935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37.3 Figure 7 -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46E609-CD00-3F86-BD26-728B37784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1188" y="1280160"/>
            <a:ext cx="464162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743866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37.3 Figure 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DB034A-E335-5277-7645-7F1B8C4B1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0588" y="1329817"/>
            <a:ext cx="2782824" cy="4471416"/>
          </a:xfrm>
        </p:spPr>
      </p:pic>
    </p:spTree>
    <p:extLst>
      <p:ext uri="{BB962C8B-B14F-4D97-AF65-F5344CB8AC3E}">
        <p14:creationId xmlns:p14="http://schemas.microsoft.com/office/powerpoint/2010/main" val="7788917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37.1 Figure 6 -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2413E6-C8B3-88AA-1D0B-07C2FBB10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897" y="1280160"/>
            <a:ext cx="630620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15526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37.1 Figure 6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7978ED-518C-5A79-5A3D-C77A89CC6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126" y="1280160"/>
            <a:ext cx="607574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41888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37.1 Figure 7 -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D54CA5-819F-487C-E61D-CFEF29CCA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461" y="1280160"/>
            <a:ext cx="51370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72923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37.1 Figure 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7168BD-E1A0-0A44-B80D-92AC3AB6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461" y="1280160"/>
            <a:ext cx="51370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578973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261</Words>
  <Application>Microsoft Office PowerPoint</Application>
  <PresentationFormat>On-screen Show (4:3)</PresentationFormat>
  <Paragraphs>53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Calibri</vt:lpstr>
      <vt:lpstr>Arial</vt:lpstr>
      <vt:lpstr>Office Theme</vt:lpstr>
      <vt:lpstr>Chapter 37</vt:lpstr>
      <vt:lpstr>Lesson 37.1 Figure 2 - Numbered</vt:lpstr>
      <vt:lpstr>Lesson 37.1 Figure 2</vt:lpstr>
      <vt:lpstr>Lesson 37.1 Figure 5 - Numbered</vt:lpstr>
      <vt:lpstr>Lesson 37.1 Figure 5</vt:lpstr>
      <vt:lpstr>Lesson 37.1 Figure 6 - Numbered</vt:lpstr>
      <vt:lpstr>Lesson 37.1 Figure 6</vt:lpstr>
      <vt:lpstr>Lesson 37.1 Figure 7 - Numbered</vt:lpstr>
      <vt:lpstr>Lesson 37.1 Figure 7</vt:lpstr>
      <vt:lpstr>Lesson 37.1 Figure 9 - Numbered</vt:lpstr>
      <vt:lpstr>Lesson 37.1 Figure 9</vt:lpstr>
      <vt:lpstr>Lesson 37.2 Figure 1 - Numbered</vt:lpstr>
      <vt:lpstr>Lesson 37.2 Figure 1</vt:lpstr>
      <vt:lpstr>Lesson 37.2 Figure 3 - Numbered</vt:lpstr>
      <vt:lpstr>Lesson 37.2 Figure 3</vt:lpstr>
      <vt:lpstr>Lesson 37.2 Figure 4 - Numbered</vt:lpstr>
      <vt:lpstr>Lesson 37.2 Figure 4</vt:lpstr>
      <vt:lpstr>Lesson 37.2 Figure 5 - Numbered</vt:lpstr>
      <vt:lpstr>Lesson 37.2 Figure 5</vt:lpstr>
      <vt:lpstr>Lesson 37.2 Figure 6 - Numbered</vt:lpstr>
      <vt:lpstr>Lesson 37.2 Figure 6</vt:lpstr>
      <vt:lpstr>Lesson 37.2 Figure 7 - Numbered</vt:lpstr>
      <vt:lpstr>Lesson 37.2 Figure 7</vt:lpstr>
      <vt:lpstr>Lesson 37.2 Figure 8 - Numbered</vt:lpstr>
      <vt:lpstr>Lesson 37.2 Figure 8</vt:lpstr>
      <vt:lpstr>Lesson 37.2 Figure 9 - Numbered</vt:lpstr>
      <vt:lpstr>Lesson 37.2 Figure 9</vt:lpstr>
      <vt:lpstr>Lesson 37.2 Figure 10 - Numbered</vt:lpstr>
      <vt:lpstr>Lesson 37.2 Figure 10</vt:lpstr>
      <vt:lpstr>Lesson 37.2 Figure 11 - Numbered</vt:lpstr>
      <vt:lpstr>Lesson 37.2 Figure 11</vt:lpstr>
      <vt:lpstr>Lesson 37.2 Figure 12 - Numbered</vt:lpstr>
      <vt:lpstr>Lesson 37.2 Figure 12</vt:lpstr>
      <vt:lpstr>Lesson 37.2 Figure 13 - Numbered</vt:lpstr>
      <vt:lpstr>Lesson 37.2 Figure 13</vt:lpstr>
      <vt:lpstr>Lesson 37.2 Figure 16 - Numbered</vt:lpstr>
      <vt:lpstr>Lesson 37.2 Figure 16</vt:lpstr>
      <vt:lpstr>Lesson 37.2 Figure 17 - Numbered</vt:lpstr>
      <vt:lpstr>Lesson 37.2 Figure 17</vt:lpstr>
      <vt:lpstr>Lesson 37.2 Figure 18 - Numbered</vt:lpstr>
      <vt:lpstr>Lesson 37.2 Figure 18</vt:lpstr>
      <vt:lpstr>Lesson 37.3 Figure 1 - Numbered</vt:lpstr>
      <vt:lpstr>Lesson 37.3 Figure 1</vt:lpstr>
      <vt:lpstr>Lesson 37.3 Figure 3 - Numbered</vt:lpstr>
      <vt:lpstr>Lesson 37.3 Figure 3</vt:lpstr>
      <vt:lpstr>Lesson 37.3 Figure 4 - Numbered</vt:lpstr>
      <vt:lpstr>Lesson 37.3 Figure 4</vt:lpstr>
      <vt:lpstr>Lesson 37.3 Figure 5 - Numbered</vt:lpstr>
      <vt:lpstr>Lesson 37.3 Figure 5</vt:lpstr>
      <vt:lpstr>Lesson 37.3 Figure 7 - Numbered</vt:lpstr>
      <vt:lpstr>Lesson 37.3 Figure 7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Mathematics, 3rd Edition</dc:title>
  <dc:creator>Hawkes Learning</dc:creator>
  <cp:lastModifiedBy>Annaleise Radchenko</cp:lastModifiedBy>
  <cp:revision>209</cp:revision>
  <dcterms:created xsi:type="dcterms:W3CDTF">2013-04-26T14:43:13Z</dcterms:created>
  <dcterms:modified xsi:type="dcterms:W3CDTF">2024-10-03T21:17:33Z</dcterms:modified>
</cp:coreProperties>
</file>