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6" r:id="rId22"/>
    <p:sldId id="291" r:id="rId23"/>
    <p:sldId id="292" r:id="rId24"/>
    <p:sldId id="293" r:id="rId25"/>
    <p:sldId id="294" r:id="rId26"/>
    <p:sldId id="295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6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38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The Urinary System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D7A33-2FA0-2BE1-CC0F-301562540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08760"/>
            <a:ext cx="8229600" cy="4114800"/>
          </a:xfrm>
          <a:noFill/>
        </p:spPr>
      </p:pic>
    </p:spTree>
    <p:extLst>
      <p:ext uri="{BB962C8B-B14F-4D97-AF65-F5344CB8AC3E}">
        <p14:creationId xmlns:p14="http://schemas.microsoft.com/office/powerpoint/2010/main" val="124108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0A7B9B-7A17-A75C-F10A-B75CE5AE4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24" y="1280160"/>
            <a:ext cx="774915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4586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4 -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3E4845-BEB9-AF06-C84D-0B764DD99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4787"/>
            <a:ext cx="8229600" cy="3682746"/>
          </a:xfrm>
          <a:noFill/>
        </p:spPr>
      </p:pic>
    </p:spTree>
    <p:extLst>
      <p:ext uri="{BB962C8B-B14F-4D97-AF65-F5344CB8AC3E}">
        <p14:creationId xmlns:p14="http://schemas.microsoft.com/office/powerpoint/2010/main" val="253302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4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88DF5D-721B-75E2-1EC5-551EFAACE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5333" y="1280160"/>
            <a:ext cx="67733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05222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5 -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079008-8827-E0F9-6C42-CCF53A4711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60195"/>
            <a:ext cx="8229600" cy="4011930"/>
          </a:xfrm>
          <a:noFill/>
        </p:spPr>
      </p:pic>
    </p:spTree>
    <p:extLst>
      <p:ext uri="{BB962C8B-B14F-4D97-AF65-F5344CB8AC3E}">
        <p14:creationId xmlns:p14="http://schemas.microsoft.com/office/powerpoint/2010/main" val="3231012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38.2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E9EC09-C196-22E4-EF64-5EEC706FD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59229"/>
            <a:ext cx="5486400" cy="3212592"/>
          </a:xfrm>
        </p:spPr>
      </p:pic>
    </p:spTree>
    <p:extLst>
      <p:ext uri="{BB962C8B-B14F-4D97-AF65-F5344CB8AC3E}">
        <p14:creationId xmlns:p14="http://schemas.microsoft.com/office/powerpoint/2010/main" val="2040782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6 -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4295A7-D69B-79EA-2F51-53432FF50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711" y="1280160"/>
            <a:ext cx="73445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45720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567F50-0AE1-FF6B-DAB4-DC4172F2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778" y="1280160"/>
            <a:ext cx="564444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58700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7 -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1DB7B9-D558-1FE7-C296-11ABF2CE0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000" y="1280160"/>
            <a:ext cx="6350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6681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7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CF3B77-67C9-70F6-F097-D7C75FF99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290" y="1280160"/>
            <a:ext cx="45034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13563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38.1 Figure 2 -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58978D-D700-BCB3-106C-A9B5123B1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68805"/>
            <a:ext cx="8229600" cy="339471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38.3 Figure 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44382A-FCC3-81B1-CE21-67893085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55648"/>
            <a:ext cx="8229600" cy="3621024"/>
          </a:xfrm>
          <a:noFill/>
        </p:spPr>
      </p:pic>
    </p:spTree>
    <p:extLst>
      <p:ext uri="{BB962C8B-B14F-4D97-AF65-F5344CB8AC3E}">
        <p14:creationId xmlns:p14="http://schemas.microsoft.com/office/powerpoint/2010/main" val="97104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38.3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3B8E683-8822-8BB9-AB49-9A91F8933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70482"/>
            <a:ext cx="8229600" cy="3991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735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0FDAFF-D277-2D38-EE29-BCD8BF2FF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38861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38.3 Figure 2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9BB8845-BBB5-29FB-01EC-DCF168ED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1419733"/>
            <a:ext cx="3200400" cy="42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99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38.3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EAE5A6-8990-2722-2DAE-496084D44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4787"/>
            <a:ext cx="8229600" cy="3682746"/>
          </a:xfrm>
          <a:noFill/>
        </p:spPr>
      </p:pic>
    </p:spTree>
    <p:extLst>
      <p:ext uri="{BB962C8B-B14F-4D97-AF65-F5344CB8AC3E}">
        <p14:creationId xmlns:p14="http://schemas.microsoft.com/office/powerpoint/2010/main" val="1258852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38.3 Figure 4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880EEDE-DE7D-5857-0779-BB68E53E6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1981200"/>
            <a:ext cx="52578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4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38.3 Figure 6 -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323CF8-8F19-7ACE-DB9B-063585412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39137"/>
            <a:ext cx="8229600" cy="2654046"/>
          </a:xfrm>
          <a:noFill/>
        </p:spPr>
      </p:pic>
    </p:spTree>
    <p:extLst>
      <p:ext uri="{BB962C8B-B14F-4D97-AF65-F5344CB8AC3E}">
        <p14:creationId xmlns:p14="http://schemas.microsoft.com/office/powerpoint/2010/main" val="1466008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38.3 Figure 6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84BA7C-6F71-3979-2D89-AFDA891B8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59711"/>
            <a:ext cx="8229600" cy="2612898"/>
          </a:xfrm>
          <a:noFill/>
        </p:spPr>
      </p:pic>
    </p:spTree>
    <p:extLst>
      <p:ext uri="{BB962C8B-B14F-4D97-AF65-F5344CB8AC3E}">
        <p14:creationId xmlns:p14="http://schemas.microsoft.com/office/powerpoint/2010/main" val="1855635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38.4 Figure 1 -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0E25B02-28B0-D857-8699-9DAFC943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5935"/>
            <a:ext cx="8229600" cy="3600450"/>
          </a:xfrm>
          <a:noFill/>
        </p:spPr>
      </p:pic>
    </p:spTree>
    <p:extLst>
      <p:ext uri="{BB962C8B-B14F-4D97-AF65-F5344CB8AC3E}">
        <p14:creationId xmlns:p14="http://schemas.microsoft.com/office/powerpoint/2010/main" val="2995273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38.4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B1520-2180-119A-BDAD-E8CC725FA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99666"/>
            <a:ext cx="8229600" cy="3332988"/>
          </a:xfrm>
          <a:noFill/>
        </p:spPr>
      </p:pic>
    </p:spTree>
    <p:extLst>
      <p:ext uri="{BB962C8B-B14F-4D97-AF65-F5344CB8AC3E}">
        <p14:creationId xmlns:p14="http://schemas.microsoft.com/office/powerpoint/2010/main" val="2771518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38.1 Figure 2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425701-B3BC-E57F-EC66-56E5714BF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03020"/>
            <a:ext cx="8229600" cy="4526280"/>
          </a:xfrm>
          <a:noFill/>
        </p:spPr>
      </p:pic>
    </p:spTree>
    <p:extLst>
      <p:ext uri="{BB962C8B-B14F-4D97-AF65-F5344CB8AC3E}">
        <p14:creationId xmlns:p14="http://schemas.microsoft.com/office/powerpoint/2010/main" val="38241685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38.4 Figure 2 -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15145B-DE78-937A-1D83-9996B24F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552" y="1280160"/>
            <a:ext cx="8200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03556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38.4 Figure 2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014F13-7FCD-FBF6-59B5-5D6C7BD2D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4655" y="1280160"/>
            <a:ext cx="53946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61327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38.4 Figure 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6B619E-3ED5-1EDD-E7F9-39CF55B87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312" y="1527937"/>
            <a:ext cx="7199376" cy="4075176"/>
          </a:xfrm>
        </p:spPr>
      </p:pic>
    </p:spTree>
    <p:extLst>
      <p:ext uri="{BB962C8B-B14F-4D97-AF65-F5344CB8AC3E}">
        <p14:creationId xmlns:p14="http://schemas.microsoft.com/office/powerpoint/2010/main" val="1469246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38.4 Figure 3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E41914-EA92-D326-2755-6E9DDF1574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98" y="1280160"/>
            <a:ext cx="5957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93023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38.1 Figure 5 -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C7A6BE-1037-2BD8-1534-A38F6F06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178" y="1280160"/>
            <a:ext cx="60356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7526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38.1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051F83-DB7A-6D4C-F254-0808C9B2F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015" y="1280160"/>
            <a:ext cx="43319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80154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F22A8D-0A4A-E089-0CF6-3331A1E02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6528" y="1280160"/>
            <a:ext cx="575094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456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4A24E9-4FBB-ECB0-624D-9E8D68C6D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675" y="1280160"/>
            <a:ext cx="29146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4173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2 -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15BD7A-B82F-6C61-BDE0-6DB8FA02B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493" y="1280160"/>
            <a:ext cx="62630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71689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BA510-204B-5E79-59E3-39978D025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38.2 Figure 2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A59F37-9652-C498-F50B-9F1B7DFF0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515" y="1280160"/>
            <a:ext cx="31889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62981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171</Words>
  <Application>Microsoft Office PowerPoint</Application>
  <PresentationFormat>On-screen Show (4:3)</PresentationFormat>
  <Paragraphs>35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Arial</vt:lpstr>
      <vt:lpstr>Calibri</vt:lpstr>
      <vt:lpstr>Office Theme</vt:lpstr>
      <vt:lpstr>Chapter 38</vt:lpstr>
      <vt:lpstr>Lesson 38.1 Figure 2 - Numbered</vt:lpstr>
      <vt:lpstr>Lesson 38.1 Figure 2</vt:lpstr>
      <vt:lpstr>Lesson 38.1 Figure 5 - Numbered</vt:lpstr>
      <vt:lpstr>Lesson 38.1 Figure 5</vt:lpstr>
      <vt:lpstr>Lesson 38.2 Figure 1 - Numbered</vt:lpstr>
      <vt:lpstr>Lesson 38.2 Figure 1</vt:lpstr>
      <vt:lpstr>Lesson 38.2 Figure 2 - Numbered</vt:lpstr>
      <vt:lpstr>Lesson 38.2 Figure 2</vt:lpstr>
      <vt:lpstr>Lesson 38.2 Figure 3 - Numbered</vt:lpstr>
      <vt:lpstr>Lesson 38.2 Figure 3</vt:lpstr>
      <vt:lpstr>Lesson 38.2 Figure 4 - Numbered</vt:lpstr>
      <vt:lpstr>Lesson 38.2 Figure 4</vt:lpstr>
      <vt:lpstr>Lesson 38.2 Figure 5 - Numbered</vt:lpstr>
      <vt:lpstr>Lesson 38.2 Figure 5</vt:lpstr>
      <vt:lpstr>Lesson 38.2 Figure 6 - Numbered</vt:lpstr>
      <vt:lpstr>Lesson 38.2 Figure 6</vt:lpstr>
      <vt:lpstr>Lesson 38.2 Figure 7 - Numbered</vt:lpstr>
      <vt:lpstr>Lesson 38.2 Figure 7</vt:lpstr>
      <vt:lpstr>Lesson 38.3 Figure 1 - Numbered</vt:lpstr>
      <vt:lpstr>Lesson 38.3 Figure 1</vt:lpstr>
      <vt:lpstr>Lesson 38.3 Figure 2 - Numbered</vt:lpstr>
      <vt:lpstr>Lesson 38.3 Figure 2</vt:lpstr>
      <vt:lpstr>Lesson 38.3 Figure 4 - Numbered</vt:lpstr>
      <vt:lpstr>Lesson 38.3 Figure 4</vt:lpstr>
      <vt:lpstr>Lesson 38.3 Figure 6 - Numbered</vt:lpstr>
      <vt:lpstr>Lesson 38.3 Figure 6</vt:lpstr>
      <vt:lpstr>Lesson 38.4 Figure 1 - Numbered</vt:lpstr>
      <vt:lpstr>Lesson 38.4 Figure 1</vt:lpstr>
      <vt:lpstr>Lesson 38.4 Figure 2 - Numbered</vt:lpstr>
      <vt:lpstr>Lesson 38.4 Figure 2</vt:lpstr>
      <vt:lpstr>Lesson 38.4 Figure 3 - Numbered</vt:lpstr>
      <vt:lpstr>Lesson 38.4 Figure 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172</cp:revision>
  <dcterms:created xsi:type="dcterms:W3CDTF">2013-04-26T14:43:13Z</dcterms:created>
  <dcterms:modified xsi:type="dcterms:W3CDTF">2024-09-23T20:28:14Z</dcterms:modified>
</cp:coreProperties>
</file>