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26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39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The Endocrine System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0C6F-6BC4-89AA-5D63-FFDC729FF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39.2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0DE550-0922-D7AB-01BF-6571501C2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2431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2947-400E-832E-5DB0-BF5BE9AF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39.2 Figure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3111F8-578A-5854-A7C6-E6C5BE958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5334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A60C-B2F4-9E6C-86AE-0F1AB09B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39.2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1CE3C4-4D51-102C-1364-1B150B5AE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647" y="1280160"/>
            <a:ext cx="54267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3578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EA78-5E90-07B6-E8DE-E3490FBC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39.2 Figure 4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2F38B7-901F-DA5E-0C2C-CD3B804B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95" y="1280160"/>
            <a:ext cx="37376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1941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C15B-3947-81AB-76BB-C286736E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39.2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C367D1-BF2C-20BA-BFBE-3E1FF3C25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2941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D0F6-97D6-46F7-EFCA-AD7588F7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39.2 Figure 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F72010-98ED-6069-F534-73584B3EB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60795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6D27-5836-A81A-C333-2B16A7A8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39.2 Figure 6 -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9614AC-D90D-192D-85CE-E42A94EA7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280160"/>
            <a:ext cx="6096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6899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2292-2D43-9A14-4788-1DB72259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39.2 Figure 6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7736A6-E4BB-5788-71E4-7647A46C3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5" y="1280160"/>
            <a:ext cx="44462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4090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6083-58F3-3B78-C084-5DF3B1FD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39.2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780A4D-0008-A064-0F5F-05969D62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59847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9510-1A30-DAC3-685F-F857E5C3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39.2 Figure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1FB2D0-DFA2-6201-457C-574B861BE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447" y="1280160"/>
            <a:ext cx="49831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122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39.1 Figure 2 -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ABFA7F-EB89-B9E2-18A5-71AB05B6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424" y="1280160"/>
            <a:ext cx="7749152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EF1E-09F1-4B07-8234-8802A5FB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39.2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857942-FC6B-7D70-2C24-09CD07C71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357" y="1280160"/>
            <a:ext cx="47012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41253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7B3B-BDDD-2178-941A-EA0DCCAD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39.2 Figure 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3F8D51-37F8-5EB4-B6CB-E2D93B96D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0385" y="1280160"/>
            <a:ext cx="298323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0289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DDC5A-6D82-8E2F-B54E-327AB4120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39.2 Figure 10 -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51D22B-9814-12C2-4A68-21289BC48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8949" y="1280160"/>
            <a:ext cx="516610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16823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E863B-9688-1442-FBD2-29AC5450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39.2 Figure 10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BE5E73-5348-40F5-1372-E0A17FD45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6050" y="1280160"/>
            <a:ext cx="37719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77095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CC76-69F4-275F-A8AD-ADDBAB83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39.2 Figure 11 -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5833D1-2484-70C6-92A3-5E0CA960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150" y="1280160"/>
            <a:ext cx="44577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17489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A61F-76D0-4E15-4583-E7608427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39.2 Figure 11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263448-E9D0-5BA7-7815-7DD39C7A3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965" y="1280160"/>
            <a:ext cx="28460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02233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9058-76D4-F379-CA61-E8256BC3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39.3 Figure 3 -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17F1E7-05CB-48FC-F1F8-A4CC0DA21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98473"/>
            <a:ext cx="8229600" cy="4135374"/>
          </a:xfrm>
          <a:noFill/>
        </p:spPr>
      </p:pic>
    </p:spTree>
    <p:extLst>
      <p:ext uri="{BB962C8B-B14F-4D97-AF65-F5344CB8AC3E}">
        <p14:creationId xmlns:p14="http://schemas.microsoft.com/office/powerpoint/2010/main" val="3953552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CF56-B377-6233-E181-9EE2DD4C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Lesson 39.3 Figure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04062F-F0D5-AB9D-5E1C-E8425147C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371600"/>
            <a:ext cx="7705734" cy="4339568"/>
          </a:xfrm>
        </p:spPr>
      </p:pic>
    </p:spTree>
    <p:extLst>
      <p:ext uri="{BB962C8B-B14F-4D97-AF65-F5344CB8AC3E}">
        <p14:creationId xmlns:p14="http://schemas.microsoft.com/office/powerpoint/2010/main" val="411506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85B8-5F65-216E-0FFA-92CFB69E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39.3 Figure 4 -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468D36-20CD-DD56-D121-0A81D038A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98" y="1280160"/>
            <a:ext cx="70610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61665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C0617-33CB-DE33-7761-2222B1AA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39.3 Figure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0CE421-8BB7-6F6A-A451-AA26EA101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155" y="1280160"/>
            <a:ext cx="43776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0698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EAE8-7B21-ACB4-C7E4-BF3697AF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39.1 Figure 2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00A755-2638-D344-C97F-D6ECD217A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520" y="2228977"/>
            <a:ext cx="3870960" cy="2673096"/>
          </a:xfrm>
        </p:spPr>
      </p:pic>
    </p:spTree>
    <p:extLst>
      <p:ext uri="{BB962C8B-B14F-4D97-AF65-F5344CB8AC3E}">
        <p14:creationId xmlns:p14="http://schemas.microsoft.com/office/powerpoint/2010/main" val="1377711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F53A-C87C-BC53-AC2F-5FB727EB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39.3 Figure 5 -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2F5A18-457E-955C-CA48-B37C8248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11362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DA025-D9C8-D4FD-ED25-B33FCE4C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39.3 Figure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0624B3-A293-BD1B-5890-6650EA5E8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145" y="1280160"/>
            <a:ext cx="45377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62066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4AEE-0BEF-49ED-D499-7FBC84DA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39.3 Figure 6 -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D35CCE-FE48-533F-C2CB-1C172EEFE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732" y="1280160"/>
            <a:ext cx="628453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16318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5A973-1CBA-F25B-9685-D0937139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Lesson 39.3 Figure 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C27A6A-314B-B31F-6C69-79BF33954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1329817"/>
            <a:ext cx="4800600" cy="4471416"/>
          </a:xfrm>
        </p:spPr>
      </p:pic>
    </p:spTree>
    <p:extLst>
      <p:ext uri="{BB962C8B-B14F-4D97-AF65-F5344CB8AC3E}">
        <p14:creationId xmlns:p14="http://schemas.microsoft.com/office/powerpoint/2010/main" val="1903417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43486-601B-1320-4085-FB39DF54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39.3 Figure 7 -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929696-44A8-23E3-2856-CA5778B35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136" y="1329817"/>
            <a:ext cx="6967728" cy="4471416"/>
          </a:xfrm>
        </p:spPr>
      </p:pic>
    </p:spTree>
    <p:extLst>
      <p:ext uri="{BB962C8B-B14F-4D97-AF65-F5344CB8AC3E}">
        <p14:creationId xmlns:p14="http://schemas.microsoft.com/office/powerpoint/2010/main" val="2962918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016A3-B255-84CF-FA87-87A92951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39.3 Figure 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40AB17-F933-9E12-9439-51348E947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03340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29510-9B67-0D42-B39E-5DA9A810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39.3 Figure 8 -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F8CE7-2AA7-A00E-DB9F-EDF4F4DAD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574" y="1295400"/>
            <a:ext cx="8229600" cy="4526280"/>
          </a:xfrm>
          <a:noFill/>
        </p:spPr>
      </p:pic>
    </p:spTree>
    <p:extLst>
      <p:ext uri="{BB962C8B-B14F-4D97-AF65-F5344CB8AC3E}">
        <p14:creationId xmlns:p14="http://schemas.microsoft.com/office/powerpoint/2010/main" val="658188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FC9B-363A-712D-6B24-4FE57D433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Lesson 39.3 Figure 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961958-C8CF-2BDE-8798-A3C922D0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267854"/>
            <a:ext cx="7239000" cy="4547474"/>
          </a:xfrm>
        </p:spPr>
      </p:pic>
    </p:spTree>
    <p:extLst>
      <p:ext uri="{BB962C8B-B14F-4D97-AF65-F5344CB8AC3E}">
        <p14:creationId xmlns:p14="http://schemas.microsoft.com/office/powerpoint/2010/main" val="1143351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5FED-9100-2554-21D0-55B320FE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39.3 Figure 11 -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14002E-E043-22A7-C5C9-8CD428169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92733"/>
            <a:ext cx="8229600" cy="4546854"/>
          </a:xfrm>
          <a:noFill/>
        </p:spPr>
      </p:pic>
    </p:spTree>
    <p:extLst>
      <p:ext uri="{BB962C8B-B14F-4D97-AF65-F5344CB8AC3E}">
        <p14:creationId xmlns:p14="http://schemas.microsoft.com/office/powerpoint/2010/main" val="3184567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26CE5-3D2B-0C28-FECD-C37376BA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39.3 Figure 11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E09944-2910-4CA1-C7C9-C608016FF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5935"/>
            <a:ext cx="8229600" cy="3600450"/>
          </a:xfrm>
          <a:noFill/>
        </p:spPr>
      </p:pic>
    </p:spTree>
    <p:extLst>
      <p:ext uri="{BB962C8B-B14F-4D97-AF65-F5344CB8AC3E}">
        <p14:creationId xmlns:p14="http://schemas.microsoft.com/office/powerpoint/2010/main" val="298840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AB4-760F-38F8-C9BD-8A7AF4E5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39.1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143B19-8FD0-E072-F9F5-C963C51B7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711" y="1280160"/>
            <a:ext cx="73445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73820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84D3-E1CB-4F4E-3B2A-12475C1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39.1 Figure 7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B5EF2A-2640-F640-DFAF-5B1C6F052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06632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3A7C-CE37-1AE7-1D5E-A36CE948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39.1 Figure 8 -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F8EA43-4F09-83C2-B001-54206920A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379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C0C7-B400-D0ED-7DAD-3780723B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39.1 Figure 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8FD346-74A4-E249-F5A1-5E75727A9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0735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84C4-0F94-F15C-1842-206DF843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39.2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FB95CF-281C-AA10-64B3-2AB8AF20F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9197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A758-6946-45BB-7882-EE9DFDDD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39.2 Figure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1E158-8402-9DF8-C9FA-38F83646E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8927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201</Words>
  <Application>Microsoft Office PowerPoint</Application>
  <PresentationFormat>On-screen Show (4:3)</PresentationFormat>
  <Paragraphs>41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Chapter 39</vt:lpstr>
      <vt:lpstr>Lesson 39.1 Figure 2 - Numbered</vt:lpstr>
      <vt:lpstr>Lesson 39.1 Figure 2</vt:lpstr>
      <vt:lpstr>Lesson 39.1 Figure 7 - Numbered</vt:lpstr>
      <vt:lpstr>Lesson 39.1 Figure 7</vt:lpstr>
      <vt:lpstr>Lesson 39.1 Figure 8 - Numbered</vt:lpstr>
      <vt:lpstr>Lesson 39.1 Figure 8</vt:lpstr>
      <vt:lpstr>Lesson 39.2 Figure 1 - Numbered</vt:lpstr>
      <vt:lpstr>Lesson 39.2 Figure 1</vt:lpstr>
      <vt:lpstr>Lesson 39.2 Figure 2 - Numbered</vt:lpstr>
      <vt:lpstr>Lesson 39.2 Figure 2</vt:lpstr>
      <vt:lpstr>Lesson 39.2 Figure 4 - Numbered</vt:lpstr>
      <vt:lpstr>Lesson 39.2 Figure 4</vt:lpstr>
      <vt:lpstr>Lesson 39.2 Figure 5 - Numbered</vt:lpstr>
      <vt:lpstr>Lesson 39.2 Figure 5</vt:lpstr>
      <vt:lpstr>Lesson 39.2 Figure 6 - Numbered</vt:lpstr>
      <vt:lpstr>Lesson 39.2 Figure 6</vt:lpstr>
      <vt:lpstr>Lesson 39.2 Figure 7 - Numbered</vt:lpstr>
      <vt:lpstr>Lesson 39.2 Figure 7</vt:lpstr>
      <vt:lpstr>Lesson 39.2 Figure 9 - Numbered</vt:lpstr>
      <vt:lpstr>Lesson 39.2 Figure 9</vt:lpstr>
      <vt:lpstr>Lesson 39.2 Figure 10 - Numbered</vt:lpstr>
      <vt:lpstr>Lesson 39.2 Figure 10</vt:lpstr>
      <vt:lpstr>Lesson 39.2 Figure 11 - Numbered</vt:lpstr>
      <vt:lpstr>Lesson 39.2 Figure 11</vt:lpstr>
      <vt:lpstr>Lesson 39.3 Figure 3 - Numbered</vt:lpstr>
      <vt:lpstr>Lesson 39.3 Figure 3</vt:lpstr>
      <vt:lpstr>Lesson 39.3 Figure 4 - Numbered</vt:lpstr>
      <vt:lpstr>Lesson 39.3 Figure 4</vt:lpstr>
      <vt:lpstr>Lesson 39.3 Figure 5 - Numbered</vt:lpstr>
      <vt:lpstr>Lesson 39.3 Figure 5</vt:lpstr>
      <vt:lpstr>Lesson 39.3 Figure 6 - Numbered</vt:lpstr>
      <vt:lpstr>Lesson 39.3 Figure 6</vt:lpstr>
      <vt:lpstr>Lesson 39.3 Figure 7 - Numbered</vt:lpstr>
      <vt:lpstr>Lesson 39.3 Figure 7</vt:lpstr>
      <vt:lpstr>Lesson 39.3 Figure 8 - Numbered</vt:lpstr>
      <vt:lpstr>Lesson 39.3 Figure 8</vt:lpstr>
      <vt:lpstr>Lesson 39.3 Figure 11 - Numbered</vt:lpstr>
      <vt:lpstr>Lesson 39.3 Figure 11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231</cp:revision>
  <dcterms:created xsi:type="dcterms:W3CDTF">2013-04-26T14:43:13Z</dcterms:created>
  <dcterms:modified xsi:type="dcterms:W3CDTF">2024-09-23T20:31:45Z</dcterms:modified>
</cp:coreProperties>
</file>