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272" r:id="rId2"/>
    <p:sldId id="273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93" r:id="rId23"/>
    <p:sldId id="294" r:id="rId24"/>
    <p:sldId id="295" r:id="rId25"/>
    <p:sldId id="296" r:id="rId26"/>
    <p:sldId id="297" r:id="rId27"/>
    <p:sldId id="298" r:id="rId28"/>
    <p:sldId id="299" r:id="rId29"/>
    <p:sldId id="300" r:id="rId30"/>
    <p:sldId id="301" r:id="rId31"/>
    <p:sldId id="302" r:id="rId32"/>
    <p:sldId id="303" r:id="rId33"/>
    <p:sldId id="304" r:id="rId34"/>
    <p:sldId id="305" r:id="rId35"/>
    <p:sldId id="306" r:id="rId36"/>
    <p:sldId id="307" r:id="rId37"/>
    <p:sldId id="308" r:id="rId38"/>
    <p:sldId id="309" r:id="rId39"/>
    <p:sldId id="310" r:id="rId40"/>
    <p:sldId id="311" r:id="rId41"/>
    <p:sldId id="312" r:id="rId42"/>
    <p:sldId id="313" r:id="rId43"/>
    <p:sldId id="314" r:id="rId44"/>
    <p:sldId id="315" r:id="rId45"/>
    <p:sldId id="316" r:id="rId46"/>
    <p:sldId id="269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k  Belloit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2D7D9F"/>
    <a:srgbClr val="0000FF"/>
    <a:srgbClr val="366092"/>
    <a:srgbClr val="000099"/>
    <a:srgbClr val="000000"/>
    <a:srgbClr val="1F497C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89" autoAdjust="0"/>
    <p:restoredTop sz="86410" autoAdjust="0"/>
  </p:normalViewPr>
  <p:slideViewPr>
    <p:cSldViewPr>
      <p:cViewPr varScale="1">
        <p:scale>
          <a:sx n="93" d="100"/>
          <a:sy n="93" d="100"/>
        </p:scale>
        <p:origin x="66" y="2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12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35DB0-18E5-42EE-8A41-3EE53E7DF1D8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792EB-0FA9-4C62-9AEF-94474B71BC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66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F262B-740E-4480-8DD6-7DF3785A307D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5ED13-301A-4C0A-8C7F-A4982DED9D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56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85800" y="6130188"/>
            <a:ext cx="1828649" cy="3888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8EB715-DC18-4A09-A71D-E9CABC0599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05200" y="-320615"/>
            <a:ext cx="589359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55021B-8C83-0E64-7853-247E9DC8E5CC}"/>
              </a:ext>
            </a:extLst>
          </p:cNvPr>
          <p:cNvSpPr txBox="1"/>
          <p:nvPr userDrawn="1"/>
        </p:nvSpPr>
        <p:spPr>
          <a:xfrm>
            <a:off x="3276600" y="6096038"/>
            <a:ext cx="8381999" cy="46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© 2023 Hawkes Learning. All rights reserved. Authorized only for instructor use in the classroom.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No reproduction or further distribution permitted without the prior written consent of Hawkes Learning.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791900-F9C7-EB19-6E5D-FAAB3EFAF3E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1000" y="2800183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492872-1E9F-75D1-A86E-4EAE19934D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Lesson X.X</a:t>
            </a:r>
          </a:p>
        </p:txBody>
      </p:sp>
    </p:spTree>
    <p:extLst>
      <p:ext uri="{BB962C8B-B14F-4D97-AF65-F5344CB8AC3E}">
        <p14:creationId xmlns:p14="http://schemas.microsoft.com/office/powerpoint/2010/main" val="310307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Objectives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921B94CC-53C1-5646-F0F5-77DEBED9A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85800" y="6130188"/>
            <a:ext cx="1828649" cy="38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59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2C1CE388-98A8-FC7A-E1DA-9FF174BB60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85800" y="6130188"/>
            <a:ext cx="1828649" cy="38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73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3886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19600" y="1280160"/>
            <a:ext cx="4267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182D50-3254-476A-EBBD-07D08C0E6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85800" y="6130188"/>
            <a:ext cx="1828649" cy="38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83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Lesson X.X Figure Number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12A5A31C-3F9A-5634-A3E4-E84F5D677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85800" y="6130188"/>
            <a:ext cx="1828649" cy="38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4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Group Activity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2312710E-35A6-32D3-7D6D-1B8BB58E36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85800" y="6130188"/>
            <a:ext cx="1828649" cy="38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95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Reflection Question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4572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97F0B11B-DEA5-E9DA-220A-0E1FA01323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85800" y="6130188"/>
            <a:ext cx="1828649" cy="38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43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Think it Through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C3D7F6F2-6AA0-418C-86C2-13AF8983B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85800" y="6130188"/>
            <a:ext cx="1828649" cy="38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31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030A676-7600-75F9-53E2-F82A8B871BB2}"/>
              </a:ext>
            </a:extLst>
          </p:cNvPr>
          <p:cNvSpPr/>
          <p:nvPr userDrawn="1"/>
        </p:nvSpPr>
        <p:spPr>
          <a:xfrm>
            <a:off x="1767486" y="2743200"/>
            <a:ext cx="5380896" cy="121322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59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66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52" r:id="rId5"/>
    <p:sldLayoutId id="2147483653" r:id="rId6"/>
    <p:sldLayoutId id="2147483656" r:id="rId7"/>
    <p:sldLayoutId id="2147483657" r:id="rId8"/>
    <p:sldLayoutId id="2147483654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4E7A1944-20A9-5EFC-CF5D-428D07B9FF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Chapter 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FF68ED90-5F09-E335-E8D2-4F2687C0EB5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9562" y="2627694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Cell Structure</a:t>
            </a:r>
          </a:p>
        </p:txBody>
      </p:sp>
    </p:spTree>
    <p:extLst>
      <p:ext uri="{BB962C8B-B14F-4D97-AF65-F5344CB8AC3E}">
        <p14:creationId xmlns:p14="http://schemas.microsoft.com/office/powerpoint/2010/main" val="3886239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23B5C-D388-9FB9-1D09-EE8D4D602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4.2 Figure 2 -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DF6728E-91A4-B8C2-1B44-766B2F06A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>
          <a:xfrm>
            <a:off x="943429" y="1280160"/>
            <a:ext cx="7257142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3278364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23B5C-D388-9FB9-1D09-EE8D4D602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4.2 Figure 2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0A50135-4F76-E6AF-68C2-003BD28BD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2000" y="1280160"/>
            <a:ext cx="72000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069388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23B5C-D388-9FB9-1D09-EE8D4D602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4.2 Figure 3 -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1DBD269-CECA-3C38-69BA-CA67B35CCD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6118" y="1280160"/>
            <a:ext cx="7171764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765764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23B5C-D388-9FB9-1D09-EE8D4D602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4.2 Figure 3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462372A-92D0-D233-69F5-879486516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5033"/>
          <a:stretch/>
        </p:blipFill>
        <p:spPr>
          <a:xfrm>
            <a:off x="457200" y="1280160"/>
            <a:ext cx="82296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6965906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23B5C-D388-9FB9-1D09-EE8D4D602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4.2 Figure 4 -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E85DE54-A232-D6E8-30D9-AB6384E16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323594"/>
            <a:ext cx="8229600" cy="4485132"/>
          </a:xfrm>
          <a:noFill/>
        </p:spPr>
      </p:pic>
    </p:spTree>
    <p:extLst>
      <p:ext uri="{BB962C8B-B14F-4D97-AF65-F5344CB8AC3E}">
        <p14:creationId xmlns:p14="http://schemas.microsoft.com/office/powerpoint/2010/main" val="4252267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23B5C-D388-9FB9-1D09-EE8D4D602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4.2 Figure 4</a:t>
            </a:r>
            <a:endParaRPr lang="en-IN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986D7C1-ADFC-C8CD-7E61-CEACC498A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4504" y="2110105"/>
            <a:ext cx="7174992" cy="2910840"/>
          </a:xfrm>
        </p:spPr>
      </p:pic>
    </p:spTree>
    <p:extLst>
      <p:ext uri="{BB962C8B-B14F-4D97-AF65-F5344CB8AC3E}">
        <p14:creationId xmlns:p14="http://schemas.microsoft.com/office/powerpoint/2010/main" val="3049380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23B5C-D388-9FB9-1D09-EE8D4D602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4.2 Figure 5 -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122499B-CB3D-41F2-9B8A-FE0CB233FA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1796" y="1280160"/>
            <a:ext cx="622040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8565782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23B5C-D388-9FB9-1D09-EE8D4D602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4.2 Figure 5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5D36531-CB8E-EAA1-9E3D-DFA7295811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4925" y="1280160"/>
            <a:ext cx="509415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0894610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23B5C-D388-9FB9-1D09-EE8D4D602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4.2 Figure 7 -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3B7B0C7-DAD2-D4E2-CCDF-73D1A97BA1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3544" y="1280160"/>
            <a:ext cx="6136912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8479821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23B5C-D388-9FB9-1D09-EE8D4D602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4.2 Figure 7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7B0EC6E-35CB-7CCD-1DB5-FDD338A896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4500" y="1280160"/>
            <a:ext cx="57150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416730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4.1 Figure 4 - Numbered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3657280-4097-5FDF-F16D-D6BEF3834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99666"/>
            <a:ext cx="8229600" cy="3332988"/>
          </a:xfrm>
          <a:noFill/>
        </p:spPr>
      </p:pic>
    </p:spTree>
    <p:extLst>
      <p:ext uri="{BB962C8B-B14F-4D97-AF65-F5344CB8AC3E}">
        <p14:creationId xmlns:p14="http://schemas.microsoft.com/office/powerpoint/2010/main" val="3461526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23B5C-D388-9FB9-1D09-EE8D4D602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4.2 Figure 8 -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51BE85B-7B7F-41C5-811B-C1BF4E1EE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2448" y="1280160"/>
            <a:ext cx="5459104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2228424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23B5C-D388-9FB9-1D09-EE8D4D602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4.2 Figure 8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160D84D-CDD9-159C-EF05-97424B1201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6225" y="1280160"/>
            <a:ext cx="5151549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9965610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23B5C-D388-9FB9-1D09-EE8D4D602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4.2 Figure 9 -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3F9B44D-8D1F-CD80-DDFC-64AAD6CF0E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7424" y="1280160"/>
            <a:ext cx="7749152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1457333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23B5C-D388-9FB9-1D09-EE8D4D602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4.2 Figure 9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ABB65E1-0F01-AA76-6D29-53704622BF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680210" y="1206703"/>
            <a:ext cx="5783580" cy="4444594"/>
          </a:xfrm>
        </p:spPr>
      </p:pic>
    </p:spTree>
    <p:extLst>
      <p:ext uri="{BB962C8B-B14F-4D97-AF65-F5344CB8AC3E}">
        <p14:creationId xmlns:p14="http://schemas.microsoft.com/office/powerpoint/2010/main" val="5106221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23B5C-D388-9FB9-1D09-EE8D4D602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4.2 Figure 10 -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3D8E4FF-4DC3-7592-8733-E49F246B4D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570482"/>
            <a:ext cx="8229600" cy="3991356"/>
          </a:xfrm>
          <a:noFill/>
        </p:spPr>
      </p:pic>
    </p:spTree>
    <p:extLst>
      <p:ext uri="{BB962C8B-B14F-4D97-AF65-F5344CB8AC3E}">
        <p14:creationId xmlns:p14="http://schemas.microsoft.com/office/powerpoint/2010/main" val="23158948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23B5C-D388-9FB9-1D09-EE8D4D602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4.2 Figure 10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F2988E8-6C6D-7410-3E97-4A2F1604C1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508760"/>
            <a:ext cx="8229600" cy="4114800"/>
          </a:xfrm>
          <a:noFill/>
        </p:spPr>
      </p:pic>
    </p:spTree>
    <p:extLst>
      <p:ext uri="{BB962C8B-B14F-4D97-AF65-F5344CB8AC3E}">
        <p14:creationId xmlns:p14="http://schemas.microsoft.com/office/powerpoint/2010/main" val="6895541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23B5C-D388-9FB9-1D09-EE8D4D602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4.2 Figure 12 -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58C85A9-4E0C-30A1-7E7C-08E8C8DA7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47038"/>
            <a:ext cx="8229600" cy="4238244"/>
          </a:xfrm>
          <a:noFill/>
        </p:spPr>
      </p:pic>
    </p:spTree>
    <p:extLst>
      <p:ext uri="{BB962C8B-B14F-4D97-AF65-F5344CB8AC3E}">
        <p14:creationId xmlns:p14="http://schemas.microsoft.com/office/powerpoint/2010/main" val="24912516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23B5C-D388-9FB9-1D09-EE8D4D602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4.2 Figure 12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E1E4F16-E192-1C9C-A6F9-EA8A218B7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47038"/>
            <a:ext cx="8229600" cy="4238244"/>
          </a:xfrm>
          <a:noFill/>
        </p:spPr>
      </p:pic>
    </p:spTree>
    <p:extLst>
      <p:ext uri="{BB962C8B-B14F-4D97-AF65-F5344CB8AC3E}">
        <p14:creationId xmlns:p14="http://schemas.microsoft.com/office/powerpoint/2010/main" val="1916055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23B5C-D388-9FB9-1D09-EE8D4D602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4.2 Figure 15 -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A0E0A2F-56F7-188C-DF65-5C8606C865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2549" y="1280160"/>
            <a:ext cx="6698901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4646209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23B5C-D388-9FB9-1D09-EE8D4D602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4.2 Figure 15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8D7922C-CF8B-9CC9-34AF-85B7239082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597152" y="1331341"/>
            <a:ext cx="5949696" cy="4468368"/>
          </a:xfrm>
        </p:spPr>
      </p:pic>
    </p:spTree>
    <p:extLst>
      <p:ext uri="{BB962C8B-B14F-4D97-AF65-F5344CB8AC3E}">
        <p14:creationId xmlns:p14="http://schemas.microsoft.com/office/powerpoint/2010/main" val="3759795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4.1 Figure 4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9631433-007E-A150-1CB0-3BA5F4A07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79092"/>
            <a:ext cx="8229600" cy="3374136"/>
          </a:xfrm>
          <a:noFill/>
        </p:spPr>
      </p:pic>
    </p:spTree>
    <p:extLst>
      <p:ext uri="{BB962C8B-B14F-4D97-AF65-F5344CB8AC3E}">
        <p14:creationId xmlns:p14="http://schemas.microsoft.com/office/powerpoint/2010/main" val="39644453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23B5C-D388-9FB9-1D09-EE8D4D602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4.3 Figure 1 -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F586E28-BC37-7D11-0A2C-3827909CA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7430" y="1295400"/>
            <a:ext cx="454914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9282393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23B5C-D388-9FB9-1D09-EE8D4D602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4.3 Figure 1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9234468-5427-881D-68BB-F6550749B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8960" y="1331341"/>
            <a:ext cx="2926080" cy="4468368"/>
          </a:xfrm>
        </p:spPr>
      </p:pic>
    </p:spTree>
    <p:extLst>
      <p:ext uri="{BB962C8B-B14F-4D97-AF65-F5344CB8AC3E}">
        <p14:creationId xmlns:p14="http://schemas.microsoft.com/office/powerpoint/2010/main" val="1973086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23B5C-D388-9FB9-1D09-EE8D4D602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4.3 Figure 2 -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BCE8EDC-D428-BD3D-F9B8-585C3B96F2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6484" y="1331341"/>
            <a:ext cx="5971032" cy="4468368"/>
          </a:xfrm>
        </p:spPr>
      </p:pic>
    </p:spTree>
    <p:extLst>
      <p:ext uri="{BB962C8B-B14F-4D97-AF65-F5344CB8AC3E}">
        <p14:creationId xmlns:p14="http://schemas.microsoft.com/office/powerpoint/2010/main" val="39521019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23B5C-D388-9FB9-1D09-EE8D4D602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4.3 Figure 2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B6AF7E9-C851-E696-B730-C0552903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6796" y="1331341"/>
            <a:ext cx="5550408" cy="4468368"/>
          </a:xfrm>
        </p:spPr>
      </p:pic>
    </p:spTree>
    <p:extLst>
      <p:ext uri="{BB962C8B-B14F-4D97-AF65-F5344CB8AC3E}">
        <p14:creationId xmlns:p14="http://schemas.microsoft.com/office/powerpoint/2010/main" val="2355842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23B5C-D388-9FB9-1D09-EE8D4D602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4.3 Figure 4 -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CF9E17A-ABE2-DC29-2B50-1787339D4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1498" y="1280160"/>
            <a:ext cx="7061003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6650196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23B5C-D388-9FB9-1D09-EE8D4D602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4.3 Figure 4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C73A73E-1BD0-4B35-EB52-61674159B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0060" y="1295400"/>
            <a:ext cx="682388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3767422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23B5C-D388-9FB9-1D09-EE8D4D602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4.3 Figure 7 -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58733A1-2AFE-2DBD-F51F-B48F3F260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83639"/>
            <a:ext cx="8229600" cy="3765042"/>
          </a:xfrm>
          <a:noFill/>
        </p:spPr>
      </p:pic>
    </p:spTree>
    <p:extLst>
      <p:ext uri="{BB962C8B-B14F-4D97-AF65-F5344CB8AC3E}">
        <p14:creationId xmlns:p14="http://schemas.microsoft.com/office/powerpoint/2010/main" val="14957908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23B5C-D388-9FB9-1D09-EE8D4D602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4.3 Figure 7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0809D40-B8D2-874B-9A33-5A19F6BA8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73352"/>
            <a:ext cx="8229600" cy="3785616"/>
          </a:xfrm>
          <a:noFill/>
        </p:spPr>
      </p:pic>
    </p:spTree>
    <p:extLst>
      <p:ext uri="{BB962C8B-B14F-4D97-AF65-F5344CB8AC3E}">
        <p14:creationId xmlns:p14="http://schemas.microsoft.com/office/powerpoint/2010/main" val="41829206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23B5C-D388-9FB9-1D09-EE8D4D602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4.4 Figure 1 -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0A030B1-3750-8A87-028E-F94793630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7445" y="1280160"/>
            <a:ext cx="430911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7712306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23B5C-D388-9FB9-1D09-EE8D4D602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4.4 Figure 1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306AB01-0E63-31B8-AD3E-0D0EBF0B9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86075" y="1280160"/>
            <a:ext cx="337185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12552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23B5C-D388-9FB9-1D09-EE8D4D602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4.1 Figure 7 -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3AECF25-5B05-CA52-3B50-45989BC1C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9368" y="1407541"/>
            <a:ext cx="7065264" cy="4315968"/>
          </a:xfrm>
        </p:spPr>
      </p:pic>
    </p:spTree>
    <p:extLst>
      <p:ext uri="{BB962C8B-B14F-4D97-AF65-F5344CB8AC3E}">
        <p14:creationId xmlns:p14="http://schemas.microsoft.com/office/powerpoint/2010/main" val="28004825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23B5C-D388-9FB9-1D09-EE8D4D602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4.4 Figure 2 -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4C441DF-8DC4-B7C1-1AFF-30BD6D7DF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992249"/>
            <a:ext cx="8229600" cy="3147822"/>
          </a:xfrm>
          <a:noFill/>
        </p:spPr>
      </p:pic>
    </p:spTree>
    <p:extLst>
      <p:ext uri="{BB962C8B-B14F-4D97-AF65-F5344CB8AC3E}">
        <p14:creationId xmlns:p14="http://schemas.microsoft.com/office/powerpoint/2010/main" val="346043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23B5C-D388-9FB9-1D09-EE8D4D602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4.4 Figure 2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4B1EC8C-D706-4BCC-EBDD-8ED778EF7D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992249"/>
            <a:ext cx="8229600" cy="3147822"/>
          </a:xfrm>
          <a:noFill/>
        </p:spPr>
      </p:pic>
    </p:spTree>
    <p:extLst>
      <p:ext uri="{BB962C8B-B14F-4D97-AF65-F5344CB8AC3E}">
        <p14:creationId xmlns:p14="http://schemas.microsoft.com/office/powerpoint/2010/main" val="15714858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23B5C-D388-9FB9-1D09-EE8D4D602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4.4 Figure 4 -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4161BE9-E0F8-ABD7-9210-587870F4E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7080" y="1280160"/>
            <a:ext cx="4889839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877753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23B5C-D388-9FB9-1D09-EE8D4D602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4.4 Figure 4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9881E80-31FB-09E3-DF21-C27C2D50AA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0390" y="1280160"/>
            <a:ext cx="290322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1286740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23B5C-D388-9FB9-1D09-EE8D4D602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4.4 Figure 5 -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FAFAB51-BE6C-3C16-12B8-179940375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0594" y="1295400"/>
            <a:ext cx="5842811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8149026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23B5C-D388-9FB9-1D09-EE8D4D602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4.4 Figure 5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A0CDAAC-E157-6BF1-453D-7E117B40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4500" y="1280160"/>
            <a:ext cx="57150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8098872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950CAD-2FB2-1403-CE35-BD12433BFC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25563"/>
            <a:ext cx="7886700" cy="1325563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Hawkes Learning – End of PowerPoint</a:t>
            </a:r>
          </a:p>
        </p:txBody>
      </p:sp>
    </p:spTree>
    <p:extLst>
      <p:ext uri="{BB962C8B-B14F-4D97-AF65-F5344CB8AC3E}">
        <p14:creationId xmlns:p14="http://schemas.microsoft.com/office/powerpoint/2010/main" val="1661054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23B5C-D388-9FB9-1D09-EE8D4D602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4.1 Figure 7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CFD0362-FDCA-838D-4BFD-A357091E8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1040" y="1280160"/>
            <a:ext cx="5661919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0330484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23B5C-D388-9FB9-1D09-EE8D4D602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4.1 Figure 8 -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4CDE6FF-B3C0-0A8F-AC21-D9AEF5C7FE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7430" y="1280160"/>
            <a:ext cx="454914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150612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23B5C-D388-9FB9-1D09-EE8D4D602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4.1 Figure 8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2114E35-F924-3CC7-A528-A862B2E1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7560" y="1427353"/>
            <a:ext cx="2468880" cy="4276344"/>
          </a:xfrm>
        </p:spPr>
      </p:pic>
    </p:spTree>
    <p:extLst>
      <p:ext uri="{BB962C8B-B14F-4D97-AF65-F5344CB8AC3E}">
        <p14:creationId xmlns:p14="http://schemas.microsoft.com/office/powerpoint/2010/main" val="2171600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23B5C-D388-9FB9-1D09-EE8D4D602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4.1 Figure 9 -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3BE1EFF-F2F5-4B5C-9294-3CBD45D69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8552" y="1280160"/>
            <a:ext cx="7006896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8574056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23B5C-D388-9FB9-1D09-EE8D4D602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4.1 Figure 9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7828B4D-C1F5-8BE4-47FD-9496BDD2E1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8552" y="1280160"/>
            <a:ext cx="7006896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6005220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66092"/>
      </a:dk1>
      <a:lt1>
        <a:srgbClr val="FFFFFF"/>
      </a:lt1>
      <a:dk2>
        <a:srgbClr val="4F81BD"/>
      </a:dk2>
      <a:lt2>
        <a:srgbClr val="FFFFFF"/>
      </a:lt2>
      <a:accent1>
        <a:srgbClr val="1F497D"/>
      </a:accent1>
      <a:accent2>
        <a:srgbClr val="366092"/>
      </a:accent2>
      <a:accent3>
        <a:srgbClr val="FFFFCC"/>
      </a:accent3>
      <a:accent4>
        <a:srgbClr val="B8CCE4"/>
      </a:accent4>
      <a:accent5>
        <a:srgbClr val="DBE5F1"/>
      </a:accent5>
      <a:accent6>
        <a:srgbClr val="C6D9F0"/>
      </a:accent6>
      <a:hlink>
        <a:srgbClr val="92CDDC"/>
      </a:hlink>
      <a:folHlink>
        <a:srgbClr val="8DB3E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1717</TotalTime>
  <Words>230</Words>
  <Application>Microsoft Office PowerPoint</Application>
  <PresentationFormat>On-screen Show (4:3)</PresentationFormat>
  <Paragraphs>47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9" baseType="lpstr">
      <vt:lpstr>Arial</vt:lpstr>
      <vt:lpstr>Calibri</vt:lpstr>
      <vt:lpstr>Office Theme</vt:lpstr>
      <vt:lpstr>Chapter 4</vt:lpstr>
      <vt:lpstr>Lesson 4.1 Figure 4 - Numbered</vt:lpstr>
      <vt:lpstr>Lesson 4.1 Figure 4</vt:lpstr>
      <vt:lpstr>Lesson 4.1 Figure 7 - Numbered</vt:lpstr>
      <vt:lpstr>Lesson 4.1 Figure 7</vt:lpstr>
      <vt:lpstr>Lesson 4.1 Figure 8 - Numbered</vt:lpstr>
      <vt:lpstr>Lesson 4.1 Figure 8</vt:lpstr>
      <vt:lpstr>Lesson 4.1 Figure 9 - Numbered</vt:lpstr>
      <vt:lpstr>Lesson 4.1 Figure 9</vt:lpstr>
      <vt:lpstr>Lesson 4.2 Figure 2 - Numbered</vt:lpstr>
      <vt:lpstr>Lesson 4.2 Figure 2</vt:lpstr>
      <vt:lpstr>Lesson 4.2 Figure 3 - Numbered</vt:lpstr>
      <vt:lpstr>Lesson 4.2 Figure 3</vt:lpstr>
      <vt:lpstr>Lesson 4.2 Figure 4 - Numbered</vt:lpstr>
      <vt:lpstr>Lesson 4.2 Figure 4</vt:lpstr>
      <vt:lpstr>Lesson 4.2 Figure 5 - Numbered</vt:lpstr>
      <vt:lpstr>Lesson 4.2 Figure 5</vt:lpstr>
      <vt:lpstr>Lesson 4.2 Figure 7 - Numbered</vt:lpstr>
      <vt:lpstr>Lesson 4.2 Figure 7</vt:lpstr>
      <vt:lpstr>Lesson 4.2 Figure 8 - Numbered</vt:lpstr>
      <vt:lpstr>Lesson 4.2 Figure 8</vt:lpstr>
      <vt:lpstr>Lesson 4.2 Figure 9 - Numbered</vt:lpstr>
      <vt:lpstr>Lesson 4.2 Figure 9</vt:lpstr>
      <vt:lpstr>Lesson 4.2 Figure 10 - Numbered</vt:lpstr>
      <vt:lpstr>Lesson 4.2 Figure 10</vt:lpstr>
      <vt:lpstr>Lesson 4.2 Figure 12 - Numbered</vt:lpstr>
      <vt:lpstr>Lesson 4.2 Figure 12</vt:lpstr>
      <vt:lpstr>Lesson 4.2 Figure 15 - Numbered</vt:lpstr>
      <vt:lpstr>Lesson 4.2 Figure 15</vt:lpstr>
      <vt:lpstr>Lesson 4.3 Figure 1 - Numbered</vt:lpstr>
      <vt:lpstr>Lesson 4.3 Figure 1</vt:lpstr>
      <vt:lpstr>Lesson 4.3 Figure 2 - Numbered</vt:lpstr>
      <vt:lpstr>Lesson 4.3 Figure 2</vt:lpstr>
      <vt:lpstr>Lesson 4.3 Figure 4 - Numbered</vt:lpstr>
      <vt:lpstr>Lesson 4.3 Figure 4</vt:lpstr>
      <vt:lpstr>Lesson 4.3 Figure 7 - Numbered</vt:lpstr>
      <vt:lpstr>Lesson 4.3 Figure 7</vt:lpstr>
      <vt:lpstr>Lesson 4.4 Figure 1 - Numbered</vt:lpstr>
      <vt:lpstr>Lesson 4.4 Figure 1</vt:lpstr>
      <vt:lpstr>Lesson 4.4 Figure 2 - Numbered</vt:lpstr>
      <vt:lpstr>Lesson 4.4 Figure 2</vt:lpstr>
      <vt:lpstr>Lesson 4.4 Figure 4 - Numbered</vt:lpstr>
      <vt:lpstr>Lesson 4.4 Figure 4</vt:lpstr>
      <vt:lpstr>Lesson 4.4 Figure 5 - Numbered</vt:lpstr>
      <vt:lpstr>Lesson 4.4 Figure 5</vt:lpstr>
      <vt:lpstr>Hawkes Learning – End of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Developmental Mathematics, 3rd Edition</dc:title>
  <dc:creator>Hawkes Learning</dc:creator>
  <cp:lastModifiedBy>Annaleise Radchenko</cp:lastModifiedBy>
  <cp:revision>169</cp:revision>
  <dcterms:created xsi:type="dcterms:W3CDTF">2013-04-26T14:43:13Z</dcterms:created>
  <dcterms:modified xsi:type="dcterms:W3CDTF">2024-09-20T20:16:07Z</dcterms:modified>
</cp:coreProperties>
</file>