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26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3" autoAdjust="0"/>
    <p:restoredTop sz="86410" autoAdjust="0"/>
  </p:normalViewPr>
  <p:slideViewPr>
    <p:cSldViewPr>
      <p:cViewPr varScale="1">
        <p:scale>
          <a:sx n="95" d="100"/>
          <a:sy n="95" d="100"/>
        </p:scale>
        <p:origin x="1386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40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The Reproductive System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806E3-1CE9-97A6-BEFC-CEE278AC1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40.2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61D9E6-53E2-AB4D-D20E-77FE73C12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58518"/>
            <a:ext cx="8229600" cy="3415284"/>
          </a:xfrm>
          <a:noFill/>
        </p:spPr>
      </p:pic>
    </p:spTree>
    <p:extLst>
      <p:ext uri="{BB962C8B-B14F-4D97-AF65-F5344CB8AC3E}">
        <p14:creationId xmlns:p14="http://schemas.microsoft.com/office/powerpoint/2010/main" val="207682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3D6B5-3BBE-9592-ABCA-54F60770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40.2 Figure 5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FFE3D6-635B-5EBE-5072-B17A03CCC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333" y="1280160"/>
            <a:ext cx="677333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402018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85061-D2BF-3E9D-420A-47481D8E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40.2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2ADC00-A4B8-FA17-D09B-52B6BE4F5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927" y="1280160"/>
            <a:ext cx="743414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90457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38768-F3C7-2E7E-FDE2-BA332EC87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40.2 Figure 6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E94C49-179E-2A17-0E4D-D400A525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536" y="1280160"/>
            <a:ext cx="485092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232915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1D4C0-1A13-67A6-CA6E-0BFEE271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40.2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43DF3E-C18A-DF94-5447-663CA0E2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9732" y="1280160"/>
            <a:ext cx="628453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98781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C5B8C-E56A-227A-EF85-0E696C485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40.2 Figure 7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863311-2A36-5427-0BC0-53C7D9E08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8930" y="1280160"/>
            <a:ext cx="34061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623225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B8457-65C3-0F04-E421-562279AF3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40.3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B4AE88-20D4-9993-2620-DCDC71F15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3430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7F349-5128-508C-62C8-9B992399F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40.3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E8AA5A-5DB1-1ED6-A395-CB1FD0F04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9540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79666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DAAE2-4E6B-4DE8-AFB0-9002FF6F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40.3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9564C13-C915-BA05-8853-3B2E26F57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235" y="1280160"/>
            <a:ext cx="672352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88515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4EEF3-CF21-6C50-D6B0-DAAD8F320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40.3 Figure 2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577617-E734-D4FD-1C80-731EED59B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8895" y="1280160"/>
            <a:ext cx="39662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218671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40.1 Figure 3 -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BC183C-3EB2-1764-947D-5B3FFE76B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56841"/>
            <a:ext cx="8229600" cy="2818638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73273-6F22-7C64-5987-DCCDC72DC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40.3 Figure 4 - Numbered</a:t>
            </a:r>
            <a:endParaRPr lang="en-IN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493CEB8F-E810-BCB5-0123-60897E72B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670" y="1280160"/>
            <a:ext cx="55926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570685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8D431-371D-9E9E-F508-4730660F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40.3 Figure 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609ECA-4296-1AD1-07FA-A1EC2C55C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7480" y="1280160"/>
            <a:ext cx="37490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227947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2D791-7045-39A3-B6BC-983081D92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40.3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BC4766-7932-BC29-9F1F-5EBE6C568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7783" y="1280160"/>
            <a:ext cx="550843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81640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881A-C65C-C788-877A-69BCB0F0A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40.3 Figure 5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9F0C9E-2C30-9362-2C86-E37B3E467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4388" y="1447800"/>
            <a:ext cx="2935224" cy="4270248"/>
          </a:xfrm>
        </p:spPr>
      </p:pic>
    </p:spTree>
    <p:extLst>
      <p:ext uri="{BB962C8B-B14F-4D97-AF65-F5344CB8AC3E}">
        <p14:creationId xmlns:p14="http://schemas.microsoft.com/office/powerpoint/2010/main" val="361897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41419-1651-D4F9-9FD1-F5F739BDF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40.4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68396C9-35D4-5545-1E07-486D38DA8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2339" y="1280160"/>
            <a:ext cx="619932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21499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B6CAC-5D7F-E37B-ED31-57667677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40.4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A49C6D-97DC-4C79-0912-08FEF9D66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461" y="1280160"/>
            <a:ext cx="51370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21970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1AF1A-3947-6056-C478-60CD1E08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40.4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0AC00F1-040D-7951-D4B1-4E5FCA8C9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581" y="1280160"/>
            <a:ext cx="65548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74053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B759-1FAF-C0AD-4856-417D59809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40.4 Figure 5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15F53C-1A04-8BC9-4EE6-0C8CF0949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6675" y="1280160"/>
            <a:ext cx="54106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532008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8A11D-C405-0FEF-A1F8-9D7C82C6C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40.5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B87905-48CF-AF37-9CB6-62376C53F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66102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548C-2532-4D58-4183-8092164AD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40.5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09738C-2E41-6F67-76B4-3F244A8D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588" y="1280160"/>
            <a:ext cx="537882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559499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7F7A1-A6DC-38B3-5D82-8A2B31C5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40.1 Figure 3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0B6B98-55D3-D438-0249-E561F188F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92249"/>
            <a:ext cx="8229600" cy="3147822"/>
          </a:xfrm>
          <a:noFill/>
        </p:spPr>
      </p:pic>
    </p:spTree>
    <p:extLst>
      <p:ext uri="{BB962C8B-B14F-4D97-AF65-F5344CB8AC3E}">
        <p14:creationId xmlns:p14="http://schemas.microsoft.com/office/powerpoint/2010/main" val="3644815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2D145-D1CB-44CA-B99E-6AD27D03C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40.5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52FA2D-439E-F6C9-514F-6B3063B86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76" y="1280160"/>
            <a:ext cx="740404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24686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C5754-84F3-49FE-089F-122265157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40.5 Figure 2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4E0C5F-477D-946B-6117-EA4426B4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01463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CD884-EA40-0201-4D17-82BB7B4CA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40.5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48AD36-9010-B506-57B1-1EBFACE71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498" y="1280160"/>
            <a:ext cx="595700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43052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A6BF5-BD2B-D4AE-ADAC-E2FA3F2A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40.5 Figure 3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28312D-95A5-D23E-EF05-BCE39B023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320" y="1280160"/>
            <a:ext cx="40233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40133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34BEB-53A3-7804-4006-8AA0D5FD1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40.5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4AE107-9906-46E6-7685-7D71F0A74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98" y="1280160"/>
            <a:ext cx="706100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76358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D84FF-2081-8E9C-7097-2E46DE54A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40.5 Figure 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C34A73-D402-EA91-37C6-96F285FEB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2992" y="1280160"/>
            <a:ext cx="503801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648021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B35B-3C25-0878-983A-3216AEE4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40.5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132B49-B2F0-C1EA-70F2-E3521A915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880" y="1280160"/>
            <a:ext cx="42062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94986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2C226-858B-A745-24CC-7B3206FEE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40.5 Figure 7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A5C96B-A3A8-EB3F-4A10-43911B53D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6016" y="1329817"/>
            <a:ext cx="2791968" cy="4471416"/>
          </a:xfrm>
        </p:spPr>
      </p:pic>
    </p:spTree>
    <p:extLst>
      <p:ext uri="{BB962C8B-B14F-4D97-AF65-F5344CB8AC3E}">
        <p14:creationId xmlns:p14="http://schemas.microsoft.com/office/powerpoint/2010/main" val="2868352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FABF4-C133-459E-5305-811CC757E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40.5 Figure 9 -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CC7956-C8D8-71EF-B776-620CC5B27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14500"/>
            <a:ext cx="8229600" cy="3703320"/>
          </a:xfrm>
          <a:noFill/>
        </p:spPr>
      </p:pic>
    </p:spTree>
    <p:extLst>
      <p:ext uri="{BB962C8B-B14F-4D97-AF65-F5344CB8AC3E}">
        <p14:creationId xmlns:p14="http://schemas.microsoft.com/office/powerpoint/2010/main" val="2352446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F5F3F-F783-4A7E-C2A1-59155918D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40.5 Figure 9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14CE78-F3A2-6058-5843-07DAD7835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21160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DBCDD-D396-1157-AA1C-35B09FBE3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40.2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E2D338-E5F4-8DA7-F3A7-F5FB821D7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807" y="1280160"/>
            <a:ext cx="588038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54810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7E039-CC8C-79F7-F934-4E1671D3B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40.2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62270-CEAE-8E3F-3DBC-C58D06F11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364869"/>
            <a:ext cx="4572000" cy="4401312"/>
          </a:xfrm>
        </p:spPr>
      </p:pic>
    </p:spTree>
    <p:extLst>
      <p:ext uri="{BB962C8B-B14F-4D97-AF65-F5344CB8AC3E}">
        <p14:creationId xmlns:p14="http://schemas.microsoft.com/office/powerpoint/2010/main" val="2096267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6A019-34D0-157B-F08D-52A22A4A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40.2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291758-63D5-9846-A0E7-0A710AEEB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462" y="1280160"/>
            <a:ext cx="562707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40034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8B4BC-DBCC-F116-024F-7685D223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40.2 Figure 2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122DC5-78DF-EDF7-8475-944A0E710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865" y="1280160"/>
            <a:ext cx="44462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35843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FF866-9188-2FF0-43FA-2DD9D0F7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40.2 Figure 4 -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881B48-23FE-D7BA-AE2E-0B00A38BE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424" y="1280160"/>
            <a:ext cx="774915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10466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971BD-2621-310A-58C8-00AB13130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40.2 Figure 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BA24B6-6E76-8948-A980-4EB935FFE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89379"/>
            <a:ext cx="8229600" cy="3353562"/>
          </a:xfrm>
          <a:noFill/>
        </p:spPr>
      </p:pic>
    </p:spTree>
    <p:extLst>
      <p:ext uri="{BB962C8B-B14F-4D97-AF65-F5344CB8AC3E}">
        <p14:creationId xmlns:p14="http://schemas.microsoft.com/office/powerpoint/2010/main" val="2188562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</TotalTime>
  <Words>201</Words>
  <Application>Microsoft Office PowerPoint</Application>
  <PresentationFormat>On-screen Show (4:3)</PresentationFormat>
  <Paragraphs>41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Calibri</vt:lpstr>
      <vt:lpstr>Arial</vt:lpstr>
      <vt:lpstr>Office Theme</vt:lpstr>
      <vt:lpstr>Chapter 40</vt:lpstr>
      <vt:lpstr>Lesson 40.1 Figure 3 - Numbered</vt:lpstr>
      <vt:lpstr>Lesson 40.1 Figure 3</vt:lpstr>
      <vt:lpstr>Lesson 40.2 Figure 1 - Numbered</vt:lpstr>
      <vt:lpstr>Lesson 40.2 Figure 1</vt:lpstr>
      <vt:lpstr>Lesson 40.2 Figure 2 - Numbered</vt:lpstr>
      <vt:lpstr>Lesson 40.2 Figure 2</vt:lpstr>
      <vt:lpstr>Lesson 40.2 Figure 4 - Numbered</vt:lpstr>
      <vt:lpstr>Lesson 40.2 Figure 4</vt:lpstr>
      <vt:lpstr>Lesson 40.2 Figure 5 - Numbered</vt:lpstr>
      <vt:lpstr>Lesson 40.2 Figure 5</vt:lpstr>
      <vt:lpstr>Lesson 40.2 Figure 6 - Numbered</vt:lpstr>
      <vt:lpstr>Lesson 40.2 Figure 6</vt:lpstr>
      <vt:lpstr>Lesson 40.2 Figure 7 - Numbered</vt:lpstr>
      <vt:lpstr>Lesson 40.2 Figure 7</vt:lpstr>
      <vt:lpstr>Lesson 40.3 Figure 1 - Numbered</vt:lpstr>
      <vt:lpstr>Lesson 40.3 Figure 1</vt:lpstr>
      <vt:lpstr>Lesson 40.3 Figure 2 - Numbered</vt:lpstr>
      <vt:lpstr>Lesson 40.3 Figure 2</vt:lpstr>
      <vt:lpstr>Lesson 40.3 Figure 4 - Numbered</vt:lpstr>
      <vt:lpstr>Lesson 40.3 Figure 4</vt:lpstr>
      <vt:lpstr>Lesson 40.3 Figure 5 - Numbered</vt:lpstr>
      <vt:lpstr>Lesson 40.3 Figure 5</vt:lpstr>
      <vt:lpstr>Lesson 40.4 Figure 1 - Numbered</vt:lpstr>
      <vt:lpstr>Lesson 40.4 Figure 1</vt:lpstr>
      <vt:lpstr>Lesson 40.4 Figure 5 - Numbered</vt:lpstr>
      <vt:lpstr>Lesson 40.4 Figure 5</vt:lpstr>
      <vt:lpstr>Lesson 40.5 Figure 1 - Numbered</vt:lpstr>
      <vt:lpstr>Lesson 40.5 Figure 1</vt:lpstr>
      <vt:lpstr>Lesson 40.5 Figure 2 - Numbered</vt:lpstr>
      <vt:lpstr>Lesson 40.5 Figure 2</vt:lpstr>
      <vt:lpstr>Lesson 40.5 Figure 3 - Numbered</vt:lpstr>
      <vt:lpstr>Lesson 40.5 Figure 3</vt:lpstr>
      <vt:lpstr>Lesson 40.5 Figure 4 - Numbered</vt:lpstr>
      <vt:lpstr>Lesson 40.5 Figure 4</vt:lpstr>
      <vt:lpstr>Lesson 40.5 Figure 7 - Numbered</vt:lpstr>
      <vt:lpstr>Lesson 40.5 Figure 7</vt:lpstr>
      <vt:lpstr>Lesson 40.5 Figure 9 - Numbered</vt:lpstr>
      <vt:lpstr>Lesson 40.5 Figure 9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173</cp:revision>
  <dcterms:created xsi:type="dcterms:W3CDTF">2013-04-26T14:43:13Z</dcterms:created>
  <dcterms:modified xsi:type="dcterms:W3CDTF">2024-10-03T21:13:03Z</dcterms:modified>
</cp:coreProperties>
</file>