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32" r:id="rId24"/>
    <p:sldId id="333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26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Sensory Systems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0C6F-6BC4-89AA-5D63-FFDC729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41.2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7B1923-978D-5EEE-3C45-307A7136F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967" y="1280160"/>
            <a:ext cx="599606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43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947-400E-832E-5DB0-BF5BE9AF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41.2 Figure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0A7463-A1E9-B168-A595-F66457FB2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84" y="1280160"/>
            <a:ext cx="481263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34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A60C-B2F4-9E6C-86AE-0F1AB09B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41.2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4281C1-AC72-E88C-BFFE-4FB4C13B4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97" y="1280160"/>
            <a:ext cx="639440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578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A78-5E90-07B6-E8DE-E3490FBC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41.2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C9A622-9FC1-7194-8819-90C536057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92" y="1280160"/>
            <a:ext cx="503801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19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15B-3947-81AB-76BB-C286736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41.3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262E3E-C39C-9E0E-DA4B-61B929D8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86" y="1280160"/>
            <a:ext cx="653142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94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D0F6-97D6-46F7-EFCA-AD7588F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41.3 Figure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783E50-20CF-143A-BA7D-BECD0E84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925" y="1295400"/>
            <a:ext cx="50941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7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D27-5836-A81A-C333-2B16A7A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F2525C-F2A1-9A73-E9F8-7805066EE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6899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292-2D43-9A14-4788-1DB72259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41.3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B37480-1CC8-5C90-2CF9-7C4AE9185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090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083-58F3-3B78-C084-5DF3B1FD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D0FB94-3799-0247-71AE-526FC93E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015" y="1280160"/>
            <a:ext cx="43319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984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9510-1A30-DAC3-685F-F857E5C3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41.3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A19023-009B-98A2-DF25-689F3676A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2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41.1 Figure 4 -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DDB87-1E4C-E165-DC6A-4CB01A4C6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986" y="1280160"/>
            <a:ext cx="6328027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EF1E-09F1-4B07-8234-8802A5FB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41.3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03721B-5EC7-EAD7-01B0-68B6EDDF0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7" y="1280160"/>
            <a:ext cx="660216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125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7B3B-BDDD-2178-941A-EA0DCCAD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41.3 Figure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91D9A1-3588-ADB9-6FD5-035BD1082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525" y="1280160"/>
            <a:ext cx="49029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289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DC5A-6D82-8E2F-B54E-327AB412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41.3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7CA60C-4710-65D9-00E5-F1F9D95D0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682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5E04-C8F3-B7B5-7179-B020FCD1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41.3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7EEA48-91DB-146A-5FC7-8C35EE1DB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07093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D80C-4957-D353-EF02-773DFA4D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887143-B35A-334B-A2C4-A6482B26F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78639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863B-9688-1442-FBD2-29AC545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4F00A-2861-A693-8EC9-9249CA359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709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CC76-69F4-275F-A8AD-ADDBAB83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F66F63-90A5-F072-8880-C669EED1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3" y="1280160"/>
            <a:ext cx="67733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748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A61F-76D0-4E15-4583-E7608427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4EB24F-7CC0-CEB7-95CF-048D46576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223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0BE4-2AD9-3928-BEDB-8D53DB47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4E1FDC-BE73-6FC2-BC2F-6865A05E6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13174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B90E-C6A4-B548-52BA-8DCFA29D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F601CA-35C2-87E4-9FA0-927BCBA81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643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41.1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13F254-64C7-37F5-D883-5283721C0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1730-311F-AF11-2FA2-AF06268B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4EC0C9-5009-5962-909C-F9D936B42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8122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3840-D097-088D-EB92-99592D7A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A24781-9E98-CBB7-589B-2D9A7C19E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29817"/>
            <a:ext cx="5943600" cy="4471416"/>
          </a:xfrm>
        </p:spPr>
      </p:pic>
    </p:spTree>
    <p:extLst>
      <p:ext uri="{BB962C8B-B14F-4D97-AF65-F5344CB8AC3E}">
        <p14:creationId xmlns:p14="http://schemas.microsoft.com/office/powerpoint/2010/main" val="2690835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2C8E-9458-DAEB-B954-AE5C638D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1BE43A-5363-C049-A0A6-ED3C6A4E0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836" y="1530985"/>
            <a:ext cx="7196328" cy="4069080"/>
          </a:xfrm>
        </p:spPr>
      </p:pic>
    </p:spTree>
    <p:extLst>
      <p:ext uri="{BB962C8B-B14F-4D97-AF65-F5344CB8AC3E}">
        <p14:creationId xmlns:p14="http://schemas.microsoft.com/office/powerpoint/2010/main" val="3741713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7D45-776F-745B-CDBE-FA115CA6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E04915-9FFB-BD07-13B6-540A0D1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529461"/>
            <a:ext cx="5943600" cy="4072128"/>
          </a:xfrm>
        </p:spPr>
      </p:pic>
    </p:spTree>
    <p:extLst>
      <p:ext uri="{BB962C8B-B14F-4D97-AF65-F5344CB8AC3E}">
        <p14:creationId xmlns:p14="http://schemas.microsoft.com/office/powerpoint/2010/main" val="3114497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6A8D-1523-DC08-A8E2-3794FB68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AB33BE-FBE6-85E2-4E9D-A432783EF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39" y="1280160"/>
            <a:ext cx="619932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35597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049B-74AC-F113-6105-17EFE50F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726F54-62F9-DA66-DFE6-1542028E1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485" y="1280160"/>
            <a:ext cx="36690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99843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46D0-DCDF-8188-0C00-E1C5B1DD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41.4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F9C7F2-7F29-5C2C-411F-6BAFC4D12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736" y="1329817"/>
            <a:ext cx="7272528" cy="4471416"/>
          </a:xfrm>
        </p:spPr>
      </p:pic>
    </p:spTree>
    <p:extLst>
      <p:ext uri="{BB962C8B-B14F-4D97-AF65-F5344CB8AC3E}">
        <p14:creationId xmlns:p14="http://schemas.microsoft.com/office/powerpoint/2010/main" val="3958248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D82A-EBC1-9B98-062F-AAABD7918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41.4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9F2A82-063C-0780-DA86-98F3AFED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29817"/>
            <a:ext cx="5486400" cy="4471416"/>
          </a:xfrm>
        </p:spPr>
      </p:pic>
    </p:spTree>
    <p:extLst>
      <p:ext uri="{BB962C8B-B14F-4D97-AF65-F5344CB8AC3E}">
        <p14:creationId xmlns:p14="http://schemas.microsoft.com/office/powerpoint/2010/main" val="554715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B0F2-4506-4B22-EFE8-2BDA23A1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41.5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0F8DEF-7D7B-8307-9764-2D41F070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65824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25CC-DBEB-A008-217E-A5B8919B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41.5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C897B1-3143-6718-D4D9-3806E7AE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4329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22380A-21E0-0799-9433-F5AE198EC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015" y="1280160"/>
            <a:ext cx="43319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D92B-2112-7A1C-6251-8D697E12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41.5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761F9A-EA0A-D108-44E4-6A03E5C07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783" y="1280160"/>
            <a:ext cx="55084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40012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5858-084B-5B49-AC8E-D9F89119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41.5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27E98F-2E85-EE24-57F1-10D8C4F8A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180" y="1280160"/>
            <a:ext cx="39776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7927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86CD-32E5-7BB6-5919-2338437F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41.5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95148-A993-2590-FC32-8DD9FB07A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31" y="1280160"/>
            <a:ext cx="58615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60504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E918-8E79-8D76-6E92-7314D5FF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41.5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31C54-510B-AAF1-495F-020660C89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57939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7212-67DF-0E89-9871-F40A3D93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41.5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74ABAC-7F99-8215-B607-ADC6B673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42" y="1280160"/>
            <a:ext cx="57329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58109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B3BD-BAB6-FC0D-1286-9112F0B5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41.5 Figure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3751FA-6661-097B-A507-FCABC1599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280160"/>
            <a:ext cx="40233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57987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E1B0-F883-6218-571B-AE810585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41.5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56C3BE-4FD7-6755-6D54-4EE42A36A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9130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D5CE-558B-7E19-A99E-55387B3E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41.5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8BA8E3-846E-E9B0-2BE9-BAC65014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42496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DCDAB6-CE96-513E-CAC4-80666B788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41.2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580E02-55EF-6839-2F4A-C843D82E5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41.2 Figure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84D137-FD6D-077F-62A5-A01DA7DED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29817"/>
            <a:ext cx="5943600" cy="4471416"/>
          </a:xfrm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41.2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F2B6BF-C052-70D3-3B21-425727013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907" y="1280160"/>
            <a:ext cx="65081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41.2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5696B0-83E8-493C-DFB3-93FA6141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240</Words>
  <Application>Microsoft Office PowerPoint</Application>
  <PresentationFormat>On-screen Show (4:3)</PresentationFormat>
  <Paragraphs>49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Calibri</vt:lpstr>
      <vt:lpstr>Arial</vt:lpstr>
      <vt:lpstr>Office Theme</vt:lpstr>
      <vt:lpstr>Chapter 41</vt:lpstr>
      <vt:lpstr>Lesson 41.1 Figure 4 - Numbered</vt:lpstr>
      <vt:lpstr>Lesson 41.1 Figure 4</vt:lpstr>
      <vt:lpstr>Lesson 41.1 Figure 6 - Numbered</vt:lpstr>
      <vt:lpstr>Lesson 41.1 Figure 6</vt:lpstr>
      <vt:lpstr>Lesson 41.2 Figure 1 - Numbered</vt:lpstr>
      <vt:lpstr>Lesson 41.2 Figure 1</vt:lpstr>
      <vt:lpstr>Lesson 41.2 Figure 2 - Numbered</vt:lpstr>
      <vt:lpstr>Lesson 41.2 Figure 2</vt:lpstr>
      <vt:lpstr>Lesson 41.2 Figure 5 - Numbered</vt:lpstr>
      <vt:lpstr>Lesson 41.2 Figure 5</vt:lpstr>
      <vt:lpstr>Lesson 41.2 Figure 6 - Numbered</vt:lpstr>
      <vt:lpstr>Lesson 41.2 Figure 6</vt:lpstr>
      <vt:lpstr>Lesson 41.3 Figure 1 - Numbered</vt:lpstr>
      <vt:lpstr>Lesson 41.3 Figure 1</vt:lpstr>
      <vt:lpstr>Lesson 41.3 Figure 2 - Numbered</vt:lpstr>
      <vt:lpstr>Lesson 41.3 Figure 2</vt:lpstr>
      <vt:lpstr>Lesson 41.3 Figure 4 - Numbered</vt:lpstr>
      <vt:lpstr>Lesson 41.3 Figure 4</vt:lpstr>
      <vt:lpstr>Lesson 41.3 Figure 5 - Numbered</vt:lpstr>
      <vt:lpstr>Lesson 41.3 Figure 5</vt:lpstr>
      <vt:lpstr>Lesson 41.3 Figure 6 - Numbered</vt:lpstr>
      <vt:lpstr>Lesson 41.3 Figure 6</vt:lpstr>
      <vt:lpstr>Lesson 41.4 Figure 1 - Numbered</vt:lpstr>
      <vt:lpstr>Lesson 41.4 Figure 1</vt:lpstr>
      <vt:lpstr>Lesson 41.4 Figure 2 - Numbered</vt:lpstr>
      <vt:lpstr>Lesson 41.4 Figure 2</vt:lpstr>
      <vt:lpstr>Lesson 41.4 Figure 3 - Numbered</vt:lpstr>
      <vt:lpstr>Lesson 41.4 Figure 3</vt:lpstr>
      <vt:lpstr>Lesson 41.4 Figure 4 - Numbered</vt:lpstr>
      <vt:lpstr>Lesson 41.4 Figure 4</vt:lpstr>
      <vt:lpstr>Lesson 41.4 Figure 5 - Numbered</vt:lpstr>
      <vt:lpstr>Lesson 41.4 Figure 5</vt:lpstr>
      <vt:lpstr>Lesson 41.4 Figure 6 - Numbered</vt:lpstr>
      <vt:lpstr>Lesson 41.4 Figure 6</vt:lpstr>
      <vt:lpstr>Lesson 41.4 Figure 7 - Numbered</vt:lpstr>
      <vt:lpstr>Lesson 41.4 Figure 7</vt:lpstr>
      <vt:lpstr>Lesson 41.5 Figure 2 - Numbered</vt:lpstr>
      <vt:lpstr>Lesson 41.5 Figure 2</vt:lpstr>
      <vt:lpstr>Lesson 41.5 Figure 4 - Numbered</vt:lpstr>
      <vt:lpstr>Lesson 41.5 Figure 4</vt:lpstr>
      <vt:lpstr>Lesson 41.5 Figure 5 - Numbered</vt:lpstr>
      <vt:lpstr>Lesson 41.5 Figure 5</vt:lpstr>
      <vt:lpstr>Lesson 41.5 Figure 6 - Numbered</vt:lpstr>
      <vt:lpstr>Lesson 41.5 Figure 6</vt:lpstr>
      <vt:lpstr>Lesson 41.5 Figure 9 - Numbered</vt:lpstr>
      <vt:lpstr>Lesson 41.5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292</cp:revision>
  <dcterms:created xsi:type="dcterms:W3CDTF">2013-04-26T14:43:13Z</dcterms:created>
  <dcterms:modified xsi:type="dcterms:W3CDTF">2024-10-03T21:22:00Z</dcterms:modified>
</cp:coreProperties>
</file>