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332" r:id="rId24"/>
    <p:sldId id="333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269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3" autoAdjust="0"/>
    <p:restoredTop sz="86410" autoAdjust="0"/>
  </p:normalViewPr>
  <p:slideViewPr>
    <p:cSldViewPr>
      <p:cViewPr varScale="1">
        <p:scale>
          <a:sx n="95" d="100"/>
          <a:sy n="95" d="100"/>
        </p:scale>
        <p:origin x="1572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42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The Nervous System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90C6F-6BC4-89AA-5D63-FFDC729FF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42.1 Figure 6 -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0CF1F9-049B-EA05-C066-D0268CF1D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18" y="1280160"/>
            <a:ext cx="717176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24310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32947-400E-832E-5DB0-BF5BE9AF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42.1 Figure 6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B5C93A6-881E-2676-2F80-58667E7AE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4414" y="1280160"/>
            <a:ext cx="525517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53347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A60C-B2F4-9E6C-86AE-0F1AB09B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42.1 Figure 7 -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A0349E-68E6-EEB6-66F9-A6C02E757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18" y="1280160"/>
            <a:ext cx="717176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35785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EA78-5E90-07B6-E8DE-E3490FBC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42.1 Figure 7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104FC4-7C58-2A20-7D79-4B1B05E4F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588" y="1280160"/>
            <a:ext cx="537882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219410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C15B-3947-81AB-76BB-C286736E4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42.1 Figure 9 -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10A542-BC7A-13F4-4E1B-90A4E98C0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29414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D0F6-97D6-46F7-EFCA-AD7588F7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42.1 Figure 9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93C094-8007-1B94-7A57-6030188D4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647" y="1280160"/>
            <a:ext cx="542670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60795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F6D27-5836-A81A-C333-2B16A7A8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42.2 Figure 1 - Numbered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358EA-7782-B654-BDC1-8996B22CB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04434"/>
            <a:ext cx="7315200" cy="44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95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12292-2D43-9A14-4788-1DB722596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42.2 Figure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DFB27E-0E16-4D5A-0922-177F7126C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244" y="1758061"/>
            <a:ext cx="4477512" cy="3614928"/>
          </a:xfrm>
        </p:spPr>
      </p:pic>
    </p:spTree>
    <p:extLst>
      <p:ext uri="{BB962C8B-B14F-4D97-AF65-F5344CB8AC3E}">
        <p14:creationId xmlns:p14="http://schemas.microsoft.com/office/powerpoint/2010/main" val="2940909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B6083-58F3-3B78-C084-5DF3B1FD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42.2 Figure 2 -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5F86CC-B149-3825-2A19-08056B0AE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280160"/>
            <a:ext cx="5715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59847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39510-1A30-DAC3-685F-F857E5C3C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42.2 Figure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C88C4C-8D28-D436-AC79-317CF4004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175" y="1280160"/>
            <a:ext cx="40576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1228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42.1 Figure 2 -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6AB77D-451B-AFDA-1E3A-A342770AE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333" y="1280160"/>
            <a:ext cx="6773333" cy="45720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EF1E-09F1-4B07-8234-8802A5FB4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42.2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C27FBC-4086-565C-676C-B698719C1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18" y="1280160"/>
            <a:ext cx="717176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41253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A7B3B-BDDD-2178-941A-EA0DCCAD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42.2 Figure 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60B9832-94D6-5978-94E3-78CBFF67C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1720" y="1280160"/>
            <a:ext cx="44805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02897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DDC5A-6D82-8E2F-B54E-327AB4120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42.2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01CB10-5C6D-92A3-FE88-BF84B5BBD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743" y="1280160"/>
            <a:ext cx="679851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16823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C5E04-C8F3-B7B5-7179-B020FCD13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42.2 Figure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7B5B70-837A-0AA7-B073-7EBF42D60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684" y="1280160"/>
            <a:ext cx="481263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507093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6D80C-4957-D353-EF02-773DFA4D5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42.2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F3D689-25DA-9EBE-E4A4-CD41E562A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814" y="1280160"/>
            <a:ext cx="708837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78639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E863B-9688-1442-FBD2-29AC5450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42.2 Figure 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CDED24-8C74-E48F-BE67-1A517DE79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0" y="1329817"/>
            <a:ext cx="4800600" cy="4471416"/>
          </a:xfrm>
        </p:spPr>
      </p:pic>
    </p:spTree>
    <p:extLst>
      <p:ext uri="{BB962C8B-B14F-4D97-AF65-F5344CB8AC3E}">
        <p14:creationId xmlns:p14="http://schemas.microsoft.com/office/powerpoint/2010/main" val="477095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8CC76-69F4-275F-A8AD-ADDBAB83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42.2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B2E1BAC-99C4-09D9-808F-78EF523FE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8957" y="1280160"/>
            <a:ext cx="662608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17489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0A61F-76D0-4E15-4583-E7608427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42.2 Figure 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9E305E-53E5-6AA0-3BA4-7A4AE2C5B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6100" y="1329817"/>
            <a:ext cx="2971800" cy="4471416"/>
          </a:xfrm>
        </p:spPr>
      </p:pic>
    </p:spTree>
    <p:extLst>
      <p:ext uri="{BB962C8B-B14F-4D97-AF65-F5344CB8AC3E}">
        <p14:creationId xmlns:p14="http://schemas.microsoft.com/office/powerpoint/2010/main" val="702233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0BE4-2AD9-3928-BEDB-8D53DB47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42.2 Figure 8 -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BB553A-57A4-5916-635E-7ED742EBE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771" y="1280160"/>
            <a:ext cx="722845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713174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AB90E-C6A4-B548-52BA-8DCFA29DE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42.2 Figure 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67C2FD-18C0-E2D8-23FE-54502E7D9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1760" y="1280160"/>
            <a:ext cx="38404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64387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EAE8-7B21-ACB4-C7E4-BF3697AF8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42.1 Figure 2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7785BC-2863-5865-7A95-939F46CDB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145" y="1280160"/>
            <a:ext cx="45377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77711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81730-311F-AF11-2FA2-AF06268B3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42.2 Figure 9 -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F0BCA3-D512-2B5A-5CF7-EA42E5EFC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903" y="1280160"/>
            <a:ext cx="737419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81224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B3840-D097-088D-EB92-99592D7A1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42.2 Figure 9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8D54474-C48B-FD99-31EE-79443D7122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588" y="1280160"/>
            <a:ext cx="537882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90835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2C8E-9458-DAEB-B954-AE5C638D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42.2 Figure 10 -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D80D57-C437-067F-6927-719F8B47A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077" y="1280160"/>
            <a:ext cx="703384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741713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57D45-776F-745B-CDBE-FA115CA62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42.2 Figure 10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6F8538-94A2-B2A1-3287-ED75ADDC5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461" y="1280160"/>
            <a:ext cx="51370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14497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A6A8D-1523-DC08-A8E2-3794FB68F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42.2 Figure 12 -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777003-1303-6708-241F-5F0CA9F5A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023" y="1280160"/>
            <a:ext cx="711595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35597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C049B-74AC-F113-6105-17EFE50F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42.2 Figure 12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5840AB-6145-9449-C6F7-59C950DED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865" y="1280160"/>
            <a:ext cx="44462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99843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946D0-DCDF-8188-0C00-E1C5B1DDB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42.3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86B12D5-2BF3-D8F5-2240-EFED5B5CA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72" y="1280160"/>
            <a:ext cx="728605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58248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3D82A-EBC1-9B98-062F-AAABD7918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42.3 Figure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CF3186-3433-7F4F-60B7-228BE4F4B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547150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B0F2-4506-4B22-EFE8-2BDA23A1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42.3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174BA9-D580-707C-E819-CA5908E30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72" y="1280160"/>
            <a:ext cx="728605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65824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625CC-DBEB-A008-217E-A5B8919B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42.3 Figure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890AA7-C1BF-EA5A-277E-BA57D19F4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43295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BBAB4-760F-38F8-C9BD-8A7AF4E5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42.1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7BE621-96DD-C84A-8BD5-9ED1D7975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738205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ED92B-2112-7A1C-6251-8D697E12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42.3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0469C0-D477-9B49-39AB-1B989F0FA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5" y="1280160"/>
            <a:ext cx="71437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400123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C5858-084B-5B49-AC8E-D9F89119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42.3 Figure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A3AF49-BEA8-07CD-C83B-6725A255F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9732" y="1280160"/>
            <a:ext cx="628453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7927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686CD-32E5-7BB6-5919-2338437FC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42.3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783712-CC57-32F2-7C71-9D87FB0F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927" y="1280160"/>
            <a:ext cx="743414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605047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6E918-8E79-8D76-6E92-7314D5FF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42.3 Figure 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CC16ED-E5D2-1B63-3BDD-D8811335B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865" y="1280160"/>
            <a:ext cx="44462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579391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77212-67DF-0E89-9871-F40A3D932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42.3 Figure 7 -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598EF1-6BDC-AB04-9518-4465B5AB0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194" y="1280160"/>
            <a:ext cx="695361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258109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DB3BD-BAB6-FC0D-1286-9112F0B53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42.3 Figure 7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DD97FB1-C170-7C89-58C5-6812359D3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091" y="1280160"/>
            <a:ext cx="554181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579873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CE1B0-F883-6218-571B-AE810585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42.3 Figure 8 -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7FF801-EC17-BEB7-B00C-8B9C61070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023" y="1280160"/>
            <a:ext cx="711595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691308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1D5CE-558B-7E19-A99E-55387B3EB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42.3 Figure 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80C69A-2EBA-B7D4-702E-222287736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6675" y="1280160"/>
            <a:ext cx="54106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424966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185F3-9D98-2A61-1B3B-49B86A986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42.3 Figure 9 -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AD7481-91F3-F8E9-7616-4B37A8B63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647" y="1280160"/>
            <a:ext cx="542670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32893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AA272-561C-4B03-7516-CD39EAEE7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42.3 Figure 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646678-2940-634B-18B1-F4684D5BC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6045" y="1280160"/>
            <a:ext cx="38519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34796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84D3-E1CB-4F4E-3B2A-12475C18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42.1 Figure 3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F72474-A369-48CA-D1CC-C466516E1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091" y="1280160"/>
            <a:ext cx="554181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066323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1848-979C-2EF0-1AA0-BF3046E24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42.4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44F66A-EF7C-D0F9-DC72-956B3838A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60195"/>
            <a:ext cx="8229600" cy="4011930"/>
          </a:xfrm>
          <a:noFill/>
        </p:spPr>
      </p:pic>
    </p:spTree>
    <p:extLst>
      <p:ext uri="{BB962C8B-B14F-4D97-AF65-F5344CB8AC3E}">
        <p14:creationId xmlns:p14="http://schemas.microsoft.com/office/powerpoint/2010/main" val="38808383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54C9-6472-065C-66C3-C36C3EE06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42.4 Figure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4D2E4A-F0B1-BB02-A37A-79A55231B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983" y="1280160"/>
            <a:ext cx="768403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1665368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40879-C57E-910C-0167-F2FDC77A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42.4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B1E858-D3A4-7AA4-F6F4-743EB808F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4406" y="1280160"/>
            <a:ext cx="687518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640043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6AAF7-6FD0-16FA-3250-E42BB50D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42.4 Figure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474E17-9E0E-944C-3D74-6218BCF40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7510" y="1280160"/>
            <a:ext cx="32689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95624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35ED-DF61-EDB6-1F55-44F70824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42.4 Figure 4 -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A7B994-14D8-F680-8DB4-7803855C3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194" y="1280160"/>
            <a:ext cx="695361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986797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7761E-0D90-112C-D2E2-885AA600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42.4 Figure 4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6A340A3-C9D0-B056-DA2F-F24FCB5A7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9540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597647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B162E-AAE3-4589-5B3F-E07E3E059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42.4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70B06A-AECC-F710-A9DB-EADD3C2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4406" y="1280160"/>
            <a:ext cx="687518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824125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EF393-352B-DC63-937B-29A364307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Lesson 42.4 Figure 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765992-3ACC-6A30-A371-E5A73A6D8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329817"/>
            <a:ext cx="5943600" cy="4471416"/>
          </a:xfrm>
        </p:spPr>
      </p:pic>
    </p:spTree>
    <p:extLst>
      <p:ext uri="{BB962C8B-B14F-4D97-AF65-F5344CB8AC3E}">
        <p14:creationId xmlns:p14="http://schemas.microsoft.com/office/powerpoint/2010/main" val="25730737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045B6-6D95-AF61-B941-A254C5BA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42.4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C6F7F7-E50F-0AAD-8CA4-662178136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18" y="1280160"/>
            <a:ext cx="717176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611706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0786-270E-57C3-FAD1-6F74916D5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42.4 Figure 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A6E047-3CE4-0DFE-2DCC-280001CC3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97543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3A7C-CE37-1AE7-1D5E-A36CE9483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42.1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B95027-961D-40A3-9D40-0BC18BADF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830" y="1280160"/>
            <a:ext cx="674833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37909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0AEA6-616B-1CB5-29B9-08E0E97B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42.5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891D63-76F1-0FA0-69A8-458FA513A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57325"/>
            <a:ext cx="8229600" cy="4217670"/>
          </a:xfrm>
          <a:noFill/>
        </p:spPr>
      </p:pic>
    </p:spTree>
    <p:extLst>
      <p:ext uri="{BB962C8B-B14F-4D97-AF65-F5344CB8AC3E}">
        <p14:creationId xmlns:p14="http://schemas.microsoft.com/office/powerpoint/2010/main" val="37098129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EF13D-5539-C428-F4EC-C68ECEDB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42.5 Figure 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27CB7AD-F285-D931-B170-2E2598851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299" y="1280160"/>
            <a:ext cx="471340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473449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C0C7-B400-D0ED-7DAD-3780723B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42.1 Figure 4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A5AFA0-16FC-5A3D-AB6F-7CAEA0AFD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0525" y="1280160"/>
            <a:ext cx="490294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0735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E84C4-0F94-F15C-1842-206DF8434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42.1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E598DF-028D-C6A5-1946-F926EECFF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95603"/>
            <a:ext cx="8229600" cy="4341114"/>
          </a:xfrm>
          <a:noFill/>
        </p:spPr>
      </p:pic>
    </p:spTree>
    <p:extLst>
      <p:ext uri="{BB962C8B-B14F-4D97-AF65-F5344CB8AC3E}">
        <p14:creationId xmlns:p14="http://schemas.microsoft.com/office/powerpoint/2010/main" val="2691978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A758-6946-45BB-7882-EE9DFDDD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42.1 Figure 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E97970-BAE5-3AEB-E5AC-CF0D984BA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797" y="1280160"/>
            <a:ext cx="639440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89270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311</Words>
  <Application>Microsoft Office PowerPoint</Application>
  <PresentationFormat>On-screen Show (4:3)</PresentationFormat>
  <Paragraphs>63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Calibri</vt:lpstr>
      <vt:lpstr>Arial</vt:lpstr>
      <vt:lpstr>Office Theme</vt:lpstr>
      <vt:lpstr>Chapter 42</vt:lpstr>
      <vt:lpstr>Lesson 42.1 Figure 2 - Numbered</vt:lpstr>
      <vt:lpstr>Lesson 42.1 Figure 2</vt:lpstr>
      <vt:lpstr>Lesson 42.1 Figure 3 - Numbered</vt:lpstr>
      <vt:lpstr>Lesson 42.1 Figure 3</vt:lpstr>
      <vt:lpstr>Lesson 42.1 Figure 4 - Numbered</vt:lpstr>
      <vt:lpstr>Lesson 42.1 Figure 4</vt:lpstr>
      <vt:lpstr>Lesson 42.1 Figure 5 - Numbered</vt:lpstr>
      <vt:lpstr>Lesson 42.1 Figure 5</vt:lpstr>
      <vt:lpstr>Lesson 42.1 Figure 6 - Numbered</vt:lpstr>
      <vt:lpstr>Lesson 42.1 Figure 6</vt:lpstr>
      <vt:lpstr>Lesson 42.1 Figure 7 - Numbered</vt:lpstr>
      <vt:lpstr>Lesson 42.1 Figure 7</vt:lpstr>
      <vt:lpstr>Lesson 42.1 Figure 9 - Numbered</vt:lpstr>
      <vt:lpstr>Lesson 42.1 Figure 9</vt:lpstr>
      <vt:lpstr>Lesson 42.2 Figure 1 - Numbered</vt:lpstr>
      <vt:lpstr>Lesson 42.2 Figure 1</vt:lpstr>
      <vt:lpstr>Lesson 42.2 Figure 2 - Numbered</vt:lpstr>
      <vt:lpstr>Lesson 42.2 Figure 2</vt:lpstr>
      <vt:lpstr>Lesson 42.2 Figure 3 - Numbered</vt:lpstr>
      <vt:lpstr>Lesson 42.2 Figure 3</vt:lpstr>
      <vt:lpstr>Lesson 42.2 Figure 4 - Numbered</vt:lpstr>
      <vt:lpstr>Lesson 42.2 Figure 4</vt:lpstr>
      <vt:lpstr>Lesson 42.2 Figure 5 - Numbered</vt:lpstr>
      <vt:lpstr>Lesson 42.2 Figure 5</vt:lpstr>
      <vt:lpstr>Lesson 42.2 Figure 7 - Numbered</vt:lpstr>
      <vt:lpstr>Lesson 42.2 Figure 7</vt:lpstr>
      <vt:lpstr>Lesson 42.2 Figure 8 - Numbered</vt:lpstr>
      <vt:lpstr>Lesson 42.2 Figure 8</vt:lpstr>
      <vt:lpstr>Lesson 42.2 Figure 9 - Numbered</vt:lpstr>
      <vt:lpstr>Lesson 42.2 Figure 9</vt:lpstr>
      <vt:lpstr>Lesson 42.2 Figure 10 - Numbered</vt:lpstr>
      <vt:lpstr>Lesson 42.2 Figure 10</vt:lpstr>
      <vt:lpstr>Lesson 42.2 Figure 12 - Numbered</vt:lpstr>
      <vt:lpstr>Lesson 42.2 Figure 12</vt:lpstr>
      <vt:lpstr>Lesson 42.3 Figure 1 - Numbered</vt:lpstr>
      <vt:lpstr>Lesson 42.3 Figure 1</vt:lpstr>
      <vt:lpstr>Lesson 42.3 Figure 2 - Numbered</vt:lpstr>
      <vt:lpstr>Lesson 42.3 Figure 2</vt:lpstr>
      <vt:lpstr>Lesson 42.3 Figure 4 - Numbered</vt:lpstr>
      <vt:lpstr>Lesson 42.3 Figure 4</vt:lpstr>
      <vt:lpstr>Lesson 42.3 Figure 5 - Numbered</vt:lpstr>
      <vt:lpstr>Lesson 42.3 Figure 5</vt:lpstr>
      <vt:lpstr>Lesson 42.3 Figure 7 - Numbered</vt:lpstr>
      <vt:lpstr>Lesson 42.3 Figure 7</vt:lpstr>
      <vt:lpstr>Lesson 42.3 Figure 8 - Numbered</vt:lpstr>
      <vt:lpstr>Lesson 42.3 Figure 8</vt:lpstr>
      <vt:lpstr>Lesson 42.3 Figure 9 - Numbered</vt:lpstr>
      <vt:lpstr>Lesson 42.3 Figure 9</vt:lpstr>
      <vt:lpstr>Lesson 42.4 Figure 1 - Numbered</vt:lpstr>
      <vt:lpstr>Lesson 42.4 Figure 1</vt:lpstr>
      <vt:lpstr>Lesson 42.4 Figure 2 - Numbered</vt:lpstr>
      <vt:lpstr>Lesson 42.4 Figure 2</vt:lpstr>
      <vt:lpstr>Lesson 42.4 Figure 4 - Numbered</vt:lpstr>
      <vt:lpstr>Lesson 42.4 Figure 4</vt:lpstr>
      <vt:lpstr>Lesson 42.4 Figure 5 - Numbered</vt:lpstr>
      <vt:lpstr>Lesson 42.4 Figure 5</vt:lpstr>
      <vt:lpstr>Lesson 42.4 Figure 6 - Numbered</vt:lpstr>
      <vt:lpstr>Lesson 42.4 Figure 6</vt:lpstr>
      <vt:lpstr>Lesson 42.5 Figure 1 - Numbered</vt:lpstr>
      <vt:lpstr>Lesson 42.5 Figure 1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279</cp:revision>
  <dcterms:created xsi:type="dcterms:W3CDTF">2013-04-26T14:43:13Z</dcterms:created>
  <dcterms:modified xsi:type="dcterms:W3CDTF">2024-10-03T21:34:07Z</dcterms:modified>
</cp:coreProperties>
</file>