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269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9" autoAdjust="0"/>
    <p:restoredTop sz="86410" autoAdjust="0"/>
  </p:normalViewPr>
  <p:slideViewPr>
    <p:cSldViewPr>
      <p:cViewPr varScale="1">
        <p:scale>
          <a:sx n="93" d="100"/>
          <a:sy n="93" d="100"/>
        </p:scale>
        <p:origin x="66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2054A8-95C1-776A-7871-7961A21AF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34395D-45D5-A5F5-9B9A-BF668CAC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91972-DB54-9ADC-9B3D-2BBD68973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CFE7222-CD0E-F7C6-D717-9F3203CAD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E5E645-CDDD-C79E-E97B-7873952DA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12AFD4-A50A-D164-57E2-BAAFB3BB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F712F4-E18C-270C-80DA-E0EE5EE24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43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The Musculoskeletal System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90C6F-6BC4-89AA-5D63-FFDC729FF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43.1 Figure 10 -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ED8CBF0-7BCD-0A50-6864-2D6F1F70A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743" y="1280160"/>
            <a:ext cx="679851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224310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32947-400E-832E-5DB0-BF5BE9AF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43.1 Figure 10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431051D-A8FA-92AF-FE50-8C74D4EE1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6040" y="1280160"/>
            <a:ext cx="393192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553347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6A60C-B2F4-9E6C-86AE-0F1AB09B3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43.1 Figure 11 -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86FD21F-B2CA-E239-7EC4-C48000308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6033" y="1280160"/>
            <a:ext cx="505193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735785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0EA78-5E90-07B6-E8DE-E3490FBC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43.1 Figure 11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B6CC412-596F-7A2C-7187-9D8CC7646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6100" y="1280160"/>
            <a:ext cx="29718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219410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2C15B-3947-81AB-76BB-C286736E4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43.1 Figure 12 -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4C14A46-8CB9-2ACB-5E51-C44806B4C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8949" y="1280160"/>
            <a:ext cx="516610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729414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D0F6-97D6-46F7-EFCA-AD7588F7D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43.1 Figure 12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7D9114-6653-1012-39E1-40F7283B2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6060" y="1280160"/>
            <a:ext cx="361188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460795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F6D27-5836-A81A-C333-2B16A7A8D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43.1 Figure 13 -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93218F6-E32B-D4E2-9006-6E6578E4A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1040" y="1280160"/>
            <a:ext cx="566191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468995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12292-2D43-9A14-4788-1DB722596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43.1 Figure 13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CC6843F-E535-1F2B-8000-3F9A4F4AE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3175" y="1280160"/>
            <a:ext cx="405765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940909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B6083-58F3-3B78-C084-5DF3B1FD0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43.1 Figure 15 -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1735D7-4755-6936-626C-1F0227E1A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972" y="1280160"/>
            <a:ext cx="728605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259847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39510-1A30-DAC3-685F-F857E5C3C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43.1 Figure 15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6E6E4E9-1CB4-E5CA-2613-BA0513D27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9037" y="1295400"/>
            <a:ext cx="752592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41228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43.1 Figure 5 - Numbered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AF782A-FAB3-5FA5-8048-09F652030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7080" y="1280160"/>
            <a:ext cx="4889839" cy="4572000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FEF1E-09F1-4B07-8234-8802A5FB4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43.1 Figure 16 -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96DDF52-44EC-C35F-9879-0E38EA619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6795" y="1280160"/>
            <a:ext cx="501041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41253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A7B3B-BDDD-2178-941A-EA0DCCAD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43.1 Figure 16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94EF666-30C6-C0FD-D34A-15D3DAA91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1810" y="1280160"/>
            <a:ext cx="304038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602897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DDC5A-6D82-8E2F-B54E-327AB4120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43.2 Figure 2 -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E44CAF9-FABA-B4A7-69C2-EB4BCDACF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8329" y="1280160"/>
            <a:ext cx="578734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616823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E863B-9688-1442-FBD2-29AC5450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43.2 Figure 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B3101EF-E959-A1F6-2704-60F3D3FA2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8905" y="1280160"/>
            <a:ext cx="380619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77095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8CC76-69F4-275F-A8AD-ADDBAB83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43.2 Figure 3 -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A9B407B-9564-D107-AFA1-FBC26F414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9335" y="1280160"/>
            <a:ext cx="482532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17489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0A61F-76D0-4E15-4583-E7608427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43.2 Figure 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836B8A7-F9EC-8397-4875-7F979DE5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3240" y="1280160"/>
            <a:ext cx="301752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702233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9058-76D4-F379-CA61-E8256BC3A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43.2 Figure 5 -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12258E-2F06-BAA6-0346-F638986C4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4581" y="1280160"/>
            <a:ext cx="655483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953552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ECF56-B377-6233-E181-9EE2DD4CE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43.2 Figure 5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AC02EAF-405E-2C22-11CC-2DBB2B9B2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6536" y="1280160"/>
            <a:ext cx="485092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115069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85B8-5F65-216E-0FFA-92CFB69E8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43.2 Figure 7 -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70C4505-2BA6-2BBA-A811-64E9F0FB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1231" y="1280160"/>
            <a:ext cx="586153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616658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C0617-33CB-DE33-7761-2222B1AA9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43.2 Figure 7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E1EE673-77AE-9583-378A-32A64A9A8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0340" y="1280160"/>
            <a:ext cx="370332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206987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CEAE8-7B21-ACB4-C7E4-BF3697AF8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43.1 Figure 5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CF6738E-FF90-7706-96B5-CB5C4267E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4670" y="1280160"/>
            <a:ext cx="299466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77711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CF53A-C87C-BC53-AC2F-5FB727EB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43.2 Figure 9 -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7803691-94A4-425F-7BAE-E1ECF14DF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0788" y="1331341"/>
            <a:ext cx="7202424" cy="4468368"/>
          </a:xfrm>
        </p:spPr>
      </p:pic>
    </p:spTree>
    <p:extLst>
      <p:ext uri="{BB962C8B-B14F-4D97-AF65-F5344CB8AC3E}">
        <p14:creationId xmlns:p14="http://schemas.microsoft.com/office/powerpoint/2010/main" val="33113627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DA025-D9C8-D4FD-ED25-B33FCE4C3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43.2 Figure 9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F7D3083-2F69-8062-841E-C0E17C9AC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092" y="1280160"/>
            <a:ext cx="56098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062066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64AEE-0BEF-49ED-D499-7FBC84DA6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43.2 Figure 11 -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BA6754-AE17-E11C-231E-3F9FB3A19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4903" y="1280160"/>
            <a:ext cx="737419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3163180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5A973-1CBA-F25B-9685-D09371398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43.2 Figure 11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8D2D160-5E87-3033-48CF-3D87378A1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6795" y="1280160"/>
            <a:ext cx="501041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9034175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43486-601B-1320-4085-FB39DF541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43.3 Figure 2 -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FBA224-8E91-3877-571C-189393C4D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2777" y="1280160"/>
            <a:ext cx="591844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9629180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016A3-B255-84CF-FA87-87A92951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43.3 Figure 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232E6E0-025D-07AC-7710-2E644A17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3461" y="1280160"/>
            <a:ext cx="513707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6033406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29510-9B67-0D42-B39E-5DA9A8100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43.3 Figure 3 -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125C9E7-6AC1-D6A5-50A2-43C8BF8EA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1807" y="1280160"/>
            <a:ext cx="588038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6581882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3FC9B-363A-712D-6B24-4FE57D43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43.3 Figure 3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D3DA2A6-233D-35F1-5438-B2F9EFEF7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8865" y="1280160"/>
            <a:ext cx="44462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1433512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D5FED-9100-2554-21D0-55B320FE2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43.3 Figure 4 -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17834D-9CEA-26B3-D4BF-0FCC0448D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9143" y="1280160"/>
            <a:ext cx="580571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1845674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26CE5-3D2B-0C28-FECD-C37376BA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43.3 Figure 4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BAF305B-A127-0C89-E7D7-2F2A4B4C4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8865" y="1295400"/>
            <a:ext cx="44462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988409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BBAB4-760F-38F8-C9BD-8A7AF4E5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43.1 Figure 6 -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A7293A-44CC-761C-47AD-CE47E90A5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4903" y="1280160"/>
            <a:ext cx="737419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5738205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BEEC2-68F6-7CBF-D197-59A6F9DA0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43.3 Figure 5 -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ED819BE-2FF7-84D9-9541-09C271592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4414" y="1280160"/>
            <a:ext cx="525517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9019910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24970-C69B-E09D-8145-DF37EE2A7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43.3 Figure 5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A89EAF-6BC8-F848-99F5-9D1EE4629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3215" y="1280160"/>
            <a:ext cx="34175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2245396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A2277-3705-8496-0896-9EA9F505C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43.3 Figure 6 -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2E4155F-B736-66FA-72AD-A83C46D18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4581" y="1280160"/>
            <a:ext cx="655483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5041964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DCC46-34F2-DAA5-9FB0-E0F1418DF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43.3 Figure 6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667A88-7206-F949-8B3F-06953F90C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3381" y="1280160"/>
            <a:ext cx="467723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1477380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E33D3-D3D8-9A79-5FC0-EBC6DAE2E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43.3 Figure 7 -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5D25540-E19C-1564-62A5-7DCB58CFC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6876" y="1329817"/>
            <a:ext cx="4270248" cy="4471416"/>
          </a:xfrm>
        </p:spPr>
      </p:pic>
    </p:spTree>
    <p:extLst>
      <p:ext uri="{BB962C8B-B14F-4D97-AF65-F5344CB8AC3E}">
        <p14:creationId xmlns:p14="http://schemas.microsoft.com/office/powerpoint/2010/main" val="18950716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3B5A6-2975-894E-0436-23C262ECB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43.3 Figure 7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9E3A5C-DF6C-9273-E466-B87E63F2C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0588" y="1329817"/>
            <a:ext cx="2782824" cy="4471416"/>
          </a:xfrm>
        </p:spPr>
      </p:pic>
    </p:spTree>
    <p:extLst>
      <p:ext uri="{BB962C8B-B14F-4D97-AF65-F5344CB8AC3E}">
        <p14:creationId xmlns:p14="http://schemas.microsoft.com/office/powerpoint/2010/main" val="20478807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0E33E-3D86-51C4-2FF3-82C02CF46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43.3 Figure 8 -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A69FE50-3E57-FBA0-A7FC-1E776C33A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2000" y="1280160"/>
            <a:ext cx="7200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7622237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670AD-3DB7-AEAC-B2DF-559B5CBB4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43.3 Figure 8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4FF6B2-B65F-11C4-A2B9-C4D700FCB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4533" y="1280160"/>
            <a:ext cx="477493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295954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55B8A-09F8-3166-1A3E-383D9BA76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43.3 Figure 10 -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B1CEBB0-A0BB-5049-B983-CB676CEBB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2909" y="1280160"/>
            <a:ext cx="461818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4208919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E29FB-496E-921E-4596-306F6C465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43.3 Figure 10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27C6CF-A958-BCC4-BC60-104BCA5B2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1770" y="1280160"/>
            <a:ext cx="368046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461869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F84D3-E1CB-4F4E-3B2A-12475C187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43.1 Figure 6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9B96DDE-6BA4-024D-9536-74BCAA03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092" y="1280160"/>
            <a:ext cx="56098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1066323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4A63E-7B0B-DD13-8DEE-0BFBAEED3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43.3 Figure 11 -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D6BB19-84F2-AA8B-F3CE-88ED9DEC6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4903" y="1280160"/>
            <a:ext cx="737419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8787713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5A166-65A2-8AA3-BEA0-6E5F75A0C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43.3 Figure 11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EE97EF-5BCF-4A69-9297-FC8996557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2588" y="1295400"/>
            <a:ext cx="537882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2476206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6F1ED-CC00-2471-A446-3AD5B20DF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43.3 Figure 12 -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6E35D1D-2CB9-FFEE-34D4-FEA534D10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4797" y="1280160"/>
            <a:ext cx="639440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0004871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C1149-6F80-A153-1A68-B9E277879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43.3 Figure 12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8CD9E4-BF41-7F5F-4606-99E9D957D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300" y="1508125"/>
            <a:ext cx="4343400" cy="4114800"/>
          </a:xfrm>
        </p:spPr>
      </p:pic>
    </p:spTree>
    <p:extLst>
      <p:ext uri="{BB962C8B-B14F-4D97-AF65-F5344CB8AC3E}">
        <p14:creationId xmlns:p14="http://schemas.microsoft.com/office/powerpoint/2010/main" val="11832723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E4D0B-607E-0373-EBF2-6B331DBC3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43.4 Figure 2 -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6E91E90-5709-E723-6195-0BB669718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4023" y="1280160"/>
            <a:ext cx="711595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952296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36930-A94A-3432-E972-3B467D285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43.4 Figure 2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559DFB-B294-2292-638F-6DAADA349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295400"/>
            <a:ext cx="5943600" cy="4471416"/>
          </a:xfrm>
        </p:spPr>
      </p:pic>
    </p:spTree>
    <p:extLst>
      <p:ext uri="{BB962C8B-B14F-4D97-AF65-F5344CB8AC3E}">
        <p14:creationId xmlns:p14="http://schemas.microsoft.com/office/powerpoint/2010/main" val="39475398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FF010-BC07-0DC6-6EEF-B931F06D6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43.4 Figure 3 -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8BFD464-67CA-7CB0-4F03-961C5226E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498" y="1280160"/>
            <a:ext cx="706100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944569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FBE76-FB1C-ACDA-4951-82ECF25F2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43.4 Figure 3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2D2CF9-4981-DC47-271A-43D20BB52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3461" y="1280160"/>
            <a:ext cx="513707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8623450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0B713-E137-7F82-561A-23BBF8F28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43.4 Figure 4 -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B6DCE5C-E4FA-C0B8-9836-76EC17F7A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2339" y="1280160"/>
            <a:ext cx="619932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6467352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4742A-5396-4303-D223-7D8C8709F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43.4 Figure 4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A3B3FB-86C8-E2F8-4101-9108A5307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8880" y="1295400"/>
            <a:ext cx="420624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168552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13A7C-CE37-1AE7-1D5E-A36CE9483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43.1 Figure 7 -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E76AD57-FEB3-A390-0E22-82D716DBA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7740" y="1329817"/>
            <a:ext cx="7208520" cy="4471416"/>
          </a:xfrm>
        </p:spPr>
      </p:pic>
    </p:spTree>
    <p:extLst>
      <p:ext uri="{BB962C8B-B14F-4D97-AF65-F5344CB8AC3E}">
        <p14:creationId xmlns:p14="http://schemas.microsoft.com/office/powerpoint/2010/main" val="3837909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27D23-7476-8A5F-9393-7D9A45105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43.4 Figure 6 -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E1BE15C-7832-DBC3-FAF1-A5BA70490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4195" y="1280160"/>
            <a:ext cx="557560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5117069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8C9BF-07E9-8B0C-63FD-88994E324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43.4 Figure 6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5B1CDE-B12D-1C45-791C-83867584F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5496" y="1329817"/>
            <a:ext cx="3493008" cy="4471416"/>
          </a:xfrm>
        </p:spPr>
      </p:pic>
    </p:spTree>
    <p:extLst>
      <p:ext uri="{BB962C8B-B14F-4D97-AF65-F5344CB8AC3E}">
        <p14:creationId xmlns:p14="http://schemas.microsoft.com/office/powerpoint/2010/main" val="27239684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1035D-B3B9-FF1C-B5D1-E486035E0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43.4 Figure 7 -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E9B9C2C-7CE5-8860-E099-B3BAB1794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2549" y="1280160"/>
            <a:ext cx="669890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0992409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7F647-9842-AED3-4B3B-A43CD0A61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43.4 Figure 7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78059E-4FF6-C0B1-454C-4EFC5F334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1735" y="1280160"/>
            <a:ext cx="424053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9774373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0ACFD35-1837-1A75-6CC4-04307DF1F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43.4 Figure 9 - Numbered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FEE809-4008-4E64-00B3-10C95D5A2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976" y="1280160"/>
            <a:ext cx="740404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6945876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15415-92CA-C8F7-903B-87CE8FF57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43.4 Figure 9</a:t>
            </a:r>
            <a:endParaRPr lang="en-IN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980A376-0C9E-256A-B41E-4EDD0E0D2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3190" y="1280160"/>
            <a:ext cx="381762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1486815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DC0C7-B400-D0ED-7DAD-3780723BA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43.1 Figure 7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F603478-8528-487D-3B80-25A1EFB1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0594" y="1280160"/>
            <a:ext cx="584281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807358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E84C4-0F94-F15C-1842-206DF8434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43.1 Figure 8 -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65DECFF-D25C-3F12-563E-8961AD4F4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1091" y="1280160"/>
            <a:ext cx="554181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691978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AA758-6946-45BB-7882-EE9DFDDD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43.1 Figure 8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3E649F-AC0F-7672-60C4-C6A2B648D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1740" y="1280160"/>
            <a:ext cx="416052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789270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1801</TotalTime>
  <Words>331</Words>
  <Application>Microsoft Office PowerPoint</Application>
  <PresentationFormat>On-screen Show (4:3)</PresentationFormat>
  <Paragraphs>67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9" baseType="lpstr">
      <vt:lpstr>Arial</vt:lpstr>
      <vt:lpstr>Calibri</vt:lpstr>
      <vt:lpstr>Office Theme</vt:lpstr>
      <vt:lpstr>Chapter 43</vt:lpstr>
      <vt:lpstr>Lesson 43.1 Figure 5 - Numbered</vt:lpstr>
      <vt:lpstr>Lesson 43.1 Figure 5</vt:lpstr>
      <vt:lpstr>Lesson 43.1 Figure 6 - Numbered</vt:lpstr>
      <vt:lpstr>Lesson 43.1 Figure 6</vt:lpstr>
      <vt:lpstr>Lesson 43.1 Figure 7 - Numbered</vt:lpstr>
      <vt:lpstr>Lesson 43.1 Figure 7</vt:lpstr>
      <vt:lpstr>Lesson 43.1 Figure 8 - Numbered</vt:lpstr>
      <vt:lpstr>Lesson 43.1 Figure 8</vt:lpstr>
      <vt:lpstr>Lesson 43.1 Figure 10 - Numbered</vt:lpstr>
      <vt:lpstr>Lesson 43.1 Figure 10</vt:lpstr>
      <vt:lpstr>Lesson 43.1 Figure 11 - Numbered</vt:lpstr>
      <vt:lpstr>Lesson 43.1 Figure 11</vt:lpstr>
      <vt:lpstr>Lesson 43.1 Figure 12 - Numbered</vt:lpstr>
      <vt:lpstr>Lesson 43.1 Figure 12</vt:lpstr>
      <vt:lpstr>Lesson 43.1 Figure 13 - Numbered</vt:lpstr>
      <vt:lpstr>Lesson 43.1 Figure 13</vt:lpstr>
      <vt:lpstr>Lesson 43.1 Figure 15 - Numbered</vt:lpstr>
      <vt:lpstr>Lesson 43.1 Figure 15</vt:lpstr>
      <vt:lpstr>Lesson 43.1 Figure 16 - Numbered</vt:lpstr>
      <vt:lpstr>Lesson 43.1 Figure 16</vt:lpstr>
      <vt:lpstr>Lesson 43.2 Figure 2 - Numbered</vt:lpstr>
      <vt:lpstr>Lesson 43.2 Figure 2</vt:lpstr>
      <vt:lpstr>Lesson 43.2 Figure 3 - Numbered</vt:lpstr>
      <vt:lpstr>Lesson 43.2 Figure 3</vt:lpstr>
      <vt:lpstr>Lesson 43.2 Figure 5 - Numbered</vt:lpstr>
      <vt:lpstr>Lesson 43.2 Figure 5</vt:lpstr>
      <vt:lpstr>Lesson 43.2 Figure 7 - Numbered</vt:lpstr>
      <vt:lpstr>Lesson 43.2 Figure 7</vt:lpstr>
      <vt:lpstr>Lesson 43.2 Figure 9 - Numbered</vt:lpstr>
      <vt:lpstr>Lesson 43.2 Figure 9</vt:lpstr>
      <vt:lpstr>Lesson 43.2 Figure 11 - Numbered</vt:lpstr>
      <vt:lpstr>Lesson 43.2 Figure 11</vt:lpstr>
      <vt:lpstr>Lesson 43.3 Figure 2 - Numbered</vt:lpstr>
      <vt:lpstr>Lesson 43.3 Figure 2</vt:lpstr>
      <vt:lpstr>Lesson 43.3 Figure 3 - Numbered</vt:lpstr>
      <vt:lpstr>Lesson 43.3 Figure 3</vt:lpstr>
      <vt:lpstr>Lesson 43.3 Figure 4 - Numbered</vt:lpstr>
      <vt:lpstr>Lesson 43.3 Figure 4</vt:lpstr>
      <vt:lpstr>Lesson 43.3 Figure 5 - Numbered</vt:lpstr>
      <vt:lpstr>Lesson 43.3 Figure 5</vt:lpstr>
      <vt:lpstr>Lesson 43.3 Figure 6 - Numbered</vt:lpstr>
      <vt:lpstr>Lesson 43.3 Figure 6</vt:lpstr>
      <vt:lpstr>Lesson 43.3 Figure 7 - Numbered</vt:lpstr>
      <vt:lpstr>Lesson 43.3 Figure 7</vt:lpstr>
      <vt:lpstr>Lesson 43.3 Figure 8 - Numbered</vt:lpstr>
      <vt:lpstr>Lesson 43.3 Figure 8</vt:lpstr>
      <vt:lpstr>Lesson 43.3 Figure 10 - Numbered</vt:lpstr>
      <vt:lpstr>Lesson 43.3 Figure 10</vt:lpstr>
      <vt:lpstr>Lesson 43.3 Figure 11 - Numbered</vt:lpstr>
      <vt:lpstr>Lesson 43.3 Figure 11</vt:lpstr>
      <vt:lpstr>Lesson 43.3 Figure 12 - Numbered</vt:lpstr>
      <vt:lpstr>Lesson 43.3 Figure 12</vt:lpstr>
      <vt:lpstr>Lesson 43.4 Figure 2 - Numbered</vt:lpstr>
      <vt:lpstr>Lesson 43.4 Figure 2</vt:lpstr>
      <vt:lpstr>Lesson 43.4 Figure 3 - Numbered</vt:lpstr>
      <vt:lpstr>Lesson 43.4 Figure 3</vt:lpstr>
      <vt:lpstr>Lesson 43.4 Figure 4 - Numbered</vt:lpstr>
      <vt:lpstr>Lesson 43.4 Figure 4</vt:lpstr>
      <vt:lpstr>Lesson 43.4 Figure 6 - Numbered</vt:lpstr>
      <vt:lpstr>Lesson 43.4 Figure 6</vt:lpstr>
      <vt:lpstr>Lesson 43.4 Figure 7 - Numbered</vt:lpstr>
      <vt:lpstr>Lesson 43.4 Figure 7</vt:lpstr>
      <vt:lpstr>Lesson 43.4 Figure 9 - Numbered</vt:lpstr>
      <vt:lpstr>Lesson 43.4 Figure 9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</dc:title>
  <dc:subject>Biology</dc:subject>
  <dc:creator>Hawkes Learning</dc:creator>
  <cp:keywords>Hawkes Learning;Biology</cp:keywords>
  <cp:lastModifiedBy>Annaleise Radchenko</cp:lastModifiedBy>
  <cp:revision>295</cp:revision>
  <dcterms:created xsi:type="dcterms:W3CDTF">2013-04-26T14:43:13Z</dcterms:created>
  <dcterms:modified xsi:type="dcterms:W3CDTF">2024-09-23T20:37:36Z</dcterms:modified>
</cp:coreProperties>
</file>