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80" r:id="rId9"/>
    <p:sldId id="281" r:id="rId10"/>
    <p:sldId id="278" r:id="rId11"/>
    <p:sldId id="279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7CE44A1-A75A-5C9B-F00E-B8F479833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29F7EC-ED59-1414-2A4C-55D1FCA40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2CAC9-D8D5-E20A-0DA4-14F8D77A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5404707-E605-0182-47F0-6AA61F6E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0E4C21-78AE-E3D9-1E96-1F9E7B802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ADAED49-31C7-50DA-8E20-41E2253F8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DB0F598-CA37-1FA9-802D-5E3B1885D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Ecology and the Biosphere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A7236D-C716-8798-C80B-E50492FB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44.4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823555-36AB-8D35-D5F6-3A9ED432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6059" y="1280160"/>
            <a:ext cx="765188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590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44.4 Figure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CDC327-E5AB-890F-7EEA-1D15C9E0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3093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44.1 Figure 2 -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8425D-2833-EFEC-A971-D092F6449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57200" y="1498473"/>
            <a:ext cx="8229600" cy="4135374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427-514A-C4AB-26DA-C4E14CF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44.1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8B37B4-8BF9-E838-67AA-4D62A0B87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6623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859C-0B80-EACB-021E-480F6EA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44.2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79FAF8-DB17-4146-3233-89E4ADEF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987" y="1280160"/>
            <a:ext cx="798602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258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34BA-73D9-4E4F-CE2D-2DB8AE92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44.2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ED3B1D-D4F7-D12F-66B4-A7699A3A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519047"/>
            <a:ext cx="8229600" cy="4094226"/>
          </a:xfrm>
          <a:noFill/>
        </p:spPr>
      </p:pic>
    </p:spTree>
    <p:extLst>
      <p:ext uri="{BB962C8B-B14F-4D97-AF65-F5344CB8AC3E}">
        <p14:creationId xmlns:p14="http://schemas.microsoft.com/office/powerpoint/2010/main" val="2784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FF64-D7DB-BD66-3CAD-A89B7492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44.2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1E3FB1-6AD5-58A1-263F-B1B36D587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158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44.2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CA20FA-623A-67DC-D87A-A91DAED83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0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44.3 Figure 1 - Numbered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CA20FA-623A-67DC-D87A-A91DAED83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77244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44.3 Figure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CA20FA-623A-67DC-D87A-A91DAED83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603883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62</Words>
  <Application>Microsoft Office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Chapter 44</vt:lpstr>
      <vt:lpstr>Lesson 44.1 Figure 2 - Numbered</vt:lpstr>
      <vt:lpstr>Lesson 44.1 Figure 2</vt:lpstr>
      <vt:lpstr>Lesson 44.2 Figure 5 - Numbered</vt:lpstr>
      <vt:lpstr>Lesson 44.2 Figure 5</vt:lpstr>
      <vt:lpstr>Lesson 44.2 Figure 6 - Numbered</vt:lpstr>
      <vt:lpstr>Lesson 44.2 Figure 6</vt:lpstr>
      <vt:lpstr>Lesson 44.3 Figure 1 - Numbered</vt:lpstr>
      <vt:lpstr>Lesson 44.3 Figure 1</vt:lpstr>
      <vt:lpstr>Lesson 44.4 Figure 1 - Numbered</vt:lpstr>
      <vt:lpstr>Lesson 44.4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248</cp:revision>
  <dcterms:created xsi:type="dcterms:W3CDTF">2013-04-26T14:43:13Z</dcterms:created>
  <dcterms:modified xsi:type="dcterms:W3CDTF">2024-09-23T20:44:04Z</dcterms:modified>
</cp:coreProperties>
</file>