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9ABAB8B-4FE3-91B9-3D05-C60D28E23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B726157-9B17-4586-A952-2AD4A572D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12F0C-0F73-89B3-0DEC-E851B68B3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1BF479E-A60C-EF35-D4C1-83532CA50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0F2D2FE-A8A0-C493-2BA4-B76CEB98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C05DA14-8555-E811-DB91-0B53858D8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4281055-011F-2890-6F20-12AD83887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45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>
                <a:solidFill>
                  <a:srgbClr val="1F497D"/>
                </a:solidFill>
              </a:rPr>
              <a:t>Population and Community Ecology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DB3-0E90-E3B1-4F41-00F1EB4F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</a:t>
            </a:r>
            <a:r>
              <a:rPr lang="en-US" dirty="0"/>
              <a:t>45.3 Figure 13 -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72C206-8696-5CC7-5A65-DE07C86EB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45361"/>
            <a:ext cx="8229600" cy="3641598"/>
          </a:xfrm>
          <a:noFill/>
        </p:spPr>
      </p:pic>
    </p:spTree>
    <p:extLst>
      <p:ext uri="{BB962C8B-B14F-4D97-AF65-F5344CB8AC3E}">
        <p14:creationId xmlns:p14="http://schemas.microsoft.com/office/powerpoint/2010/main" val="1407042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DB3-0E90-E3B1-4F41-00F1EB4F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</a:t>
            </a:r>
            <a:r>
              <a:rPr lang="en-US" dirty="0"/>
              <a:t>45.3 Figure 13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81A2E8-ECC3-E79B-D9E8-E90E27FEB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32204"/>
            <a:ext cx="8229600" cy="3867912"/>
          </a:xfrm>
          <a:noFill/>
        </p:spPr>
      </p:pic>
    </p:spTree>
    <p:extLst>
      <p:ext uri="{BB962C8B-B14F-4D97-AF65-F5344CB8AC3E}">
        <p14:creationId xmlns:p14="http://schemas.microsoft.com/office/powerpoint/2010/main" val="3276827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DB3-0E90-E3B1-4F41-00F1EB4F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</a:t>
            </a:r>
            <a:r>
              <a:rPr lang="en-US" dirty="0"/>
              <a:t>45.4 Figure 10 -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1561C9-4793-3C97-0C72-7D9F7E879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9540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30413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DB3-0E90-E3B1-4F41-00F1EB4F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</a:t>
            </a:r>
            <a:r>
              <a:rPr lang="en-US" dirty="0"/>
              <a:t>45.4 Figure 10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B54DFA-C3B5-80AB-E2A4-E20532FFD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66150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DB3-0E90-E3B1-4F41-00F1EB4F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</a:t>
            </a:r>
            <a:r>
              <a:rPr lang="en-US" dirty="0"/>
              <a:t>45.4 Figure 16 -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F02DED-668B-31FF-E4E1-868BC1F18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70482"/>
            <a:ext cx="8229600" cy="3991356"/>
          </a:xfrm>
          <a:noFill/>
        </p:spPr>
      </p:pic>
    </p:spTree>
    <p:extLst>
      <p:ext uri="{BB962C8B-B14F-4D97-AF65-F5344CB8AC3E}">
        <p14:creationId xmlns:p14="http://schemas.microsoft.com/office/powerpoint/2010/main" val="378898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DB3-0E90-E3B1-4F41-00F1EB4F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</a:t>
            </a:r>
            <a:r>
              <a:rPr lang="en-US" dirty="0"/>
              <a:t>45.4 Figure 16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375E41-025C-70A3-71D4-D688398C4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42491"/>
            <a:ext cx="8229600" cy="3847338"/>
          </a:xfrm>
          <a:noFill/>
        </p:spPr>
      </p:pic>
    </p:spTree>
    <p:extLst>
      <p:ext uri="{BB962C8B-B14F-4D97-AF65-F5344CB8AC3E}">
        <p14:creationId xmlns:p14="http://schemas.microsoft.com/office/powerpoint/2010/main" val="2043317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DB3-0E90-E3B1-4F41-00F1EB4F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</a:t>
            </a:r>
            <a:r>
              <a:rPr lang="en-US" dirty="0"/>
              <a:t>45.5 Figure 10 -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D763D2-C2F6-C7FB-BD14-BE542069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280160"/>
            <a:ext cx="36576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08345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DB3-0E90-E3B1-4F41-00F1EB4F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</a:t>
            </a:r>
            <a:r>
              <a:rPr lang="en-US" dirty="0"/>
              <a:t>45.5 Figure 10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B8AEB0-EF0A-C001-78D6-BE8C729BA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4670" y="1280160"/>
            <a:ext cx="29946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72594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45.1 Figure 5 - Numbered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0B60422-F146-4A4D-4DAB-256F06D57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49908"/>
            <a:ext cx="8229600" cy="4032504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4427-514A-C4AB-26DA-C4E14CFCD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45.1 Figure 5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F38515-418C-0FF8-ACB8-022A33FED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49908"/>
            <a:ext cx="8229600" cy="4032504"/>
          </a:xfrm>
          <a:noFill/>
        </p:spPr>
      </p:pic>
    </p:spTree>
    <p:extLst>
      <p:ext uri="{BB962C8B-B14F-4D97-AF65-F5344CB8AC3E}">
        <p14:creationId xmlns:p14="http://schemas.microsoft.com/office/powerpoint/2010/main" val="3966235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859C-0B80-EACB-021E-480F6EA4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45.1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C410DC-CBA5-8326-3D70-D4A98523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381" y="1280160"/>
            <a:ext cx="467723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5258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F34BA-73D9-4E4F-CE2D-2DB8AE92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45.1 Figure 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55D5FA-17CA-7048-558D-95EAB1559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085" y="1280160"/>
            <a:ext cx="48638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84400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5FF64-D7DB-BD66-3CAD-A89B74928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45.3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624EC0-180B-8E62-0F7B-E3B396ABC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6025" y="1280160"/>
            <a:ext cx="41719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1581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84EB-AC0F-2411-28E5-4494FCAE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45.3 Figure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CEE315-AD0E-B131-D09A-C48465174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040" y="1280160"/>
            <a:ext cx="39319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3058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0A7236D-C716-8798-C80B-E50492FB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45.3 Figure 3 -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0FFBD8-6C31-93BD-28CB-9BFADD0BD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811" y="1280160"/>
            <a:ext cx="61783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5590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DB3-0E90-E3B1-4F41-00F1EB4F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</a:t>
            </a:r>
            <a:r>
              <a:rPr lang="en-US" dirty="0"/>
              <a:t>45.3 Figure 3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80B76D-A578-B1FB-41CD-08C864E25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6045" y="1280160"/>
            <a:ext cx="38519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30932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92</Words>
  <Application>Microsoft Office PowerPoint</Application>
  <PresentationFormat>On-screen Show (4:3)</PresentationFormat>
  <Paragraphs>19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Chapter 45</vt:lpstr>
      <vt:lpstr>Lesson 45.1 Figure 5 - Numbered</vt:lpstr>
      <vt:lpstr>Lesson 45.1 Figure 5</vt:lpstr>
      <vt:lpstr>Lesson 45.1 Figure 7 - Numbered</vt:lpstr>
      <vt:lpstr>Lesson 45.1 Figure 7</vt:lpstr>
      <vt:lpstr>Lesson 45.3 Figure 2 - Numbered</vt:lpstr>
      <vt:lpstr>Lesson 45.3 Figure 2</vt:lpstr>
      <vt:lpstr>Lesson 45.3 Figure 3 - Numbered</vt:lpstr>
      <vt:lpstr>Lesson 45.3 Figure 3</vt:lpstr>
      <vt:lpstr>Lesson 45.3 Figure 13 - Numbered</vt:lpstr>
      <vt:lpstr>Lesson 45.3 Figure 13</vt:lpstr>
      <vt:lpstr>Lesson 45.4 Figure 10 - Numbered</vt:lpstr>
      <vt:lpstr>Lesson 45.4 Figure 10</vt:lpstr>
      <vt:lpstr>Lesson 45.4 Figure 16 - Numbered</vt:lpstr>
      <vt:lpstr>Lesson 45.4 Figure 16</vt:lpstr>
      <vt:lpstr>Lesson 45.5 Figure 10 - Numbered</vt:lpstr>
      <vt:lpstr>Lesson 45.5 Figure 10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Mathematics, 3rd Edition</dc:title>
  <dc:creator>Hawkes Learning</dc:creator>
  <cp:lastModifiedBy>Annaleise Radchenko</cp:lastModifiedBy>
  <cp:revision>247</cp:revision>
  <dcterms:created xsi:type="dcterms:W3CDTF">2013-04-26T14:43:13Z</dcterms:created>
  <dcterms:modified xsi:type="dcterms:W3CDTF">2024-09-23T20:46:36Z</dcterms:modified>
</cp:coreProperties>
</file>