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6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3" autoAdjust="0"/>
    <p:restoredTop sz="86410" autoAdjust="0"/>
  </p:normalViewPr>
  <p:slideViewPr>
    <p:cSldViewPr>
      <p:cViewPr varScale="1">
        <p:scale>
          <a:sx n="95" d="100"/>
          <a:sy n="95" d="100"/>
        </p:scale>
        <p:origin x="2256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46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Ecosystems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46.2 Figure 3 -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8E148B-5AFA-4BCB-6C19-F8BACBC82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2000" y="1280160"/>
            <a:ext cx="480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44258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46.2 Figure 3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FAF14B6-78BB-7E52-5C42-893288462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0410" y="1280160"/>
            <a:ext cx="258318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4972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46.3 Figure 1 -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348182-839F-C0AC-5E22-C70AE8C23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36751"/>
            <a:ext cx="8229600" cy="4258818"/>
          </a:xfrm>
          <a:noFill/>
        </p:spPr>
      </p:pic>
    </p:spTree>
    <p:extLst>
      <p:ext uri="{BB962C8B-B14F-4D97-AF65-F5344CB8AC3E}">
        <p14:creationId xmlns:p14="http://schemas.microsoft.com/office/powerpoint/2010/main" val="1229979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46.3 Figure 1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C5644F6-43A1-3DEC-3F51-06EDA748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335" y="1280160"/>
            <a:ext cx="4825329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4702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46.3 Figure 2 -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2A129D-ECEB-0BE0-D4E5-766916860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814" y="1295400"/>
            <a:ext cx="708837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40856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46.3 Figure 2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2D30C11-13EF-E8C6-F0DD-B76E7C32D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870" y="1280160"/>
            <a:ext cx="436626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670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46.3 Figure 3 -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D7F06C-60A8-5146-58AA-DB7B7B3EF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621" y="1280160"/>
            <a:ext cx="78827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88345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Lesson 46.3 Figure 3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83419EC-D00A-3290-C967-9F557EF1B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610233"/>
            <a:ext cx="4572000" cy="39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02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46.3 Figure 4 - Numbered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0EF431-0512-A950-388A-806A9725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312" y="1439545"/>
            <a:ext cx="7199376" cy="4251960"/>
          </a:xfrm>
        </p:spPr>
      </p:pic>
    </p:spTree>
    <p:extLst>
      <p:ext uri="{BB962C8B-B14F-4D97-AF65-F5344CB8AC3E}">
        <p14:creationId xmlns:p14="http://schemas.microsoft.com/office/powerpoint/2010/main" val="1624892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Lesson 46.3 Figure 4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8CF1AE9-C02A-4A90-67AE-9E2449D72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439545"/>
            <a:ext cx="5486400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2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46.1 Figure 5 -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CC0B8F-590C-5020-71FD-754A2966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74545"/>
            <a:ext cx="8229600" cy="298323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46.3 Figure 7 - Numbered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34FFAC-9622-06CF-3280-85A65CF93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892" y="1413637"/>
            <a:ext cx="7062216" cy="4303776"/>
          </a:xfrm>
        </p:spPr>
      </p:pic>
    </p:spTree>
    <p:extLst>
      <p:ext uri="{BB962C8B-B14F-4D97-AF65-F5344CB8AC3E}">
        <p14:creationId xmlns:p14="http://schemas.microsoft.com/office/powerpoint/2010/main" val="2424879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Lesson 46.3 Figure 7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C0F42AB-7A6E-38E9-CE14-541483706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712341"/>
            <a:ext cx="4572000" cy="37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44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46.3 Figure 8 -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D500F3-5CF0-6A5A-6C16-BFA59ED57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604" y="1508125"/>
            <a:ext cx="7098792" cy="4114800"/>
          </a:xfrm>
        </p:spPr>
      </p:pic>
    </p:spTree>
    <p:extLst>
      <p:ext uri="{BB962C8B-B14F-4D97-AF65-F5344CB8AC3E}">
        <p14:creationId xmlns:p14="http://schemas.microsoft.com/office/powerpoint/2010/main" val="311746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Lesson 46.3 Figure 8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2F82A46-7896-54F7-35EF-D7323CE58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00" y="1508125"/>
            <a:ext cx="5257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83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46.3 Figure 11 - Numbered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D9BE1F-8A33-C1BB-B6A3-5ACA3167D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5276" y="1559941"/>
            <a:ext cx="7013448" cy="4011168"/>
          </a:xfrm>
        </p:spPr>
      </p:pic>
    </p:spTree>
    <p:extLst>
      <p:ext uri="{BB962C8B-B14F-4D97-AF65-F5344CB8AC3E}">
        <p14:creationId xmlns:p14="http://schemas.microsoft.com/office/powerpoint/2010/main" val="1674320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Lesson 46.3 Figure 11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6DB238F-0938-759C-C76A-9E1B022D5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00" y="1559941"/>
            <a:ext cx="5257800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00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46.1 Figure 5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61C9B3A-33FC-135C-C5D6-040F460A1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55648"/>
            <a:ext cx="8229600" cy="3621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7604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46.1 Figure 6 -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12C460-8018-FD24-6107-E73B0E8B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536" y="1280160"/>
            <a:ext cx="784892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91510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46.1 Figure 6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7F825F4-400A-0063-53F0-B31714EC5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898" y="1280160"/>
            <a:ext cx="5824203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475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46.1 Figure 9 -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6260E8-9859-F73D-CEC8-11E688275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063" y="1280160"/>
            <a:ext cx="462987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02755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46.1 Figure 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AEE525-68BE-D123-810E-7EFBC437D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9628" y="1331341"/>
            <a:ext cx="2904744" cy="4468368"/>
          </a:xfrm>
        </p:spPr>
      </p:pic>
    </p:spTree>
    <p:extLst>
      <p:ext uri="{BB962C8B-B14F-4D97-AF65-F5344CB8AC3E}">
        <p14:creationId xmlns:p14="http://schemas.microsoft.com/office/powerpoint/2010/main" val="1859561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46.2 Figure 1 -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072A5C-5045-2EC3-05AD-89989E798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1796" y="1280160"/>
            <a:ext cx="622040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80073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46.2 Figure 1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1641CDE-1AF3-6081-02FF-ED5CD070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9912" y="1280160"/>
            <a:ext cx="5024175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227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129</Words>
  <Application>Microsoft Office PowerPoint</Application>
  <PresentationFormat>On-screen Show (4:3)</PresentationFormat>
  <Paragraphs>27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Calibri</vt:lpstr>
      <vt:lpstr>Arial</vt:lpstr>
      <vt:lpstr>Office Theme</vt:lpstr>
      <vt:lpstr>Chapter 46</vt:lpstr>
      <vt:lpstr>Lesson 46.1 Figure 5 - Numbered</vt:lpstr>
      <vt:lpstr>Lesson 46.1 Figure 5</vt:lpstr>
      <vt:lpstr>Lesson 46.1 Figure 6 - Numbered</vt:lpstr>
      <vt:lpstr>Lesson 46.1 Figure 6</vt:lpstr>
      <vt:lpstr>Lesson 46.1 Figure 9 - Numbered</vt:lpstr>
      <vt:lpstr>Lesson 46.1 Figure 9</vt:lpstr>
      <vt:lpstr>Lesson 46.2 Figure 1 - Numbered</vt:lpstr>
      <vt:lpstr>Lesson 46.2 Figure 1</vt:lpstr>
      <vt:lpstr>Lesson 46.2 Figure 3 - Numbered</vt:lpstr>
      <vt:lpstr>Lesson 46.2 Figure 3</vt:lpstr>
      <vt:lpstr>Lesson 46.3 Figure 1 - Numbered</vt:lpstr>
      <vt:lpstr>Lesson 46.3 Figure 1</vt:lpstr>
      <vt:lpstr>Lesson 46.3 Figure 2 - Numbered</vt:lpstr>
      <vt:lpstr>Lesson 46.3 Figure 2</vt:lpstr>
      <vt:lpstr>Lesson 46.3 Figure 3 - Numbered</vt:lpstr>
      <vt:lpstr>Lesson 46.3 Figure 3</vt:lpstr>
      <vt:lpstr>Lesson 46.3 Figure 4 - Numbered</vt:lpstr>
      <vt:lpstr>Lesson 46.3 Figure 4</vt:lpstr>
      <vt:lpstr>Lesson 46.3 Figure 7 - Numbered</vt:lpstr>
      <vt:lpstr>Lesson 46.3 Figure 7</vt:lpstr>
      <vt:lpstr>Lesson 46.3 Figure 8 - Numbered</vt:lpstr>
      <vt:lpstr>Lesson 46.3 Figure 8</vt:lpstr>
      <vt:lpstr>Lesson 46.3 Figure 11 - Numbered</vt:lpstr>
      <vt:lpstr>Lesson 46.3 Figure 11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172</cp:revision>
  <dcterms:created xsi:type="dcterms:W3CDTF">2013-04-26T14:43:13Z</dcterms:created>
  <dcterms:modified xsi:type="dcterms:W3CDTF">2024-10-03T21:38:25Z</dcterms:modified>
</cp:coreProperties>
</file>