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67" r:id="rId3"/>
    <p:sldId id="273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10" autoAdjust="0"/>
  </p:normalViewPr>
  <p:slideViewPr>
    <p:cSldViewPr>
      <p:cViewPr varScale="1">
        <p:scale>
          <a:sx n="93" d="100"/>
          <a:sy n="93" d="100"/>
        </p:scale>
        <p:origin x="6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05200" y="-320615"/>
            <a:ext cx="58935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EA2C2F-4D47-3EE3-E163-6B47B7839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112BAA-CF1C-9AE7-C1CC-1AA26DC3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BF161-D842-B448-B126-EBC6F777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EF66A88-F228-27CA-DF2C-45E9BCF81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50CEF82-886A-AE44-D14F-55127634C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1F4D8B2-6B3F-F67D-F0B2-6B680E592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41E949F-1F08-A480-797B-D2F85DD57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800" y="6130188"/>
            <a:ext cx="1828649" cy="3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30A676-7600-75F9-53E2-F82A8B871BB2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47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>
                <a:solidFill>
                  <a:srgbClr val="1F497D"/>
                </a:solidFill>
              </a:rPr>
              <a:t>Conservation Biology and Biodiversity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47.1 Figure 10 - Numbered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19483-8F79-43CB-AB92-ECC453AF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8" y="1280160"/>
            <a:ext cx="5459104" cy="4572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4427-514A-C4AB-26DA-C4E14CF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47.1 Figure 10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43C70A-05F0-C7DC-1206-DA71EEDB8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080447" y="1280160"/>
            <a:ext cx="4983106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9662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22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Chapter 47</vt:lpstr>
      <vt:lpstr>Lesson 47.1 Figure 10 - Numbered</vt:lpstr>
      <vt:lpstr>Lesson 47.1 Figure 10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Annaleise Radchenko</cp:lastModifiedBy>
  <cp:revision>251</cp:revision>
  <dcterms:created xsi:type="dcterms:W3CDTF">2013-04-26T14:43:13Z</dcterms:created>
  <dcterms:modified xsi:type="dcterms:W3CDTF">2024-09-23T20:48:13Z</dcterms:modified>
</cp:coreProperties>
</file>