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272" r:id="rId2"/>
    <p:sldId id="273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305" r:id="rId34"/>
    <p:sldId id="306" r:id="rId35"/>
    <p:sldId id="307" r:id="rId36"/>
    <p:sldId id="308" r:id="rId37"/>
    <p:sldId id="309" r:id="rId38"/>
    <p:sldId id="310" r:id="rId39"/>
    <p:sldId id="311" r:id="rId40"/>
    <p:sldId id="312" r:id="rId41"/>
    <p:sldId id="313" r:id="rId42"/>
    <p:sldId id="314" r:id="rId43"/>
    <p:sldId id="315" r:id="rId44"/>
    <p:sldId id="316" r:id="rId45"/>
    <p:sldId id="317" r:id="rId46"/>
    <p:sldId id="318" r:id="rId47"/>
    <p:sldId id="320" r:id="rId48"/>
    <p:sldId id="321" r:id="rId49"/>
    <p:sldId id="322" r:id="rId50"/>
    <p:sldId id="323" r:id="rId51"/>
    <p:sldId id="324" r:id="rId52"/>
    <p:sldId id="325" r:id="rId53"/>
    <p:sldId id="326" r:id="rId54"/>
    <p:sldId id="327" r:id="rId55"/>
    <p:sldId id="328" r:id="rId56"/>
    <p:sldId id="329" r:id="rId57"/>
    <p:sldId id="330" r:id="rId58"/>
    <p:sldId id="331" r:id="rId59"/>
    <p:sldId id="332" r:id="rId60"/>
    <p:sldId id="333" r:id="rId61"/>
    <p:sldId id="334" r:id="rId62"/>
    <p:sldId id="335" r:id="rId63"/>
    <p:sldId id="336" r:id="rId64"/>
    <p:sldId id="337" r:id="rId65"/>
    <p:sldId id="338" r:id="rId66"/>
    <p:sldId id="339" r:id="rId67"/>
    <p:sldId id="340" r:id="rId68"/>
    <p:sldId id="341" r:id="rId69"/>
    <p:sldId id="342" r:id="rId70"/>
    <p:sldId id="343" r:id="rId71"/>
    <p:sldId id="344" r:id="rId72"/>
    <p:sldId id="345" r:id="rId73"/>
    <p:sldId id="346" r:id="rId74"/>
    <p:sldId id="269" r:id="rId7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63" autoAdjust="0"/>
    <p:restoredTop sz="86410" autoAdjust="0"/>
  </p:normalViewPr>
  <p:slideViewPr>
    <p:cSldViewPr>
      <p:cViewPr varScale="1">
        <p:scale>
          <a:sx n="69" d="100"/>
          <a:sy n="69" d="100"/>
        </p:scale>
        <p:origin x="38" y="1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  <p:pic>
        <p:nvPicPr>
          <p:cNvPr id="8" name="Picture 7" descr="A book with a polar bear swimming in water&#10;&#10;Description automatically generated">
            <a:extLst>
              <a:ext uri="{FF2B5EF4-FFF2-40B4-BE49-F238E27FC236}">
                <a16:creationId xmlns:a16="http://schemas.microsoft.com/office/drawing/2014/main" id="{7ED9D160-9D1E-F7BF-E391-A36A1D70EA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06400" y="-320400"/>
            <a:ext cx="5893594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4D71B8-D20E-0154-F196-A56499E1F0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Objectives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C0934AD-398E-A902-4316-6AAB41342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FE9F8892-F101-6513-BA49-BF8B7762E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3886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9600" y="1280160"/>
            <a:ext cx="4267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AD30DC-F63D-C0FC-D1C9-F6966F6AC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A5D3F41-5601-5B5D-D6C5-BE68C734A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75A319AF-1D74-97BC-9CAF-6665F5CC3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C60AE50-6B08-B9D2-3E72-8636C4E5F7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Think it Through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23812C4-12E1-2F55-C6B3-718E5CF62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30A676-7600-75F9-53E2-F82A8B871BB2}"/>
              </a:ext>
            </a:extLst>
          </p:cNvPr>
          <p:cNvSpPr/>
          <p:nvPr userDrawn="1"/>
        </p:nvSpPr>
        <p:spPr>
          <a:xfrm>
            <a:off x="1767486" y="2743200"/>
            <a:ext cx="5380896" cy="12132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2" r:id="rId5"/>
    <p:sldLayoutId id="2147483653" r:id="rId6"/>
    <p:sldLayoutId id="2147483656" r:id="rId7"/>
    <p:sldLayoutId id="2147483657" r:id="rId8"/>
    <p:sldLayoutId id="214748365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5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41910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Structure and Function of Membranes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5.1 Figure 8 - Numbered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00A52D7-5248-A068-DB61-718DB73EA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5768" y="1331341"/>
            <a:ext cx="3712464" cy="4468368"/>
          </a:xfrm>
        </p:spPr>
      </p:pic>
    </p:spTree>
    <p:extLst>
      <p:ext uri="{BB962C8B-B14F-4D97-AF65-F5344CB8AC3E}">
        <p14:creationId xmlns:p14="http://schemas.microsoft.com/office/powerpoint/2010/main" val="1185159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5.1 Figure 8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B071D78-E96B-647A-2317-68507DF10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5768" y="1331341"/>
            <a:ext cx="3712464" cy="4468368"/>
          </a:xfrm>
        </p:spPr>
      </p:pic>
    </p:spTree>
    <p:extLst>
      <p:ext uri="{BB962C8B-B14F-4D97-AF65-F5344CB8AC3E}">
        <p14:creationId xmlns:p14="http://schemas.microsoft.com/office/powerpoint/2010/main" val="3878143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5.2 Figure 1 - Numbered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64EF2DF-F795-399A-0122-0218CD037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25" y="1280160"/>
            <a:ext cx="714375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449095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5.2 Figure 1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4F57239-053A-3420-82E7-DBEB7107E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767092" y="1280160"/>
            <a:ext cx="560981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346061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5.2 Figure 3 - Numbered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270EEC9-1932-EFE2-C114-CEF4CA90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54455"/>
            <a:ext cx="8229600" cy="4423410"/>
          </a:xfrm>
          <a:noFill/>
        </p:spPr>
      </p:pic>
    </p:spTree>
    <p:extLst>
      <p:ext uri="{BB962C8B-B14F-4D97-AF65-F5344CB8AC3E}">
        <p14:creationId xmlns:p14="http://schemas.microsoft.com/office/powerpoint/2010/main" val="1312071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5.2 Figure 3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6512BEE-B5CC-E45F-B174-EE6B7470B1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7809" y="1280160"/>
            <a:ext cx="7588381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670976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5.2 Figure 5 - Numbered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6A560C9-502D-BA90-6B73-8C4549AE27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8316" y="1280160"/>
            <a:ext cx="534736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76659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5.2 Figure 5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72FBFAD-420D-BC7B-C0FF-38AF7E102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9756" y="1331341"/>
            <a:ext cx="3904488" cy="4468368"/>
          </a:xfrm>
        </p:spPr>
      </p:pic>
    </p:spTree>
    <p:extLst>
      <p:ext uri="{BB962C8B-B14F-4D97-AF65-F5344CB8AC3E}">
        <p14:creationId xmlns:p14="http://schemas.microsoft.com/office/powerpoint/2010/main" val="3695196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5.2 Figure 6 - Numbered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E48E855-8710-8532-FFC9-BA86F35AF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3100" y="1381633"/>
            <a:ext cx="5257800" cy="4367784"/>
          </a:xfrm>
        </p:spPr>
      </p:pic>
    </p:spTree>
    <p:extLst>
      <p:ext uri="{BB962C8B-B14F-4D97-AF65-F5344CB8AC3E}">
        <p14:creationId xmlns:p14="http://schemas.microsoft.com/office/powerpoint/2010/main" val="3237491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5.2 Figure 6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EA50514-D642-3225-9688-20BB0FF35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3100" y="1381633"/>
            <a:ext cx="5257800" cy="4367784"/>
          </a:xfrm>
        </p:spPr>
      </p:pic>
    </p:spTree>
    <p:extLst>
      <p:ext uri="{BB962C8B-B14F-4D97-AF65-F5344CB8AC3E}">
        <p14:creationId xmlns:p14="http://schemas.microsoft.com/office/powerpoint/2010/main" val="2777146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5.1 Figure 2 -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3A761B0-9771-0A5C-762E-FEF86CC36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57325"/>
            <a:ext cx="8229600" cy="4217670"/>
          </a:xfrm>
          <a:noFill/>
        </p:spPr>
      </p:pic>
    </p:spTree>
    <p:extLst>
      <p:ext uri="{BB962C8B-B14F-4D97-AF65-F5344CB8AC3E}">
        <p14:creationId xmlns:p14="http://schemas.microsoft.com/office/powerpoint/2010/main" val="346152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5.2 Figure 7 - Numbered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E29B035-BA75-78B1-2B73-92393D014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987" y="1280160"/>
            <a:ext cx="798602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948316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5.2 Figure 7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2D8FAA8-8239-77C4-BEA2-FEFBB7FDE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7281" y="1280160"/>
            <a:ext cx="684943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7213971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5.2 Figure 8 - Numbered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034C655-8D32-CBA6-C88E-80F6BB3DD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64742"/>
            <a:ext cx="8229600" cy="4402836"/>
          </a:xfrm>
          <a:noFill/>
        </p:spPr>
      </p:pic>
    </p:spTree>
    <p:extLst>
      <p:ext uri="{BB962C8B-B14F-4D97-AF65-F5344CB8AC3E}">
        <p14:creationId xmlns:p14="http://schemas.microsoft.com/office/powerpoint/2010/main" val="3026757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5.2 Figure 8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8F77CBA-231F-630C-D66C-A2570EB4F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16177"/>
            <a:ext cx="8229600" cy="4299966"/>
          </a:xfrm>
          <a:noFill/>
        </p:spPr>
      </p:pic>
    </p:spTree>
    <p:extLst>
      <p:ext uri="{BB962C8B-B14F-4D97-AF65-F5344CB8AC3E}">
        <p14:creationId xmlns:p14="http://schemas.microsoft.com/office/powerpoint/2010/main" val="23821966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5.2 Figure 9 - Numbered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BA46621-A4B4-7404-B43A-896A1BA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0750" y="1280160"/>
            <a:ext cx="47625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5441035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5.2 Figure 9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3D844EC-0110-B199-221A-05E2BA503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0750" y="1280160"/>
            <a:ext cx="47625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6488412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5.2 Figure 10 - Numbered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7B46EFB-EE1C-26EC-D115-113EE0C01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25" y="1280160"/>
            <a:ext cx="714375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3029605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5.2 Figure 10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5E99218-A1EF-F080-596F-70A85B588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0160" y="1428877"/>
            <a:ext cx="6583680" cy="4273296"/>
          </a:xfrm>
        </p:spPr>
      </p:pic>
    </p:spTree>
    <p:extLst>
      <p:ext uri="{BB962C8B-B14F-4D97-AF65-F5344CB8AC3E}">
        <p14:creationId xmlns:p14="http://schemas.microsoft.com/office/powerpoint/2010/main" val="19729479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5.2 Figure 11 - Numbered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DA6727-654E-A2C3-BD1B-A89A6EB5F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98473"/>
            <a:ext cx="8229600" cy="4135374"/>
          </a:xfrm>
          <a:noFill/>
        </p:spPr>
      </p:pic>
    </p:spTree>
    <p:extLst>
      <p:ext uri="{BB962C8B-B14F-4D97-AF65-F5344CB8AC3E}">
        <p14:creationId xmlns:p14="http://schemas.microsoft.com/office/powerpoint/2010/main" val="397147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5.2 Figure 11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868C0A9-D580-709E-7A8C-75D364B0C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98473"/>
            <a:ext cx="8229600" cy="4135374"/>
          </a:xfrm>
          <a:noFill/>
        </p:spPr>
      </p:pic>
    </p:spTree>
    <p:extLst>
      <p:ext uri="{BB962C8B-B14F-4D97-AF65-F5344CB8AC3E}">
        <p14:creationId xmlns:p14="http://schemas.microsoft.com/office/powerpoint/2010/main" val="3198246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5.1 Figure 2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32F80E1-54EF-7CB5-9EB5-B922C38D7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219200" y="1327150"/>
            <a:ext cx="6781800" cy="4427008"/>
          </a:xfrm>
        </p:spPr>
      </p:pic>
    </p:spTree>
    <p:extLst>
      <p:ext uri="{BB962C8B-B14F-4D97-AF65-F5344CB8AC3E}">
        <p14:creationId xmlns:p14="http://schemas.microsoft.com/office/powerpoint/2010/main" val="20108580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5.2 Figure 13 - Numbered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2476B8D-E3AA-112C-3D0D-A7F17659C7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583765" y="1280160"/>
            <a:ext cx="597647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9313302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5.2 Figure 13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A0BA8C1-1779-77D5-8F0F-54D8A57A9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400300" y="1280160"/>
            <a:ext cx="43434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7422967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5.2 Figure 14 - Numbered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9DF2953-8B8E-C53D-1033-93A149287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3579" y="1280160"/>
            <a:ext cx="641684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6064729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5.2 Figure 14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82B660E-1938-18D5-1F78-E931BFEA2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1331341"/>
            <a:ext cx="4114800" cy="4468368"/>
          </a:xfrm>
        </p:spPr>
      </p:pic>
    </p:spTree>
    <p:extLst>
      <p:ext uri="{BB962C8B-B14F-4D97-AF65-F5344CB8AC3E}">
        <p14:creationId xmlns:p14="http://schemas.microsoft.com/office/powerpoint/2010/main" val="9466550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5.3 Figure 2 - Numbered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039FF1B-65AF-40B7-738E-C93D4EE93B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7092" y="1280160"/>
            <a:ext cx="560981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8607244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5.3 Figure 2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2C54ED-88B6-F67A-59DA-9450E87CC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767092" y="1280160"/>
            <a:ext cx="560981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5788610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5.3 Figure 3 - Numbered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857EC8B-4B17-F1AF-136A-8C0C41BB1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7092" y="1280160"/>
            <a:ext cx="560981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5223338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5.3 Figure 3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43FDE71-5596-6DD3-C2EE-89FBD9CF36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767092" y="1280160"/>
            <a:ext cx="560981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0974638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5.3 Figure 4 - Numbered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FBC61B2-1008-4CA9-AE3C-ECF130494B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26464"/>
            <a:ext cx="8229600" cy="4279392"/>
          </a:xfrm>
          <a:noFill/>
        </p:spPr>
      </p:pic>
    </p:spTree>
    <p:extLst>
      <p:ext uri="{BB962C8B-B14F-4D97-AF65-F5344CB8AC3E}">
        <p14:creationId xmlns:p14="http://schemas.microsoft.com/office/powerpoint/2010/main" val="13849450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5.3 Figure 4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62B304B-0A65-BD68-FC87-A41DF7B88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26464"/>
            <a:ext cx="8229600" cy="4279392"/>
          </a:xfrm>
          <a:noFill/>
        </p:spPr>
      </p:pic>
    </p:spTree>
    <p:extLst>
      <p:ext uri="{BB962C8B-B14F-4D97-AF65-F5344CB8AC3E}">
        <p14:creationId xmlns:p14="http://schemas.microsoft.com/office/powerpoint/2010/main" val="1130560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5.1 Figure 3 - Numbered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815CCF1-3A5B-0B44-BF16-DAE0ED437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982" y="1280160"/>
            <a:ext cx="809203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7235566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5.3 Figure 5 - Numbered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86C5E31-C1BE-EB39-3D5A-D6542852F5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282446"/>
            <a:ext cx="8229600" cy="4567428"/>
          </a:xfrm>
          <a:noFill/>
        </p:spPr>
      </p:pic>
    </p:spTree>
    <p:extLst>
      <p:ext uri="{BB962C8B-B14F-4D97-AF65-F5344CB8AC3E}">
        <p14:creationId xmlns:p14="http://schemas.microsoft.com/office/powerpoint/2010/main" val="17698098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5.3 Figure 5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875A81B-37DD-5EAB-577A-E4DFFD92FB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6647" b="6207"/>
          <a:stretch/>
        </p:blipFill>
        <p:spPr>
          <a:xfrm>
            <a:off x="457200" y="1280160"/>
            <a:ext cx="82296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7246133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5.3 Figure 6 - Numbered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12388FE-C7D5-5DBB-3261-55F812088A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1331341"/>
            <a:ext cx="5638800" cy="4468368"/>
          </a:xfrm>
        </p:spPr>
      </p:pic>
    </p:spTree>
    <p:extLst>
      <p:ext uri="{BB962C8B-B14F-4D97-AF65-F5344CB8AC3E}">
        <p14:creationId xmlns:p14="http://schemas.microsoft.com/office/powerpoint/2010/main" val="20646102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5.3 Figure 6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6CB13E4-E23C-229A-7AF7-2589177F5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1331341"/>
            <a:ext cx="5486400" cy="4468368"/>
          </a:xfrm>
        </p:spPr>
      </p:pic>
    </p:spTree>
    <p:extLst>
      <p:ext uri="{BB962C8B-B14F-4D97-AF65-F5344CB8AC3E}">
        <p14:creationId xmlns:p14="http://schemas.microsoft.com/office/powerpoint/2010/main" val="15478736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5.3 Figure 7 - Numbered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CDA1176-ECA9-601C-609B-38767CA31B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3080" y="1331341"/>
            <a:ext cx="5577840" cy="4468368"/>
          </a:xfrm>
        </p:spPr>
      </p:pic>
    </p:spTree>
    <p:extLst>
      <p:ext uri="{BB962C8B-B14F-4D97-AF65-F5344CB8AC3E}">
        <p14:creationId xmlns:p14="http://schemas.microsoft.com/office/powerpoint/2010/main" val="10802068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5.3 Figure 7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338B23C-E389-3013-AD4F-5A57E2D03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1331341"/>
            <a:ext cx="5486400" cy="4468368"/>
          </a:xfrm>
        </p:spPr>
      </p:pic>
    </p:spTree>
    <p:extLst>
      <p:ext uri="{BB962C8B-B14F-4D97-AF65-F5344CB8AC3E}">
        <p14:creationId xmlns:p14="http://schemas.microsoft.com/office/powerpoint/2010/main" val="34213126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5.3 Figure 8 - Numbered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28C8D81-5F38-BA62-AB89-0E65A13BE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746" b="2286"/>
          <a:stretch/>
        </p:blipFill>
        <p:spPr>
          <a:xfrm>
            <a:off x="457200" y="1280160"/>
            <a:ext cx="82296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6067749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5.3 Figure 8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1A14044-CEE4-DC62-2961-CBEC4914C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295400" y="1312370"/>
            <a:ext cx="6477000" cy="4559957"/>
          </a:xfrm>
        </p:spPr>
      </p:pic>
    </p:spTree>
    <p:extLst>
      <p:ext uri="{BB962C8B-B14F-4D97-AF65-F5344CB8AC3E}">
        <p14:creationId xmlns:p14="http://schemas.microsoft.com/office/powerpoint/2010/main" val="29193168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5.4 Figure 1 - Numbered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FDC3CFC-6B58-7B5C-6ADB-C8076A144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2909" y="1280160"/>
            <a:ext cx="4618181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2035727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5.4 Figure 1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8D082AC-D28D-6727-3681-5E6E3A2B9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1725" y="1280160"/>
            <a:ext cx="440055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413403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5.1 Figure 3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243919A-5D01-5FAE-DD9E-EF664888A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440493" y="1280160"/>
            <a:ext cx="626301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8109240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5.4 Figure 2 - Numbered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3AFD391-76FE-4F61-77E4-D02F1AEB8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57200" y="1837944"/>
            <a:ext cx="8229600" cy="3456432"/>
          </a:xfrm>
          <a:noFill/>
        </p:spPr>
      </p:pic>
    </p:spTree>
    <p:extLst>
      <p:ext uri="{BB962C8B-B14F-4D97-AF65-F5344CB8AC3E}">
        <p14:creationId xmlns:p14="http://schemas.microsoft.com/office/powerpoint/2010/main" val="7526568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5.4 Figure 2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63C3A02-E0EA-7B0A-B8FF-339194C34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68805"/>
            <a:ext cx="8229600" cy="3394710"/>
          </a:xfrm>
          <a:noFill/>
        </p:spPr>
      </p:pic>
    </p:spTree>
    <p:extLst>
      <p:ext uri="{BB962C8B-B14F-4D97-AF65-F5344CB8AC3E}">
        <p14:creationId xmlns:p14="http://schemas.microsoft.com/office/powerpoint/2010/main" val="39375941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5.4 Figure 3 - Numbered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AA6BB89-CCBE-C510-E0B8-C182A75F9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0" y="1331341"/>
            <a:ext cx="3657600" cy="4468368"/>
          </a:xfrm>
        </p:spPr>
      </p:pic>
    </p:spTree>
    <p:extLst>
      <p:ext uri="{BB962C8B-B14F-4D97-AF65-F5344CB8AC3E}">
        <p14:creationId xmlns:p14="http://schemas.microsoft.com/office/powerpoint/2010/main" val="26670627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5.4 Figure 3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3D864B-6F18-205C-55C0-88F3A90C5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3195" y="1280160"/>
            <a:ext cx="373761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0878986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5.4 Figure 4 - Numbered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5444136-C74F-BAE2-18D8-C17E0D340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3806" y="1280160"/>
            <a:ext cx="6116387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7027355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5.4 Figure 4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EF008F9-FBB2-D2D0-6166-01FDA243E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1943" y="1280160"/>
            <a:ext cx="5240114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4673250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5.4 Figure 5 - Numbered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1678FFC-F468-DEC0-94C7-E6776C3F2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3195" y="1280160"/>
            <a:ext cx="373761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6840544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5.4 Figure 5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BE0FCEB-2C26-1249-A474-ED079FCD9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3195" y="1280160"/>
            <a:ext cx="373761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7562980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5.4 Figure 6 - Numbered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CA7546E-3531-C91C-4DFF-00A1D10ED7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857" y="1280160"/>
            <a:ext cx="816428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5076241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5.4 Figure 6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FC60286-5A0F-749E-02ED-A77DBBA03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1712341"/>
            <a:ext cx="6553200" cy="3706368"/>
          </a:xfrm>
        </p:spPr>
      </p:pic>
    </p:spTree>
    <p:extLst>
      <p:ext uri="{BB962C8B-B14F-4D97-AF65-F5344CB8AC3E}">
        <p14:creationId xmlns:p14="http://schemas.microsoft.com/office/powerpoint/2010/main" val="1296582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5.1 Figure 5 - Numbered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090D11E-8B67-5EF9-C9DD-C5282B63E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68805"/>
            <a:ext cx="8229600" cy="3394710"/>
          </a:xfrm>
          <a:noFill/>
        </p:spPr>
      </p:pic>
    </p:spTree>
    <p:extLst>
      <p:ext uri="{BB962C8B-B14F-4D97-AF65-F5344CB8AC3E}">
        <p14:creationId xmlns:p14="http://schemas.microsoft.com/office/powerpoint/2010/main" val="12414481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5.4 Figure 7 - Numbered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EB35812-DAA5-90F6-650A-5DBE5404E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3195" y="1280160"/>
            <a:ext cx="373761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5638017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5.4 Figure 7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8D4A5CF-AAA0-26B1-01C6-D1081FA2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3195" y="1280160"/>
            <a:ext cx="373761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0039456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5.5 Figure 1 - Numbered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D16D39B-0AF0-2592-84E7-554C44218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4564" y="1331341"/>
            <a:ext cx="6214872" cy="4468368"/>
          </a:xfrm>
        </p:spPr>
      </p:pic>
    </p:spTree>
    <p:extLst>
      <p:ext uri="{BB962C8B-B14F-4D97-AF65-F5344CB8AC3E}">
        <p14:creationId xmlns:p14="http://schemas.microsoft.com/office/powerpoint/2010/main" val="15172763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5.5 Figure 1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7BC3243-1C6F-B556-9FC6-AA747DD0C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6040" y="1331341"/>
            <a:ext cx="3931920" cy="4468368"/>
          </a:xfrm>
        </p:spPr>
      </p:pic>
    </p:spTree>
    <p:extLst>
      <p:ext uri="{BB962C8B-B14F-4D97-AF65-F5344CB8AC3E}">
        <p14:creationId xmlns:p14="http://schemas.microsoft.com/office/powerpoint/2010/main" val="21926704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5.5 Figure 2 - Numbered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75BC7FF-4553-533B-EFD5-9DC5B16C7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1796" y="1280160"/>
            <a:ext cx="622040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7630021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5.5 Figure 2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E0A1C20-1129-AD1F-9E67-B9A10BB66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0656" y="1331341"/>
            <a:ext cx="4742688" cy="4468368"/>
          </a:xfrm>
        </p:spPr>
      </p:pic>
    </p:spTree>
    <p:extLst>
      <p:ext uri="{BB962C8B-B14F-4D97-AF65-F5344CB8AC3E}">
        <p14:creationId xmlns:p14="http://schemas.microsoft.com/office/powerpoint/2010/main" val="33265543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5.5 Figure 3 - Numbered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919C164-3DA7-4725-3510-E334EA308F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0240" y="1331341"/>
            <a:ext cx="5303520" cy="4468368"/>
          </a:xfrm>
        </p:spPr>
      </p:pic>
    </p:spTree>
    <p:extLst>
      <p:ext uri="{BB962C8B-B14F-4D97-AF65-F5344CB8AC3E}">
        <p14:creationId xmlns:p14="http://schemas.microsoft.com/office/powerpoint/2010/main" val="13302022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5.5 Figure 3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05F9742-4575-C72F-ECD9-90546D55D2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8647" y="1280160"/>
            <a:ext cx="542670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9751453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5.5 Figure 4 - Numbered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8799196-FDFF-FE01-8D0E-7E802A7FB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987" y="1280160"/>
            <a:ext cx="798602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4115349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5.5 Figure 4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87E8EAF-C004-A1C4-C924-5586C7F9EF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7830" y="1280160"/>
            <a:ext cx="6748339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598102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5.1 Figure 5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26154CB-1D43-8091-A6ED-B3FD1187B3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14500"/>
            <a:ext cx="8229600" cy="3703320"/>
          </a:xfrm>
          <a:noFill/>
        </p:spPr>
      </p:pic>
    </p:spTree>
    <p:extLst>
      <p:ext uri="{BB962C8B-B14F-4D97-AF65-F5344CB8AC3E}">
        <p14:creationId xmlns:p14="http://schemas.microsoft.com/office/powerpoint/2010/main" val="154929247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5.5 Figure 5 - Numbered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29688D3-FFB4-55E4-41E6-FBCEDDD2B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7281" y="1280160"/>
            <a:ext cx="684943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9520543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5.5 Figure 5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3A11A32-E01C-0A15-AC95-2295B3F2C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6010" y="1280160"/>
            <a:ext cx="441198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0489290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5.5 Figure 6 - Numbered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CE3ED21-E63B-127B-BC47-E21391DA05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1091" y="1280160"/>
            <a:ext cx="554181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82872660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5.5 Figure 6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250FD99-9837-1BA1-296E-7040F6B6F9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2220" y="1331341"/>
            <a:ext cx="4099560" cy="4468368"/>
          </a:xfrm>
        </p:spPr>
      </p:pic>
    </p:spTree>
    <p:extLst>
      <p:ext uri="{BB962C8B-B14F-4D97-AF65-F5344CB8AC3E}">
        <p14:creationId xmlns:p14="http://schemas.microsoft.com/office/powerpoint/2010/main" val="199872723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50CAD-2FB2-1403-CE35-BD12433BF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Hawkes Learning – End of PowerPoint</a:t>
            </a:r>
          </a:p>
        </p:txBody>
      </p:sp>
    </p:spTree>
    <p:extLst>
      <p:ext uri="{BB962C8B-B14F-4D97-AF65-F5344CB8AC3E}">
        <p14:creationId xmlns:p14="http://schemas.microsoft.com/office/powerpoint/2010/main" val="1661054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5.1 Figure 7 - Numbered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02D93CF-E195-84BD-B8B0-E66A7B25D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89379"/>
            <a:ext cx="8229600" cy="3353562"/>
          </a:xfrm>
          <a:noFill/>
        </p:spPr>
      </p:pic>
    </p:spTree>
    <p:extLst>
      <p:ext uri="{BB962C8B-B14F-4D97-AF65-F5344CB8AC3E}">
        <p14:creationId xmlns:p14="http://schemas.microsoft.com/office/powerpoint/2010/main" val="2822662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5.1 Figure 7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C8338CD-7747-FDFE-ECEB-CEA632651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60195"/>
            <a:ext cx="8229600" cy="4011930"/>
          </a:xfrm>
          <a:noFill/>
        </p:spPr>
      </p:pic>
    </p:spTree>
    <p:extLst>
      <p:ext uri="{BB962C8B-B14F-4D97-AF65-F5344CB8AC3E}">
        <p14:creationId xmlns:p14="http://schemas.microsoft.com/office/powerpoint/2010/main" val="2672688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1924</TotalTime>
  <Words>373</Words>
  <Application>Microsoft Office PowerPoint</Application>
  <PresentationFormat>On-screen Show (4:3)</PresentationFormat>
  <Paragraphs>75</Paragraphs>
  <Slides>74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7" baseType="lpstr">
      <vt:lpstr>Arial</vt:lpstr>
      <vt:lpstr>Calibri</vt:lpstr>
      <vt:lpstr>Office Theme</vt:lpstr>
      <vt:lpstr>Chapter 5</vt:lpstr>
      <vt:lpstr>Lesson 5.1 Figure 2 - Numbered</vt:lpstr>
      <vt:lpstr>Lesson 5.1 Figure 2</vt:lpstr>
      <vt:lpstr>Lesson 5.1 Figure 3 - Numbered</vt:lpstr>
      <vt:lpstr>Lesson 5.1 Figure 3</vt:lpstr>
      <vt:lpstr>Lesson 5.1 Figure 5 - Numbered</vt:lpstr>
      <vt:lpstr>Lesson 5.1 Figure 5</vt:lpstr>
      <vt:lpstr>Lesson 5.1 Figure 7 - Numbered</vt:lpstr>
      <vt:lpstr>Lesson 5.1 Figure 7</vt:lpstr>
      <vt:lpstr>Lesson 5.1 Figure 8 - Numbered</vt:lpstr>
      <vt:lpstr>Lesson 5.1 Figure 8</vt:lpstr>
      <vt:lpstr>Lesson 5.2 Figure 1 - Numbered</vt:lpstr>
      <vt:lpstr>Lesson 5.2 Figure 1</vt:lpstr>
      <vt:lpstr>Lesson 5.2 Figure 3 - Numbered</vt:lpstr>
      <vt:lpstr>Lesson 5.2 Figure 3</vt:lpstr>
      <vt:lpstr>Lesson 5.2 Figure 5 - Numbered</vt:lpstr>
      <vt:lpstr>Lesson 5.2 Figure 5</vt:lpstr>
      <vt:lpstr>Lesson 5.2 Figure 6 - Numbered</vt:lpstr>
      <vt:lpstr>Lesson 5.2 Figure 6</vt:lpstr>
      <vt:lpstr>Lesson 5.2 Figure 7 - Numbered</vt:lpstr>
      <vt:lpstr>Lesson 5.2 Figure 7</vt:lpstr>
      <vt:lpstr>Lesson 5.2 Figure 8 - Numbered</vt:lpstr>
      <vt:lpstr>Lesson 5.2 Figure 8</vt:lpstr>
      <vt:lpstr>Lesson 5.2 Figure 9 - Numbered</vt:lpstr>
      <vt:lpstr>Lesson 5.2 Figure 9</vt:lpstr>
      <vt:lpstr>Lesson 5.2 Figure 10 - Numbered</vt:lpstr>
      <vt:lpstr>Lesson 5.2 Figure 10</vt:lpstr>
      <vt:lpstr>Lesson 5.2 Figure 11 - Numbered</vt:lpstr>
      <vt:lpstr>Lesson 5.2 Figure 11</vt:lpstr>
      <vt:lpstr>Lesson 5.2 Figure 13 - Numbered</vt:lpstr>
      <vt:lpstr>Lesson 5.2 Figure 13</vt:lpstr>
      <vt:lpstr>Lesson 5.2 Figure 14 - Numbered</vt:lpstr>
      <vt:lpstr>Lesson 5.2 Figure 14</vt:lpstr>
      <vt:lpstr>Lesson 5.3 Figure 2 - Numbered</vt:lpstr>
      <vt:lpstr>Lesson 5.3 Figure 2</vt:lpstr>
      <vt:lpstr>Lesson 5.3 Figure 3 - Numbered</vt:lpstr>
      <vt:lpstr>Lesson 5.3 Figure 3</vt:lpstr>
      <vt:lpstr>Lesson 5.3 Figure 4 - Numbered</vt:lpstr>
      <vt:lpstr>Lesson 5.3 Figure 4</vt:lpstr>
      <vt:lpstr>Lesson 5.3 Figure 5 - Numbered</vt:lpstr>
      <vt:lpstr>Lesson 5.3 Figure 5</vt:lpstr>
      <vt:lpstr>Lesson 5.3 Figure 6 - Numbered</vt:lpstr>
      <vt:lpstr>Lesson 5.3 Figure 6</vt:lpstr>
      <vt:lpstr>Lesson 5.3 Figure 7 - Numbered</vt:lpstr>
      <vt:lpstr>Lesson 5.3 Figure 7</vt:lpstr>
      <vt:lpstr>Lesson 5.3 Figure 8 - Numbered</vt:lpstr>
      <vt:lpstr>Lesson 5.3 Figure 8</vt:lpstr>
      <vt:lpstr>Lesson 5.4 Figure 1 - Numbered</vt:lpstr>
      <vt:lpstr>Lesson 5.4 Figure 1</vt:lpstr>
      <vt:lpstr>Lesson 5.4 Figure 2 - Numbered</vt:lpstr>
      <vt:lpstr>Lesson 5.4 Figure 2</vt:lpstr>
      <vt:lpstr>Lesson 5.4 Figure 3 - Numbered</vt:lpstr>
      <vt:lpstr>Lesson 5.4 Figure 3</vt:lpstr>
      <vt:lpstr>Lesson 5.4 Figure 4 - Numbered</vt:lpstr>
      <vt:lpstr>Lesson 5.4 Figure 4</vt:lpstr>
      <vt:lpstr>Lesson 5.4 Figure 5 - Numbered</vt:lpstr>
      <vt:lpstr>Lesson 5.4 Figure 5</vt:lpstr>
      <vt:lpstr>Lesson 5.4 Figure 6 - Numbered</vt:lpstr>
      <vt:lpstr>Lesson 5.4 Figure 6</vt:lpstr>
      <vt:lpstr>Lesson 5.4 Figure 7 - Numbered</vt:lpstr>
      <vt:lpstr>Lesson 5.4 Figure 7</vt:lpstr>
      <vt:lpstr>Lesson 5.5 Figure 1 - Numbered</vt:lpstr>
      <vt:lpstr>Lesson 5.5 Figure 1</vt:lpstr>
      <vt:lpstr>Lesson 5.5 Figure 2 - Numbered</vt:lpstr>
      <vt:lpstr>Lesson 5.5 Figure 2</vt:lpstr>
      <vt:lpstr>Lesson 5.5 Figure 3 - Numbered</vt:lpstr>
      <vt:lpstr>Lesson 5.5 Figure 3</vt:lpstr>
      <vt:lpstr>Lesson 5.5 Figure 4 - Numbered</vt:lpstr>
      <vt:lpstr>Lesson 5.5 Figure 4</vt:lpstr>
      <vt:lpstr>Lesson 5.5 Figure 5 - Numbered</vt:lpstr>
      <vt:lpstr>Lesson 5.5 Figure 5</vt:lpstr>
      <vt:lpstr>Lesson 5.5 Figure 6 - Numbered</vt:lpstr>
      <vt:lpstr>Lesson 5.5 Figure 6</vt:lpstr>
      <vt:lpstr>Hawkes Learning – End of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Developmental Mathematics, 3rd Edition</dc:title>
  <dc:creator>Hawkes Learning</dc:creator>
  <cp:lastModifiedBy>Annaleise Radchenko</cp:lastModifiedBy>
  <cp:revision>172</cp:revision>
  <dcterms:created xsi:type="dcterms:W3CDTF">2013-04-26T14:43:13Z</dcterms:created>
  <dcterms:modified xsi:type="dcterms:W3CDTF">2024-09-20T20:39:20Z</dcterms:modified>
</cp:coreProperties>
</file>