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3" autoAdjust="0"/>
    <p:restoredTop sz="86410" autoAdjust="0"/>
  </p:normalViewPr>
  <p:slideViewPr>
    <p:cSldViewPr>
      <p:cViewPr varScale="1">
        <p:scale>
          <a:sx n="69" d="100"/>
          <a:sy n="69" d="100"/>
        </p:scale>
        <p:origin x="38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9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8" name="Picture 7" descr="A book with a polar bear swimming in water&#10;&#10;Description automatically generated">
            <a:extLst>
              <a:ext uri="{FF2B5EF4-FFF2-40B4-BE49-F238E27FC236}">
                <a16:creationId xmlns:a16="http://schemas.microsoft.com/office/drawing/2014/main" id="{7ED9D160-9D1E-F7BF-E391-A36A1D70E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6400" y="-320400"/>
            <a:ext cx="589359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7A1CFE-B5D8-1C56-D506-C503AD2C8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C72264-A526-383D-AC2F-5422D0C6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DE6E167-CBEE-FDEC-4660-F1D38BA4B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159CC-EAEE-DF74-94E2-3A614E55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152CB1B-4858-5B89-932E-1C137019D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6F69861-6672-D793-0F80-D368A4521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68315B7-1E50-B0D3-11E8-862B260EA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7EEDC6D-3FC9-15F9-BF89-464BA3CCA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6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z="3200" b="1" dirty="0">
                <a:solidFill>
                  <a:srgbClr val="1F497D"/>
                </a:solidFill>
              </a:rPr>
              <a:t>Bioenergetics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5AC3-08D3-CF23-BE4E-542B5B30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6.2 Figure 7 -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836CF9-FFBC-4E7A-F029-D909F18B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8337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573C-A0AD-EACD-D887-DCB9332A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6.2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6CDFB8-D52C-F958-775F-36F6A737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4392" y="1329817"/>
            <a:ext cx="4395216" cy="4471416"/>
          </a:xfrm>
        </p:spPr>
      </p:pic>
    </p:spTree>
    <p:extLst>
      <p:ext uri="{BB962C8B-B14F-4D97-AF65-F5344CB8AC3E}">
        <p14:creationId xmlns:p14="http://schemas.microsoft.com/office/powerpoint/2010/main" val="380306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E160-5553-DCCF-3A9F-40CB8F06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6.3 Figure 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272A5D-F47E-07B1-3359-49D80E683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6177"/>
            <a:ext cx="8229600" cy="4299966"/>
          </a:xfrm>
          <a:noFill/>
        </p:spPr>
      </p:pic>
    </p:spTree>
    <p:extLst>
      <p:ext uri="{BB962C8B-B14F-4D97-AF65-F5344CB8AC3E}">
        <p14:creationId xmlns:p14="http://schemas.microsoft.com/office/powerpoint/2010/main" val="398571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2CA4-A789-A81B-D076-E21CEA24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6.3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1D4625-BF9F-9684-A35F-94B254C6C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952" y="2169541"/>
            <a:ext cx="6864096" cy="2791968"/>
          </a:xfrm>
        </p:spPr>
      </p:pic>
    </p:spTree>
    <p:extLst>
      <p:ext uri="{BB962C8B-B14F-4D97-AF65-F5344CB8AC3E}">
        <p14:creationId xmlns:p14="http://schemas.microsoft.com/office/powerpoint/2010/main" val="102882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DEADA-BC31-9880-A302-EA9A07D0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6.4 Figure 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3F8DCE-79C7-1C1A-8550-A802829A2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883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BDF9-94C1-DE81-4BEF-EF78E2B8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6.4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B808AC-5529-BA80-4C60-9303CDC3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275" y="1280160"/>
            <a:ext cx="54754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8430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2DFC-AC1B-421C-DC28-E363DD9D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7C138-A4DB-1C39-3DBB-3ED44F931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33881"/>
            <a:ext cx="8229600" cy="4464558"/>
          </a:xfrm>
          <a:noFill/>
        </p:spPr>
      </p:pic>
    </p:spTree>
    <p:extLst>
      <p:ext uri="{BB962C8B-B14F-4D97-AF65-F5344CB8AC3E}">
        <p14:creationId xmlns:p14="http://schemas.microsoft.com/office/powerpoint/2010/main" val="276920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48A9-6196-1354-2EE9-64FAAD75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8360BB-EAEF-9326-7B24-F8B55738C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97" y="1280160"/>
            <a:ext cx="639440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70272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7CCF-65EC-1530-09A9-C2250406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2 -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2B1C4-D3AF-597C-AB7E-E188176DE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457" y="1280160"/>
            <a:ext cx="57690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9594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7578-38DB-5172-D541-DBE05CE30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1746F8-88D1-7F36-5A9C-E9100889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2446"/>
            <a:ext cx="8229600" cy="4567428"/>
          </a:xfrm>
          <a:noFill/>
        </p:spPr>
      </p:pic>
    </p:spTree>
    <p:extLst>
      <p:ext uri="{BB962C8B-B14F-4D97-AF65-F5344CB8AC3E}">
        <p14:creationId xmlns:p14="http://schemas.microsoft.com/office/powerpoint/2010/main" val="45592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6.1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0C43A7-2717-E1D8-BE3A-8643B8291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6152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25BB-4F77-9239-1B92-06F84C8A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3 -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8182F8-B07C-E552-CD3B-2AB40AA96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830" y="1280160"/>
            <a:ext cx="674833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6689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FD5A-029E-D831-B4F1-EB0CEBA1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976248-0026-5880-4B66-F97D93F14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1343"/>
            <a:ext cx="8229600" cy="3929634"/>
          </a:xfrm>
          <a:noFill/>
        </p:spPr>
      </p:pic>
    </p:spTree>
    <p:extLst>
      <p:ext uri="{BB962C8B-B14F-4D97-AF65-F5344CB8AC3E}">
        <p14:creationId xmlns:p14="http://schemas.microsoft.com/office/powerpoint/2010/main" val="3867309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E53B6-5D05-C3DE-A323-9478B91B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4 -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B1CA6-9027-1996-727A-76942C9EC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5065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7E7FFC9-3FDB-A094-B775-8AD49E14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E97948-5F96-8FFC-E2AD-8E332115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233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25FA-F4A6-6C4C-FB90-140286DE8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5 -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94EAA9-2CC5-D630-8413-7A487FADD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796" y="1280160"/>
            <a:ext cx="622040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5422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0EA6F47-3137-ED13-3EC6-9BB94230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221CD-0B46-0610-85E6-1B96EFECA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35377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D1C7-39F6-E1B2-ABB1-98A3B576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6 -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3DD6AF-D1A6-2D05-9342-261BB5F7E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01696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6D1E-7B6E-CC36-4EE4-849994C6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8503C-2062-224E-33F1-A276AE33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5960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842EE11-AB4F-6E35-78CC-555A132C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/>
          <a:lstStyle/>
          <a:p>
            <a:r>
              <a:rPr lang="en-US" dirty="0"/>
              <a:t>Lesson 6.5 Figure 8 -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0ACC61-EEFE-076B-DCA9-14CEC5C43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23740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20EE-A446-53A6-AAF2-509D9A26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FA54F6-9D5C-D58C-AF32-91652118C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118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6.1 Figure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8DDD24-8F00-8276-5723-EA7E7969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64445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31E26F-37BA-54AE-BCF2-D2F572CE2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/>
          <a:lstStyle/>
          <a:p>
            <a:r>
              <a:rPr lang="en-US" dirty="0"/>
              <a:t>Lesson 6.5 Figure 9 -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6416A7-FB28-7C07-B465-7B0D88811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3387872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C768A-DE5E-7082-F256-28D89EC1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6.5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F50E41-95C3-408A-07C2-FB11D4EC2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796" y="1280160"/>
            <a:ext cx="622040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63672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1335-CCA8-CC24-428E-CC371987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6.1 Figure 3 -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89D31-C61E-2FBE-3EB9-903F89543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37460"/>
            <a:ext cx="8229600" cy="2057400"/>
          </a:xfrm>
          <a:noFill/>
        </p:spPr>
      </p:pic>
    </p:spTree>
    <p:extLst>
      <p:ext uri="{BB962C8B-B14F-4D97-AF65-F5344CB8AC3E}">
        <p14:creationId xmlns:p14="http://schemas.microsoft.com/office/powerpoint/2010/main" val="2600081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8377E-11F6-ABD7-CE3A-0CB4DF50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6.1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D45E9B-4C7C-B1AC-5836-86305DF08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19756"/>
            <a:ext cx="8229600" cy="1892808"/>
          </a:xfrm>
          <a:noFill/>
        </p:spPr>
      </p:pic>
    </p:spTree>
    <p:extLst>
      <p:ext uri="{BB962C8B-B14F-4D97-AF65-F5344CB8AC3E}">
        <p14:creationId xmlns:p14="http://schemas.microsoft.com/office/powerpoint/2010/main" val="414531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3C52-BAF6-414C-9EB4-E792BBB8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6.1 Figure 9 -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BCB60E-454C-2C9F-8369-95435F5F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66326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35D8-3ABC-9F13-7C0F-CBD491B1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6.1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C599CD-6440-7E7D-392D-9A46EC89F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684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C524-A7BA-AC22-1E18-C787CB15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6.2 Figure 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0BEB1-7B43-A26F-32C7-7A2EC928D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45755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3588E-36A1-6A43-CDBF-B650014F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6.2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59A2C1-B22C-9B60-23D0-EC1ADDF3B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42" y="1280160"/>
            <a:ext cx="57329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6755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160</Words>
  <Application>Microsoft Office PowerPoint</Application>
  <PresentationFormat>On-screen Show (4:3)</PresentationFormat>
  <Paragraphs>34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Chapter 6</vt:lpstr>
      <vt:lpstr>Lesson 6.1 Figure 2 - Numbered</vt:lpstr>
      <vt:lpstr>Lesson 6.1 Figure 2</vt:lpstr>
      <vt:lpstr>Lesson 6.1 Figure 3 - Numbered</vt:lpstr>
      <vt:lpstr>Lesson 6.1 Figure 3</vt:lpstr>
      <vt:lpstr>Lesson 6.1 Figure 9 - Numbered</vt:lpstr>
      <vt:lpstr>Lesson 6.1 Figure 9</vt:lpstr>
      <vt:lpstr>Lesson 6.2 Figure 1 - Numbered</vt:lpstr>
      <vt:lpstr>Lesson 6.2 Figure 1</vt:lpstr>
      <vt:lpstr>Lesson 6.2 Figure 7 - Numbered</vt:lpstr>
      <vt:lpstr>Lesson 6.2 Figure 7</vt:lpstr>
      <vt:lpstr>Lesson 6.3 Figure 4 - Numbered</vt:lpstr>
      <vt:lpstr>Lesson 6.3 Figure 4</vt:lpstr>
      <vt:lpstr>Lesson 6.4 Figure 4 - Numbered</vt:lpstr>
      <vt:lpstr>Lesson 6.4 Figure 4</vt:lpstr>
      <vt:lpstr>Lesson 6.5 Figure 1 - Numbered</vt:lpstr>
      <vt:lpstr>Lesson 6.5 Figure 1</vt:lpstr>
      <vt:lpstr>Lesson 6.5 Figure 2 - Numbered</vt:lpstr>
      <vt:lpstr>Lesson 6.5 Figure 2</vt:lpstr>
      <vt:lpstr>Lesson 6.5 Figure 3 - Numbered</vt:lpstr>
      <vt:lpstr>Lesson 6.5 Figure 3</vt:lpstr>
      <vt:lpstr>Lesson 6.5 Figure 4 - Numbered</vt:lpstr>
      <vt:lpstr>Lesson 6.5 Figure 4</vt:lpstr>
      <vt:lpstr>Lesson 6.5 Figure 5 - Numbered</vt:lpstr>
      <vt:lpstr>Lesson 6.5 Figure 5</vt:lpstr>
      <vt:lpstr>Lesson 6.5 Figure 6 - Numbered</vt:lpstr>
      <vt:lpstr>Lesson 6.5 Figure 6</vt:lpstr>
      <vt:lpstr>Lesson 6.5 Figure 8 - Numbered</vt:lpstr>
      <vt:lpstr>Lesson 6.5 Figure 8</vt:lpstr>
      <vt:lpstr>Lesson 6.5 Figure 9 - Numbered</vt:lpstr>
      <vt:lpstr>Lesson 6.5 Figure 9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178</cp:revision>
  <dcterms:created xsi:type="dcterms:W3CDTF">2013-04-26T14:43:13Z</dcterms:created>
  <dcterms:modified xsi:type="dcterms:W3CDTF">2024-09-20T20:44:52Z</dcterms:modified>
</cp:coreProperties>
</file>