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4" r:id="rId24"/>
    <p:sldId id="295" r:id="rId25"/>
    <p:sldId id="296" r:id="rId26"/>
    <p:sldId id="297" r:id="rId27"/>
    <p:sldId id="298" r:id="rId28"/>
    <p:sldId id="299" r:id="rId29"/>
    <p:sldId id="300" r:id="rId30"/>
    <p:sldId id="301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269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50" autoAdjust="0"/>
    <p:restoredTop sz="86410" autoAdjust="0"/>
  </p:normalViewPr>
  <p:slideViewPr>
    <p:cSldViewPr>
      <p:cViewPr varScale="1">
        <p:scale>
          <a:sx n="71" d="100"/>
          <a:sy n="71" d="100"/>
        </p:scale>
        <p:origin x="1176" y="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7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Cellular Respiration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6 -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63931E6-2325-EBC8-1A08-8F86079C6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1" y="1280160"/>
            <a:ext cx="554181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0791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6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84A83B3-35B2-839F-703B-5C927E950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6050" y="1280160"/>
            <a:ext cx="37719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4939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7 -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22E02EB-D01A-836D-E3BC-2C37E05B3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80769"/>
            <a:ext cx="8229600" cy="3970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46439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7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AEB358B-CEB5-A32E-CE41-6CCAECE2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80769"/>
            <a:ext cx="8229600" cy="3970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05952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8 -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41EE04A-E1B8-A146-AA41-3F3B02E0B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42491"/>
            <a:ext cx="8229600" cy="3847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6006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8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912F347-DB26-DA9C-D16E-D390655CC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98473"/>
            <a:ext cx="8229600" cy="4135374"/>
          </a:xfrm>
          <a:noFill/>
        </p:spPr>
      </p:pic>
    </p:spTree>
    <p:extLst>
      <p:ext uri="{BB962C8B-B14F-4D97-AF65-F5344CB8AC3E}">
        <p14:creationId xmlns:p14="http://schemas.microsoft.com/office/powerpoint/2010/main" val="3347755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7.2 Figure 1 -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4B8302-6E43-A4BC-B8FC-E6850D392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57325"/>
            <a:ext cx="8229600" cy="4217670"/>
          </a:xfrm>
          <a:noFill/>
        </p:spPr>
      </p:pic>
    </p:spTree>
    <p:extLst>
      <p:ext uri="{BB962C8B-B14F-4D97-AF65-F5344CB8AC3E}">
        <p14:creationId xmlns:p14="http://schemas.microsoft.com/office/powerpoint/2010/main" val="94856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7.2 Figure 1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82DD040-3808-4C1B-FD50-5E933CCC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621" y="1280160"/>
            <a:ext cx="78827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03996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7.2 Figure 3 - Numbered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607F54A-5D1C-1273-9B4D-400F28D84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77899"/>
            <a:ext cx="8229600" cy="4176522"/>
          </a:xfrm>
          <a:noFill/>
        </p:spPr>
      </p:pic>
    </p:spTree>
    <p:extLst>
      <p:ext uri="{BB962C8B-B14F-4D97-AF65-F5344CB8AC3E}">
        <p14:creationId xmlns:p14="http://schemas.microsoft.com/office/powerpoint/2010/main" val="13233191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7.2 Figure 3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0464CB-B219-48D7-CAE2-83C053DE4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86509"/>
            <a:ext cx="8229600" cy="3559302"/>
          </a:xfrm>
          <a:noFill/>
        </p:spPr>
      </p:pic>
    </p:spTree>
    <p:extLst>
      <p:ext uri="{BB962C8B-B14F-4D97-AF65-F5344CB8AC3E}">
        <p14:creationId xmlns:p14="http://schemas.microsoft.com/office/powerpoint/2010/main" val="1430297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2 -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A1BC196-A481-487A-B999-C91CD563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7.2 Figure 4 -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9EBD28-E905-6814-7A46-F41DE2688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67612"/>
            <a:ext cx="8229600" cy="4197096"/>
          </a:xfrm>
          <a:noFill/>
        </p:spPr>
      </p:pic>
    </p:spTree>
    <p:extLst>
      <p:ext uri="{BB962C8B-B14F-4D97-AF65-F5344CB8AC3E}">
        <p14:creationId xmlns:p14="http://schemas.microsoft.com/office/powerpoint/2010/main" val="1114712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7.2 Figure 4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AA96C8-859C-3FA2-F1C6-E3796900AC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488" y="1280160"/>
            <a:ext cx="755702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97133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7.3 Figure 1 -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BEB2CE4-D00E-CB99-D301-D40C5C5B3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814" y="1280160"/>
            <a:ext cx="7088372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18466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7.3 Figure 1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1A8C055-0391-B360-0515-ED333FFD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2000" y="1280160"/>
            <a:ext cx="7200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3250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7.3 Figure 2 -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348F535-AEDA-9A51-7A8F-5131D9AFC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23" y="1280160"/>
            <a:ext cx="7115953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6846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7.3 Figure 2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F6036C3-4DA0-20E1-6617-B96D3808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549" y="1280160"/>
            <a:ext cx="6698901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3300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7.4 Figure 1 -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3FAF216-21D8-7E65-120C-8A16FD929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6118" y="1280160"/>
            <a:ext cx="7171764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197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7.4 Figure 1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16BDAF8-46F4-ACCD-40EE-B87DAD4A3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52778"/>
            <a:ext cx="8229600" cy="3826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114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7.4 Figure 2 -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5CA7392-9E15-CB65-BF21-5AEE18092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2791" y="1280160"/>
            <a:ext cx="6578417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8417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7.4 Figure 2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87D9C11-68A6-C1A9-F9DB-997FF1F26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581" y="1280160"/>
            <a:ext cx="6554838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518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2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CA4E75-9E4B-00FE-5CCA-D06AEE83D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8552" y="1280160"/>
            <a:ext cx="700689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201153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7.4 Figure 3 -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3E27E61-CF2E-4B65-8766-10FFDBF64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917" y="1280160"/>
            <a:ext cx="6602166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9686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7.4 Figure 3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5CDCAF5-059A-AC00-02FE-149025A4E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434973"/>
            <a:ext cx="4572000" cy="426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83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7.5 Figure 1 -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9CFFB21-4151-2B7C-8A83-E5147B4C9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790" y="1280160"/>
            <a:ext cx="336042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1629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7.5 Figure 1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77448B3-E84E-7E80-C56D-7871442E0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670" y="1280160"/>
            <a:ext cx="299466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89190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7.5 Figure 3 -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E2C0996-50CA-A2BF-9DB0-F38481EA6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209" y="1280160"/>
            <a:ext cx="4725581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4469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7.5 Figure 3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71450BCC-9D10-A637-590F-57F4FA37A6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4575" y="1280160"/>
            <a:ext cx="451485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5516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7.7 Figure 1 -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EA726CC8-3D2C-C4B4-968B-F1896B3CA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395603"/>
            <a:ext cx="8229600" cy="4341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4520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7.7 Figure 1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4FFFAAC-86FC-4922-ED9A-1886B98C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023110"/>
            <a:ext cx="8229600" cy="308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46798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3 -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9723B56-E243-69D5-ED22-74AB6BCF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0235" y="1280160"/>
            <a:ext cx="6723529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5179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3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9CCEF0E-76F3-0909-396D-1EC6CEB2D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023" y="1280160"/>
            <a:ext cx="711595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1777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4 -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5C8C390-0756-3580-6617-D6BD5206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611630"/>
            <a:ext cx="8229600" cy="39090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83278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4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6F08C0-7328-2CFD-1D17-F5A415EDC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1280160"/>
            <a:ext cx="8128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41441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5 - Numbered</a:t>
            </a: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8379823-4C83-3271-15A0-8757F87B3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46554"/>
            <a:ext cx="8229600" cy="2839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30998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7.1 Figure 5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08CEC0-F875-4C16-43F2-29B9B9FF4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67128"/>
            <a:ext cx="8229600" cy="2798064"/>
          </a:xfrm>
          <a:noFill/>
        </p:spPr>
      </p:pic>
    </p:spTree>
    <p:extLst>
      <p:ext uri="{BB962C8B-B14F-4D97-AF65-F5344CB8AC3E}">
        <p14:creationId xmlns:p14="http://schemas.microsoft.com/office/powerpoint/2010/main" val="4252667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1620</TotalTime>
  <Words>190</Words>
  <Application>Microsoft Office PowerPoint</Application>
  <PresentationFormat>On-screen Show (4:3)</PresentationFormat>
  <Paragraphs>39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Arial</vt:lpstr>
      <vt:lpstr>Calibri</vt:lpstr>
      <vt:lpstr>Office Theme</vt:lpstr>
      <vt:lpstr>Chapter 7</vt:lpstr>
      <vt:lpstr>Lesson 7.1 Figure 2 - Numbered</vt:lpstr>
      <vt:lpstr>Lesson 7.1 Figure 2</vt:lpstr>
      <vt:lpstr>Lesson 7.1 Figure 3 - Numbered</vt:lpstr>
      <vt:lpstr>Lesson 7.1 Figure 3</vt:lpstr>
      <vt:lpstr>Lesson 7.1 Figure 4 - Numbered</vt:lpstr>
      <vt:lpstr>Lesson 7.1 Figure 4</vt:lpstr>
      <vt:lpstr>Lesson 7.1 Figure 5 - Numbered</vt:lpstr>
      <vt:lpstr>Lesson 7.1 Figure 5</vt:lpstr>
      <vt:lpstr>Lesson 7.1 Figure 6 - Numbered</vt:lpstr>
      <vt:lpstr>Lesson 7.1 Figure 6</vt:lpstr>
      <vt:lpstr>Lesson 7.1 Figure 7 - Numbered</vt:lpstr>
      <vt:lpstr>Lesson 7.1 Figure 7</vt:lpstr>
      <vt:lpstr>Lesson 7.1 Figure 8 - Numbered</vt:lpstr>
      <vt:lpstr>Lesson 7.1 Figure 8</vt:lpstr>
      <vt:lpstr>Lesson 7.2 Figure 1 - Numbered</vt:lpstr>
      <vt:lpstr>Lesson 7.2 Figure 1</vt:lpstr>
      <vt:lpstr>Lesson 7.2 Figure 3 - Numbered</vt:lpstr>
      <vt:lpstr>Lesson 7.2 Figure 3</vt:lpstr>
      <vt:lpstr>Lesson 7.2 Figure 4 - Numbered</vt:lpstr>
      <vt:lpstr>Lesson 7.2 Figure 4</vt:lpstr>
      <vt:lpstr>Lesson 7.3 Figure 1 - Numbered</vt:lpstr>
      <vt:lpstr>Lesson 7.3 Figure 1</vt:lpstr>
      <vt:lpstr>Lesson 7.3 Figure 2 - Numbered</vt:lpstr>
      <vt:lpstr>Lesson 7.3 Figure 2</vt:lpstr>
      <vt:lpstr>Lesson 7.4 Figure 1 - Numbered</vt:lpstr>
      <vt:lpstr>Lesson 7.4 Figure 1</vt:lpstr>
      <vt:lpstr>Lesson 7.4 Figure 2 - Numbered</vt:lpstr>
      <vt:lpstr>Lesson 7.4 Figure 2</vt:lpstr>
      <vt:lpstr>Lesson 7.4 Figure 3 - Numbered</vt:lpstr>
      <vt:lpstr>Lesson 7.4 Figure 3</vt:lpstr>
      <vt:lpstr>Lesson 7.5 Figure 1 - Numbered</vt:lpstr>
      <vt:lpstr>Lesson 7.5 Figure 1</vt:lpstr>
      <vt:lpstr>Lesson 7.5 Figure 3 - Numbered</vt:lpstr>
      <vt:lpstr>Lesson 7.5 Figure 3</vt:lpstr>
      <vt:lpstr>Lesson 7.7 Figure 1 - Numbered</vt:lpstr>
      <vt:lpstr>Lesson 7.7 Figure 1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170</cp:revision>
  <dcterms:created xsi:type="dcterms:W3CDTF">2013-04-26T14:43:13Z</dcterms:created>
  <dcterms:modified xsi:type="dcterms:W3CDTF">2024-09-20T20:52:43Z</dcterms:modified>
</cp:coreProperties>
</file>