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288" r:id="rId19"/>
    <p:sldId id="289" r:id="rId20"/>
    <p:sldId id="290" r:id="rId21"/>
    <p:sldId id="291" r:id="rId22"/>
    <p:sldId id="292" r:id="rId23"/>
    <p:sldId id="293" r:id="rId24"/>
    <p:sldId id="294" r:id="rId25"/>
    <p:sldId id="295" r:id="rId26"/>
    <p:sldId id="296" r:id="rId27"/>
    <p:sldId id="297" r:id="rId28"/>
    <p:sldId id="26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63" autoAdjust="0"/>
    <p:restoredTop sz="86410" autoAdjust="0"/>
  </p:normalViewPr>
  <p:slideViewPr>
    <p:cSldViewPr>
      <p:cViewPr varScale="1">
        <p:scale>
          <a:sx n="69" d="100"/>
          <a:sy n="69" d="100"/>
        </p:scale>
        <p:origin x="38" y="1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9/20/2024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8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Photosynthesis</a:t>
            </a:r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6DDF88-6B4A-50BC-B412-FDC7DC2F92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2 -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3929E0A-CF97-60D9-A272-48EB983545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55077" y="1280160"/>
            <a:ext cx="703384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587842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36CE9-D041-4032-B68D-9FE803660D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8.2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26C9939-B040-F76A-CB1B-14167639BB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34126" y="1280160"/>
            <a:ext cx="6075747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798452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751334-C361-6AEA-0080-479DFE210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5 -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F38DA4-4669-6979-2705-6BE7B150B7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3429" y="1280160"/>
            <a:ext cx="725714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29991321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E582-E981-CD1E-F02F-CF7DCEAEE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7BF2F9-3E66-8D4D-7948-0BD34CC7B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44185" y="1280160"/>
            <a:ext cx="6055629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464953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2CA2FA-3971-6D73-3675-1E9ACE068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9 -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DB344A2-7E16-6939-4FD9-A63401D63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654432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C51EF-97F7-9D09-B292-A4ABA39E2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8.2 Figure 9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A8AE9F6-9EEA-6919-E4CF-77FCF61C4A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0917" y="1280160"/>
            <a:ext cx="660216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056003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ACA0F-C42D-8EC7-C5A1-69307D7B1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10 -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3F0202-9207-FD24-FE5C-C3DB248682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9976" y="1280160"/>
            <a:ext cx="740404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9964927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99616-3552-133F-3425-7EDFADA3A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8.2 Figure 10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80735F3-35C3-34A4-F10A-22BA3DCD3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60969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33EF1-B8CC-E483-92AE-F138089126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8.2 Figure 11 -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1AC696B-25C1-AB8B-1AA6-B245C29B94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7814" y="1280160"/>
            <a:ext cx="7088372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600100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D6FA5-0DC2-ACA6-E1B0-3A806470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8.2 Figure 11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3AA58C-1953-0B4F-D772-9BA1AE8220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8647" y="1280160"/>
            <a:ext cx="5426706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30359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Lesson 8.1 Figure 5 - Numbered</a:t>
            </a:r>
            <a:endParaRPr lang="en-US" sz="3200" dirty="0">
              <a:solidFill>
                <a:schemeClr val="accent1"/>
              </a:solidFill>
            </a:endParaRP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B610947B-7D6F-3B85-8D51-A7FD2B613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5464" y="1329817"/>
            <a:ext cx="7053072" cy="447141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3F19E-E7BC-596A-B9EA-E20943F52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2 -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96D70D2-6F00-3D69-F5A0-D0EE5D5C1E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9048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C44A-35E2-1F5F-0402-769FD2A14C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8.3 Figure 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435998-76AF-508A-22B9-FDD6F961D0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1091" y="1280160"/>
            <a:ext cx="554181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9248141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8DF1B-12C3-2002-8EFB-4B637DDBC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8.3 Figure 3 -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059B599-DF83-F86A-3315-348394623E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948819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8FFA3-8F62-A0D7-774A-87F24658B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8.3 Figure 3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63F854-63E9-9510-4A99-FA6594ECF8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594" y="1280160"/>
            <a:ext cx="584281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378545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B778E-53E7-6ED7-81E7-B1E6C9C75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8.3 Figure 6 -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EBBB68-B226-393A-CBF9-D8DEF6504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1204" y="1329817"/>
            <a:ext cx="6641592" cy="4471416"/>
          </a:xfrm>
        </p:spPr>
      </p:pic>
    </p:spTree>
    <p:extLst>
      <p:ext uri="{BB962C8B-B14F-4D97-AF65-F5344CB8AC3E}">
        <p14:creationId xmlns:p14="http://schemas.microsoft.com/office/powerpoint/2010/main" val="37727700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3B1A-1434-5B8F-62BA-D9EE2454D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8.3 Figure 6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BE8C3C-D7E1-3A26-7867-700462B323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3461" y="1280160"/>
            <a:ext cx="5137078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4779366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D6068F-07F4-302D-CD23-768097FDF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8.3 Figure 8 -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9CAD2B7-C781-4D8A-FCEB-A927548E5D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46404" y="1329817"/>
            <a:ext cx="7251192" cy="4471416"/>
          </a:xfrm>
        </p:spPr>
      </p:pic>
    </p:spTree>
    <p:extLst>
      <p:ext uri="{BB962C8B-B14F-4D97-AF65-F5344CB8AC3E}">
        <p14:creationId xmlns:p14="http://schemas.microsoft.com/office/powerpoint/2010/main" val="12466308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0150CC-FEA9-80B3-12AE-D19521374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8.3 Figure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6AC3574-D3ED-3F66-9B9E-6658AC0668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52528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DAB73-D2A0-7E95-77DD-24B7E8F17A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Lesson 8.1 Figure 5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C56FBDC-15D8-8FFF-7934-3DD867D796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0200" y="1329817"/>
            <a:ext cx="5943600" cy="4471416"/>
          </a:xfrm>
        </p:spPr>
      </p:pic>
    </p:spTree>
    <p:extLst>
      <p:ext uri="{BB962C8B-B14F-4D97-AF65-F5344CB8AC3E}">
        <p14:creationId xmlns:p14="http://schemas.microsoft.com/office/powerpoint/2010/main" val="3110457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B715AA-4CE0-343B-332E-07308FA6F1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6 -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4504BC6-DC04-1FF1-5A1F-3B9C5CFB99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549908"/>
            <a:ext cx="8229600" cy="4032504"/>
          </a:xfrm>
          <a:noFill/>
        </p:spPr>
      </p:pic>
    </p:spTree>
    <p:extLst>
      <p:ext uri="{BB962C8B-B14F-4D97-AF65-F5344CB8AC3E}">
        <p14:creationId xmlns:p14="http://schemas.microsoft.com/office/powerpoint/2010/main" val="4128854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F09A3-E9E0-F091-08BC-37ABB26B1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6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943C2E6-867F-131B-75F3-991A04BB8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2753487"/>
            <a:ext cx="8229600" cy="1625346"/>
          </a:xfrm>
          <a:noFill/>
        </p:spPr>
      </p:pic>
    </p:spTree>
    <p:extLst>
      <p:ext uri="{BB962C8B-B14F-4D97-AF65-F5344CB8AC3E}">
        <p14:creationId xmlns:p14="http://schemas.microsoft.com/office/powerpoint/2010/main" val="32743887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A3A1C8-66FC-D2DE-0192-9AE4315FF8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7 -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58EA1CE-A299-36EF-AF23-3D90069174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1498" y="1280160"/>
            <a:ext cx="706100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72799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8680B-B537-C5D9-E7B5-2DBB59AD1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Lesson 8.1 Figure 7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F83A5E6-7F4D-A83F-DD85-9342C3C91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4480" y="1303909"/>
            <a:ext cx="6035040" cy="4523232"/>
          </a:xfrm>
        </p:spPr>
      </p:pic>
    </p:spTree>
    <p:extLst>
      <p:ext uri="{BB962C8B-B14F-4D97-AF65-F5344CB8AC3E}">
        <p14:creationId xmlns:p14="http://schemas.microsoft.com/office/powerpoint/2010/main" val="235102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BFEC-F2C0-5006-A931-292DBB7FCE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8.1 Figure 8 - Numbered</a:t>
            </a:r>
            <a:endParaRPr lang="en-IN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E5B375A-710D-BE7D-8BC9-659C3F13AE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3009193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86339-2F62-EBBE-EF3A-FF472315AD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8.1 Figure 8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924556-21DF-A93F-291D-3545794CCB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82588" y="1280160"/>
            <a:ext cx="537882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07390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1471</TotalTime>
  <Words>139</Words>
  <Application>Microsoft Office PowerPoint</Application>
  <PresentationFormat>On-screen Show (4:3)</PresentationFormat>
  <Paragraphs>29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Office Theme</vt:lpstr>
      <vt:lpstr>Chapter 8</vt:lpstr>
      <vt:lpstr>Lesson 8.1 Figure 5 - Numbered</vt:lpstr>
      <vt:lpstr>Lesson 8.1 Figure 5</vt:lpstr>
      <vt:lpstr>Lesson 8.1 Figure 6 - Numbered</vt:lpstr>
      <vt:lpstr>Lesson 8.1 Figure 6</vt:lpstr>
      <vt:lpstr>Lesson 8.1 Figure 7 - Numbered</vt:lpstr>
      <vt:lpstr>Lesson 8.1 Figure 7</vt:lpstr>
      <vt:lpstr>Lesson 8.1 Figure 8 - Numbered</vt:lpstr>
      <vt:lpstr>Lesson 8.1 Figure 8</vt:lpstr>
      <vt:lpstr>Lesson 8.2 Figure 2 - Numbered</vt:lpstr>
      <vt:lpstr>Lesson 8.2 Figure 2</vt:lpstr>
      <vt:lpstr>Lesson 8.2 Figure 5 - Numbered</vt:lpstr>
      <vt:lpstr>Lesson 8.2 Figure 5</vt:lpstr>
      <vt:lpstr>Lesson 8.2 Figure 9 - Numbered</vt:lpstr>
      <vt:lpstr>Lesson 8.2 Figure 9</vt:lpstr>
      <vt:lpstr>Lesson 8.2 Figure 10 - Numbered</vt:lpstr>
      <vt:lpstr>Lesson 8.2 Figure 10</vt:lpstr>
      <vt:lpstr>Lesson 8.2 Figure 11 - Numbered</vt:lpstr>
      <vt:lpstr>Lesson 8.2 Figure 11</vt:lpstr>
      <vt:lpstr>Lesson 8.3 Figure 2 - Numbered</vt:lpstr>
      <vt:lpstr>Lesson 8.3 Figure 2</vt:lpstr>
      <vt:lpstr>Lesson 8.3 Figure 3 - Numbered</vt:lpstr>
      <vt:lpstr>Lesson 8.3 Figure 3</vt:lpstr>
      <vt:lpstr>Lesson 8.3 Figure 6 - Numbered</vt:lpstr>
      <vt:lpstr>Lesson 8.3 Figure 6</vt:lpstr>
      <vt:lpstr>Lesson 8.3 Figure 8 - Numbered</vt:lpstr>
      <vt:lpstr>Lesson 8.3 Figure 8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174</cp:revision>
  <dcterms:created xsi:type="dcterms:W3CDTF">2013-04-26T14:43:13Z</dcterms:created>
  <dcterms:modified xsi:type="dcterms:W3CDTF">2024-09-20T20:56:16Z</dcterms:modified>
</cp:coreProperties>
</file>