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2" r:id="rId2"/>
    <p:sldId id="26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3" autoAdjust="0"/>
    <p:restoredTop sz="86410" autoAdjust="0"/>
  </p:normalViewPr>
  <p:slideViewPr>
    <p:cSldViewPr>
      <p:cViewPr varScale="1">
        <p:scale>
          <a:sx n="69" d="100"/>
          <a:sy n="69" d="100"/>
        </p:scale>
        <p:origin x="38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9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Cell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7 -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4B633FD-0FF2-38A9-58C8-8AA950D2B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3307"/>
            <a:ext cx="8229600" cy="4505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21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7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86B5FB-181E-0ADE-672C-538937F18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33881"/>
            <a:ext cx="8229600" cy="4464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24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9 -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D9FAC9F-65B0-91B3-B3C3-07B9731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9334"/>
            <a:ext cx="8229600" cy="4073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05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9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8608DB-2ED8-E962-6BE9-0874DA1E7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3307"/>
            <a:ext cx="8229600" cy="4505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22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11 -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0EF549-D2D7-5C37-C824-B3A302A4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060" y="1280160"/>
            <a:ext cx="6823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82079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11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26A4E33-263F-6BB7-3250-8A3B4227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225" y="1280160"/>
            <a:ext cx="528554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519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9.2 Figure 2 -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AE84-9F4B-AD35-3108-3CDA6BBB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704" y="1331341"/>
            <a:ext cx="4736592" cy="4468368"/>
          </a:xfrm>
        </p:spPr>
      </p:pic>
    </p:spTree>
    <p:extLst>
      <p:ext uri="{BB962C8B-B14F-4D97-AF65-F5344CB8AC3E}">
        <p14:creationId xmlns:p14="http://schemas.microsoft.com/office/powerpoint/2010/main" val="231342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9.2 Figure 2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AC59E1-B864-612C-76A2-2C9AA4148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60" y="1331341"/>
            <a:ext cx="2468880" cy="44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3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3 -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0D2910E-B5CC-794C-DE9E-C581F3A2C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195" y="1280160"/>
            <a:ext cx="557560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46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3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D236AFE-60C3-41BE-7624-1BFDDCD10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275" y="1280160"/>
            <a:ext cx="547544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63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55EB7C2-4242-7ACF-C2BD-3AC5E456A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316" y="1280160"/>
            <a:ext cx="5347368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4 -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9EFC88-EEB3-B9B8-16FD-94A8ACC31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402" y="1280160"/>
            <a:ext cx="569719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04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4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CC09F15-BA30-53D4-54B2-850BCDD1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78" y="1280160"/>
            <a:ext cx="564444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80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72665C7-9F1A-A6AB-B80C-BB432C24F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35" y="1280160"/>
            <a:ext cx="49161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324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9.2 Figure 5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BF9942-3BED-45B4-058C-3C14FB3A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35" y="1280160"/>
            <a:ext cx="49161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510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9.3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E0D6056-CB85-B6AC-1576-19E6A294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635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9.3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0949FAC-27A6-8577-4BCA-F90F8275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082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9.3 Figure 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7F472C-E271-EF74-1942-F608FCE62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17370"/>
            <a:ext cx="8229600" cy="3497580"/>
          </a:xfrm>
          <a:noFill/>
        </p:spPr>
      </p:pic>
    </p:spTree>
    <p:extLst>
      <p:ext uri="{BB962C8B-B14F-4D97-AF65-F5344CB8AC3E}">
        <p14:creationId xmlns:p14="http://schemas.microsoft.com/office/powerpoint/2010/main" val="278452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9.3 Figure 2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6B4324-C993-A42B-1BE4-654A184D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84832"/>
            <a:ext cx="8229600" cy="2962656"/>
          </a:xfrm>
          <a:noFill/>
        </p:spPr>
      </p:pic>
    </p:spTree>
    <p:extLst>
      <p:ext uri="{BB962C8B-B14F-4D97-AF65-F5344CB8AC3E}">
        <p14:creationId xmlns:p14="http://schemas.microsoft.com/office/powerpoint/2010/main" val="801738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9.4 Figure 3 -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45D388-60FC-E99F-60A7-1BB23CBE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864" y="1331341"/>
            <a:ext cx="2938272" cy="4468368"/>
          </a:xfrm>
        </p:spPr>
      </p:pic>
    </p:spTree>
    <p:extLst>
      <p:ext uri="{BB962C8B-B14F-4D97-AF65-F5344CB8AC3E}">
        <p14:creationId xmlns:p14="http://schemas.microsoft.com/office/powerpoint/2010/main" val="134800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9.4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7BD3FD-4843-FF71-DBBD-F829CACD4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864" y="1331341"/>
            <a:ext cx="2938272" cy="4468368"/>
          </a:xfrm>
        </p:spPr>
      </p:pic>
    </p:spTree>
    <p:extLst>
      <p:ext uri="{BB962C8B-B14F-4D97-AF65-F5344CB8AC3E}">
        <p14:creationId xmlns:p14="http://schemas.microsoft.com/office/powerpoint/2010/main" val="277660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187A959-C1F9-D7CE-BBD3-EC5F51B5B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31" y="1280160"/>
            <a:ext cx="586153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224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9.4 Figure 4 - Numbered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B8694A-61E2-8FF5-279C-CF4271EF4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0" y="1280160"/>
            <a:ext cx="43891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15583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9.4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43A7D2-8100-23AB-A605-5497754E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75" y="1280160"/>
            <a:ext cx="4057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38262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248888-C830-42CA-2256-B2A4B311F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1280160"/>
            <a:ext cx="44005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3766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3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6DDD06A-CCC6-B92D-6FE8-EE2F326C4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1280160"/>
            <a:ext cx="440055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85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4 -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DC0B6A9-850B-1A15-9116-31C34991E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33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4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81EC1BB-7252-B78D-2612-1D208A233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60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6 -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36AB70F-627F-0B66-D3CB-835906A25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212" y="1280160"/>
            <a:ext cx="61575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46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9.1 Figure 6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90E78-6C25-F664-72FC-8C5A4788E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1280160"/>
            <a:ext cx="435483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5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160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Chapter 9</vt:lpstr>
      <vt:lpstr>Lesson 9.1 Figure 2 - Numbered</vt:lpstr>
      <vt:lpstr>Lesson 9.1 Figure 2</vt:lpstr>
      <vt:lpstr>Lesson 9.1 Figure 3 - Numbered</vt:lpstr>
      <vt:lpstr>Lesson 9.1 Figure 3</vt:lpstr>
      <vt:lpstr>Lesson 9.1 Figure 4 - Numbered</vt:lpstr>
      <vt:lpstr>Lesson 9.1 Figure 4</vt:lpstr>
      <vt:lpstr>Lesson 9.1 Figure 6 - Numbered</vt:lpstr>
      <vt:lpstr>Lesson 9.1 Figure 6</vt:lpstr>
      <vt:lpstr>Lesson 9.1 Figure 7 - Numbered</vt:lpstr>
      <vt:lpstr>Lesson 9.1 Figure 7</vt:lpstr>
      <vt:lpstr>Lesson 9.1 Figure 9 - Numbered</vt:lpstr>
      <vt:lpstr>Lesson 9.1 Figure 9</vt:lpstr>
      <vt:lpstr>Lesson 9.1 Figure 11 - Numbered</vt:lpstr>
      <vt:lpstr>Lesson 9.1 Figure 11</vt:lpstr>
      <vt:lpstr>Lesson 9.2 Figure 2 - Numbered</vt:lpstr>
      <vt:lpstr>Lesson 9.2 Figure 2</vt:lpstr>
      <vt:lpstr>Lesson 9.2 Figure 3 - Numbered</vt:lpstr>
      <vt:lpstr>Lesson 9.2 Figure 3</vt:lpstr>
      <vt:lpstr>Lesson 9.2 Figure 4 - Numbered</vt:lpstr>
      <vt:lpstr>Lesson 9.2 Figure 4</vt:lpstr>
      <vt:lpstr>Lesson 9.2 Figure 5 - Numbered</vt:lpstr>
      <vt:lpstr>Lesson 9.2 Figure 5</vt:lpstr>
      <vt:lpstr>Lesson 9.3 Figure 1 - Numbered</vt:lpstr>
      <vt:lpstr>Lesson 9.3 Figure 1</vt:lpstr>
      <vt:lpstr>Lesson 9.3 Figure 2 - Numbered</vt:lpstr>
      <vt:lpstr>Lesson 9.3 Figure 2</vt:lpstr>
      <vt:lpstr>Lesson 9.4 Figure 3 - Numbered</vt:lpstr>
      <vt:lpstr>Lesson 9.4 Figure 3</vt:lpstr>
      <vt:lpstr>Lesson 9.4 Figure 4 - Numbered</vt:lpstr>
      <vt:lpstr>Lesson 9.4 Figure 4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172</cp:revision>
  <dcterms:created xsi:type="dcterms:W3CDTF">2013-04-26T14:43:13Z</dcterms:created>
  <dcterms:modified xsi:type="dcterms:W3CDTF">2024-09-20T21:03:02Z</dcterms:modified>
</cp:coreProperties>
</file>