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3"/>
  </p:notesMasterIdLst>
  <p:handoutMasterIdLst>
    <p:handoutMasterId r:id="rId44"/>
  </p:handoutMasterIdLst>
  <p:sldIdLst>
    <p:sldId id="272" r:id="rId2"/>
    <p:sldId id="264" r:id="rId3"/>
    <p:sldId id="265" r:id="rId4"/>
    <p:sldId id="301" r:id="rId5"/>
    <p:sldId id="277" r:id="rId6"/>
    <p:sldId id="302" r:id="rId7"/>
    <p:sldId id="293" r:id="rId8"/>
    <p:sldId id="278" r:id="rId9"/>
    <p:sldId id="279" r:id="rId10"/>
    <p:sldId id="303" r:id="rId11"/>
    <p:sldId id="304" r:id="rId12"/>
    <p:sldId id="305" r:id="rId13"/>
    <p:sldId id="306" r:id="rId14"/>
    <p:sldId id="280" r:id="rId15"/>
    <p:sldId id="295" r:id="rId16"/>
    <p:sldId id="281" r:id="rId17"/>
    <p:sldId id="307" r:id="rId18"/>
    <p:sldId id="296" r:id="rId19"/>
    <p:sldId id="308" r:id="rId20"/>
    <p:sldId id="271" r:id="rId21"/>
    <p:sldId id="282" r:id="rId22"/>
    <p:sldId id="309" r:id="rId23"/>
    <p:sldId id="297" r:id="rId24"/>
    <p:sldId id="298" r:id="rId25"/>
    <p:sldId id="299" r:id="rId26"/>
    <p:sldId id="284" r:id="rId27"/>
    <p:sldId id="285" r:id="rId28"/>
    <p:sldId id="287" r:id="rId29"/>
    <p:sldId id="289" r:id="rId30"/>
    <p:sldId id="270" r:id="rId31"/>
    <p:sldId id="290" r:id="rId32"/>
    <p:sldId id="311" r:id="rId33"/>
    <p:sldId id="312" r:id="rId34"/>
    <p:sldId id="300" r:id="rId35"/>
    <p:sldId id="310" r:id="rId36"/>
    <p:sldId id="275" r:id="rId37"/>
    <p:sldId id="268" r:id="rId38"/>
    <p:sldId id="292" r:id="rId39"/>
    <p:sldId id="291" r:id="rId40"/>
    <p:sldId id="313" r:id="rId41"/>
    <p:sldId id="314" r:id="rId42"/>
  </p:sldIdLst>
  <p:sldSz cx="9144000" cy="6858000" type="screen4x3"/>
  <p:notesSz cx="6858000" cy="9144000"/>
  <p:embeddedFontLst>
    <p:embeddedFont>
      <p:font typeface="Century Gothic" panose="020B050202020202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C0508C-39A8-435F-8369-A3F65D3ACA31}" v="10288" dt="2024-05-20T13:00:19.540"/>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5" autoAdjust="0"/>
    <p:restoredTop sz="86410" autoAdjust="0"/>
  </p:normalViewPr>
  <p:slideViewPr>
    <p:cSldViewPr>
      <p:cViewPr varScale="1">
        <p:scale>
          <a:sx n="95" d="100"/>
          <a:sy n="95" d="100"/>
        </p:scale>
        <p:origin x="1590" y="96"/>
      </p:cViewPr>
      <p:guideLst>
        <p:guide orient="horz" pos="2160"/>
        <p:guide pos="2880"/>
      </p:guideLst>
    </p:cSldViewPr>
  </p:slideViewPr>
  <p:outlineViewPr>
    <p:cViewPr>
      <p:scale>
        <a:sx n="33" d="100"/>
        <a:sy n="33" d="100"/>
      </p:scale>
      <p:origin x="0" y="-801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B9C0508C-39A8-435F-8369-A3F65D3ACA31}"/>
    <pc:docChg chg="undo custSel addSld delSld modSld sldOrd">
      <pc:chgData name="Caitlin Coleman" userId="96f87ca1-0e64-4ae8-8d77-98757b85df0b" providerId="ADAL" clId="{B9C0508C-39A8-435F-8369-A3F65D3ACA31}" dt="2024-05-20T12:54:31.048" v="19477" actId="6549"/>
      <pc:docMkLst>
        <pc:docMk/>
      </pc:docMkLst>
      <pc:sldChg chg="modSp mod">
        <pc:chgData name="Caitlin Coleman" userId="96f87ca1-0e64-4ae8-8d77-98757b85df0b" providerId="ADAL" clId="{B9C0508C-39A8-435F-8369-A3F65D3ACA31}" dt="2024-05-16T18:20:06.122" v="1421" actId="20577"/>
        <pc:sldMkLst>
          <pc:docMk/>
          <pc:sldMk cId="0" sldId="264"/>
        </pc:sldMkLst>
        <pc:spChg chg="mod">
          <ac:chgData name="Caitlin Coleman" userId="96f87ca1-0e64-4ae8-8d77-98757b85df0b" providerId="ADAL" clId="{B9C0508C-39A8-435F-8369-A3F65D3ACA31}" dt="2024-05-16T18:20:06.122" v="1421" actId="20577"/>
          <ac:spMkLst>
            <pc:docMk/>
            <pc:sldMk cId="0" sldId="264"/>
            <ac:spMk id="10243" creationId="{00000000-0000-0000-0000-000000000000}"/>
          </ac:spMkLst>
        </pc:spChg>
      </pc:sldChg>
      <pc:sldChg chg="addSp modSp mod modAnim">
        <pc:chgData name="Caitlin Coleman" userId="96f87ca1-0e64-4ae8-8d77-98757b85df0b" providerId="ADAL" clId="{B9C0508C-39A8-435F-8369-A3F65D3ACA31}" dt="2024-05-17T16:36:55.034" v="19342" actId="20577"/>
        <pc:sldMkLst>
          <pc:docMk/>
          <pc:sldMk cId="0" sldId="265"/>
        </pc:sldMkLst>
        <pc:spChg chg="add mod ord">
          <ac:chgData name="Caitlin Coleman" userId="96f87ca1-0e64-4ae8-8d77-98757b85df0b" providerId="ADAL" clId="{B9C0508C-39A8-435F-8369-A3F65D3ACA31}" dt="2024-05-17T16:17:53.902" v="19178"/>
          <ac:spMkLst>
            <pc:docMk/>
            <pc:sldMk cId="0" sldId="265"/>
            <ac:spMk id="4" creationId="{39314774-D0A0-A4D7-819D-5EBC53FDC001}"/>
          </ac:spMkLst>
        </pc:spChg>
        <pc:spChg chg="add mod">
          <ac:chgData name="Caitlin Coleman" userId="96f87ca1-0e64-4ae8-8d77-98757b85df0b" providerId="ADAL" clId="{B9C0508C-39A8-435F-8369-A3F65D3ACA31}" dt="2024-05-17T16:33:14.491" v="19336" actId="2"/>
          <ac:spMkLst>
            <pc:docMk/>
            <pc:sldMk cId="0" sldId="265"/>
            <ac:spMk id="5" creationId="{B5A7AFE3-DB9E-1936-E204-C409E2786A97}"/>
          </ac:spMkLst>
        </pc:spChg>
        <pc:spChg chg="mod">
          <ac:chgData name="Caitlin Coleman" userId="96f87ca1-0e64-4ae8-8d77-98757b85df0b" providerId="ADAL" clId="{B9C0508C-39A8-435F-8369-A3F65D3ACA31}" dt="2024-05-16T17:29:17.233" v="81" actId="6549"/>
          <ac:spMkLst>
            <pc:docMk/>
            <pc:sldMk cId="0" sldId="265"/>
            <ac:spMk id="11266" creationId="{00000000-0000-0000-0000-000000000000}"/>
          </ac:spMkLst>
        </pc:spChg>
        <pc:spChg chg="mod">
          <ac:chgData name="Caitlin Coleman" userId="96f87ca1-0e64-4ae8-8d77-98757b85df0b" providerId="ADAL" clId="{B9C0508C-39A8-435F-8369-A3F65D3ACA31}" dt="2024-05-17T16:36:55.034" v="19342" actId="20577"/>
          <ac:spMkLst>
            <pc:docMk/>
            <pc:sldMk cId="0" sldId="265"/>
            <ac:spMk id="11267" creationId="{00000000-0000-0000-0000-000000000000}"/>
          </ac:spMkLst>
        </pc:spChg>
        <pc:picChg chg="add mod modCrop">
          <ac:chgData name="Caitlin Coleman" userId="96f87ca1-0e64-4ae8-8d77-98757b85df0b" providerId="ADAL" clId="{B9C0508C-39A8-435F-8369-A3F65D3ACA31}" dt="2024-05-16T18:40:13.997" v="2307" actId="1076"/>
          <ac:picMkLst>
            <pc:docMk/>
            <pc:sldMk cId="0" sldId="265"/>
            <ac:picMk id="3" creationId="{91145847-366E-F292-C0AF-1275443F8205}"/>
          </ac:picMkLst>
        </pc:picChg>
      </pc:sldChg>
      <pc:sldChg chg="del">
        <pc:chgData name="Caitlin Coleman" userId="96f87ca1-0e64-4ae8-8d77-98757b85df0b" providerId="ADAL" clId="{B9C0508C-39A8-435F-8369-A3F65D3ACA31}" dt="2024-05-16T17:36:30.687" v="622" actId="2696"/>
        <pc:sldMkLst>
          <pc:docMk/>
          <pc:sldMk cId="0" sldId="267"/>
        </pc:sldMkLst>
      </pc:sldChg>
      <pc:sldChg chg="modSp mod ord">
        <pc:chgData name="Caitlin Coleman" userId="96f87ca1-0e64-4ae8-8d77-98757b85df0b" providerId="ADAL" clId="{B9C0508C-39A8-435F-8369-A3F65D3ACA31}" dt="2024-05-17T15:57:11.140" v="18159" actId="947"/>
        <pc:sldMkLst>
          <pc:docMk/>
          <pc:sldMk cId="2069639696" sldId="268"/>
        </pc:sldMkLst>
        <pc:spChg chg="mod">
          <ac:chgData name="Caitlin Coleman" userId="96f87ca1-0e64-4ae8-8d77-98757b85df0b" providerId="ADAL" clId="{B9C0508C-39A8-435F-8369-A3F65D3ACA31}" dt="2024-05-17T15:55:20.178" v="18125" actId="6549"/>
          <ac:spMkLst>
            <pc:docMk/>
            <pc:sldMk cId="2069639696" sldId="268"/>
            <ac:spMk id="2" creationId="{DFCCD6AE-0B98-8803-5EA0-9861798A40BF}"/>
          </ac:spMkLst>
        </pc:spChg>
        <pc:spChg chg="mod">
          <ac:chgData name="Caitlin Coleman" userId="96f87ca1-0e64-4ae8-8d77-98757b85df0b" providerId="ADAL" clId="{B9C0508C-39A8-435F-8369-A3F65D3ACA31}" dt="2024-05-17T15:57:11.140" v="18159" actId="947"/>
          <ac:spMkLst>
            <pc:docMk/>
            <pc:sldMk cId="2069639696" sldId="268"/>
            <ac:spMk id="3" creationId="{F2508272-FE29-99EF-9D2C-7651D849C2FB}"/>
          </ac:spMkLst>
        </pc:spChg>
      </pc:sldChg>
      <pc:sldChg chg="modSp mod ord">
        <pc:chgData name="Caitlin Coleman" userId="96f87ca1-0e64-4ae8-8d77-98757b85df0b" providerId="ADAL" clId="{B9C0508C-39A8-435F-8369-A3F65D3ACA31}" dt="2024-05-17T15:29:06.129" v="14202" actId="14100"/>
        <pc:sldMkLst>
          <pc:docMk/>
          <pc:sldMk cId="3029162902" sldId="270"/>
        </pc:sldMkLst>
        <pc:spChg chg="mod">
          <ac:chgData name="Caitlin Coleman" userId="96f87ca1-0e64-4ae8-8d77-98757b85df0b" providerId="ADAL" clId="{B9C0508C-39A8-435F-8369-A3F65D3ACA31}" dt="2024-05-17T15:29:06.129" v="14202" actId="14100"/>
          <ac:spMkLst>
            <pc:docMk/>
            <pc:sldMk cId="3029162902" sldId="270"/>
            <ac:spMk id="3" creationId="{C3227152-CF6A-3AA8-CAC9-B892F0C754B0}"/>
          </ac:spMkLst>
        </pc:spChg>
      </pc:sldChg>
      <pc:sldChg chg="modSp mod ord">
        <pc:chgData name="Caitlin Coleman" userId="96f87ca1-0e64-4ae8-8d77-98757b85df0b" providerId="ADAL" clId="{B9C0508C-39A8-435F-8369-A3F65D3ACA31}" dt="2024-05-17T13:40:34.672" v="10539" actId="14100"/>
        <pc:sldMkLst>
          <pc:docMk/>
          <pc:sldMk cId="1933572423" sldId="271"/>
        </pc:sldMkLst>
        <pc:spChg chg="mod">
          <ac:chgData name="Caitlin Coleman" userId="96f87ca1-0e64-4ae8-8d77-98757b85df0b" providerId="ADAL" clId="{B9C0508C-39A8-435F-8369-A3F65D3ACA31}" dt="2024-05-17T13:40:34.672" v="10539" actId="14100"/>
          <ac:spMkLst>
            <pc:docMk/>
            <pc:sldMk cId="1933572423" sldId="271"/>
            <ac:spMk id="3" creationId="{3C01AC4C-482E-02BD-BADA-C2D6C8D02BC9}"/>
          </ac:spMkLst>
        </pc:spChg>
      </pc:sldChg>
      <pc:sldChg chg="modSp mod">
        <pc:chgData name="Caitlin Coleman" userId="96f87ca1-0e64-4ae8-8d77-98757b85df0b" providerId="ADAL" clId="{B9C0508C-39A8-435F-8369-A3F65D3ACA31}" dt="2024-05-17T16:30:16.873" v="19332" actId="33553"/>
        <pc:sldMkLst>
          <pc:docMk/>
          <pc:sldMk cId="3886239831" sldId="272"/>
        </pc:sldMkLst>
        <pc:spChg chg="mod">
          <ac:chgData name="Caitlin Coleman" userId="96f87ca1-0e64-4ae8-8d77-98757b85df0b" providerId="ADAL" clId="{B9C0508C-39A8-435F-8369-A3F65D3ACA31}" dt="2024-05-17T16:30:16.873" v="19332" actId="33553"/>
          <ac:spMkLst>
            <pc:docMk/>
            <pc:sldMk cId="3886239831" sldId="272"/>
            <ac:spMk id="2" creationId="{4E7A1944-20A9-5EFC-CF5D-428D07B9FF1F}"/>
          </ac:spMkLst>
        </pc:spChg>
        <pc:spChg chg="mod">
          <ac:chgData name="Caitlin Coleman" userId="96f87ca1-0e64-4ae8-8d77-98757b85df0b" providerId="ADAL" clId="{B9C0508C-39A8-435F-8369-A3F65D3ACA31}" dt="2024-05-16T17:28:58.397" v="40" actId="20577"/>
          <ac:spMkLst>
            <pc:docMk/>
            <pc:sldMk cId="3886239831" sldId="272"/>
            <ac:spMk id="3" creationId="{FF68ED90-5F09-E335-E8D2-4F2687C0EB59}"/>
          </ac:spMkLst>
        </pc:spChg>
      </pc:sldChg>
      <pc:sldChg chg="del">
        <pc:chgData name="Caitlin Coleman" userId="96f87ca1-0e64-4ae8-8d77-98757b85df0b" providerId="ADAL" clId="{B9C0508C-39A8-435F-8369-A3F65D3ACA31}" dt="2024-05-16T17:36:27.107" v="620" actId="2696"/>
        <pc:sldMkLst>
          <pc:docMk/>
          <pc:sldMk cId="176985924" sldId="273"/>
        </pc:sldMkLst>
      </pc:sldChg>
      <pc:sldChg chg="del">
        <pc:chgData name="Caitlin Coleman" userId="96f87ca1-0e64-4ae8-8d77-98757b85df0b" providerId="ADAL" clId="{B9C0508C-39A8-435F-8369-A3F65D3ACA31}" dt="2024-05-16T17:36:28.897" v="621" actId="2696"/>
        <pc:sldMkLst>
          <pc:docMk/>
          <pc:sldMk cId="2900955170" sldId="274"/>
        </pc:sldMkLst>
      </pc:sldChg>
      <pc:sldChg chg="modSp mod ord">
        <pc:chgData name="Caitlin Coleman" userId="96f87ca1-0e64-4ae8-8d77-98757b85df0b" providerId="ADAL" clId="{B9C0508C-39A8-435F-8369-A3F65D3ACA31}" dt="2024-05-17T16:29:22.710" v="19331" actId="962"/>
        <pc:sldMkLst>
          <pc:docMk/>
          <pc:sldMk cId="619121343" sldId="275"/>
        </pc:sldMkLst>
        <pc:spChg chg="mod">
          <ac:chgData name="Caitlin Coleman" userId="96f87ca1-0e64-4ae8-8d77-98757b85df0b" providerId="ADAL" clId="{B9C0508C-39A8-435F-8369-A3F65D3ACA31}" dt="2024-05-16T17:36:14.459" v="619" actId="20577"/>
          <ac:spMkLst>
            <pc:docMk/>
            <pc:sldMk cId="619121343" sldId="275"/>
            <ac:spMk id="2" creationId="{41AB2976-ED80-2EF3-C761-DCF2590A1859}"/>
          </ac:spMkLst>
        </pc:spChg>
        <pc:graphicFrameChg chg="mod modGraphic">
          <ac:chgData name="Caitlin Coleman" userId="96f87ca1-0e64-4ae8-8d77-98757b85df0b" providerId="ADAL" clId="{B9C0508C-39A8-435F-8369-A3F65D3ACA31}" dt="2024-05-17T16:29:22.710" v="19331" actId="962"/>
          <ac:graphicFrameMkLst>
            <pc:docMk/>
            <pc:sldMk cId="619121343" sldId="275"/>
            <ac:graphicFrameMk id="4" creationId="{7752BC44-D9D7-973A-D839-65E26F7F18B2}"/>
          </ac:graphicFrameMkLst>
        </pc:graphicFrameChg>
      </pc:sldChg>
      <pc:sldChg chg="del">
        <pc:chgData name="Caitlin Coleman" userId="96f87ca1-0e64-4ae8-8d77-98757b85df0b" providerId="ADAL" clId="{B9C0508C-39A8-435F-8369-A3F65D3ACA31}" dt="2024-05-16T17:41:15.232" v="644" actId="2696"/>
        <pc:sldMkLst>
          <pc:docMk/>
          <pc:sldMk cId="1146028520" sldId="276"/>
        </pc:sldMkLst>
      </pc:sldChg>
      <pc:sldChg chg="addSp delSp modSp add mod modAnim">
        <pc:chgData name="Caitlin Coleman" userId="96f87ca1-0e64-4ae8-8d77-98757b85df0b" providerId="ADAL" clId="{B9C0508C-39A8-435F-8369-A3F65D3ACA31}" dt="2024-05-17T16:18:07.669" v="19179"/>
        <pc:sldMkLst>
          <pc:docMk/>
          <pc:sldMk cId="846102464" sldId="277"/>
        </pc:sldMkLst>
        <pc:spChg chg="add mod ord">
          <ac:chgData name="Caitlin Coleman" userId="96f87ca1-0e64-4ae8-8d77-98757b85df0b" providerId="ADAL" clId="{B9C0508C-39A8-435F-8369-A3F65D3ACA31}" dt="2024-05-17T16:18:07.669" v="19179"/>
          <ac:spMkLst>
            <pc:docMk/>
            <pc:sldMk cId="846102464" sldId="277"/>
            <ac:spMk id="4" creationId="{B73B39F7-E655-2364-FE68-325C6D2D91CD}"/>
          </ac:spMkLst>
        </pc:spChg>
        <pc:spChg chg="add del mod">
          <ac:chgData name="Caitlin Coleman" userId="96f87ca1-0e64-4ae8-8d77-98757b85df0b" providerId="ADAL" clId="{B9C0508C-39A8-435F-8369-A3F65D3ACA31}" dt="2024-05-16T18:01:17.846" v="1388" actId="478"/>
          <ac:spMkLst>
            <pc:docMk/>
            <pc:sldMk cId="846102464" sldId="277"/>
            <ac:spMk id="5" creationId="{22DAEE5D-4905-0F52-A63C-10A4873CF9C8}"/>
          </ac:spMkLst>
        </pc:spChg>
        <pc:spChg chg="mod">
          <ac:chgData name="Caitlin Coleman" userId="96f87ca1-0e64-4ae8-8d77-98757b85df0b" providerId="ADAL" clId="{B9C0508C-39A8-435F-8369-A3F65D3ACA31}" dt="2024-05-16T18:50:12.606" v="2925" actId="20577"/>
          <ac:spMkLst>
            <pc:docMk/>
            <pc:sldMk cId="846102464" sldId="277"/>
            <ac:spMk id="11266" creationId="{00000000-0000-0000-0000-000000000000}"/>
          </ac:spMkLst>
        </pc:spChg>
        <pc:spChg chg="mod">
          <ac:chgData name="Caitlin Coleman" userId="96f87ca1-0e64-4ae8-8d77-98757b85df0b" providerId="ADAL" clId="{B9C0508C-39A8-435F-8369-A3F65D3ACA31}" dt="2024-05-17T11:53:31.224" v="3238" actId="113"/>
          <ac:spMkLst>
            <pc:docMk/>
            <pc:sldMk cId="846102464" sldId="277"/>
            <ac:spMk id="11267" creationId="{00000000-0000-0000-0000-000000000000}"/>
          </ac:spMkLst>
        </pc:spChg>
        <pc:picChg chg="add mod modCrop">
          <ac:chgData name="Caitlin Coleman" userId="96f87ca1-0e64-4ae8-8d77-98757b85df0b" providerId="ADAL" clId="{B9C0508C-39A8-435F-8369-A3F65D3ACA31}" dt="2024-05-17T11:54:10.884" v="3248" actId="1076"/>
          <ac:picMkLst>
            <pc:docMk/>
            <pc:sldMk cId="846102464" sldId="277"/>
            <ac:picMk id="3" creationId="{3048E9F2-52F0-7137-1482-D305BA2E57D0}"/>
          </ac:picMkLst>
        </pc:picChg>
      </pc:sldChg>
      <pc:sldChg chg="modSp add mod modAnim">
        <pc:chgData name="Caitlin Coleman" userId="96f87ca1-0e64-4ae8-8d77-98757b85df0b" providerId="ADAL" clId="{B9C0508C-39A8-435F-8369-A3F65D3ACA31}" dt="2024-05-20T12:25:12.005" v="19409" actId="6549"/>
        <pc:sldMkLst>
          <pc:docMk/>
          <pc:sldMk cId="2741898709" sldId="278"/>
        </pc:sldMkLst>
        <pc:spChg chg="mod">
          <ac:chgData name="Caitlin Coleman" userId="96f87ca1-0e64-4ae8-8d77-98757b85df0b" providerId="ADAL" clId="{B9C0508C-39A8-435F-8369-A3F65D3ACA31}" dt="2024-05-16T17:29:56.444" v="139" actId="6549"/>
          <ac:spMkLst>
            <pc:docMk/>
            <pc:sldMk cId="2741898709" sldId="278"/>
            <ac:spMk id="11266" creationId="{00000000-0000-0000-0000-000000000000}"/>
          </ac:spMkLst>
        </pc:spChg>
        <pc:spChg chg="mod">
          <ac:chgData name="Caitlin Coleman" userId="96f87ca1-0e64-4ae8-8d77-98757b85df0b" providerId="ADAL" clId="{B9C0508C-39A8-435F-8369-A3F65D3ACA31}" dt="2024-05-20T12:25:12.005" v="19409" actId="6549"/>
          <ac:spMkLst>
            <pc:docMk/>
            <pc:sldMk cId="2741898709" sldId="278"/>
            <ac:spMk id="11267" creationId="{00000000-0000-0000-0000-000000000000}"/>
          </ac:spMkLst>
        </pc:spChg>
      </pc:sldChg>
      <pc:sldChg chg="addSp delSp modSp add mod modAnim">
        <pc:chgData name="Caitlin Coleman" userId="96f87ca1-0e64-4ae8-8d77-98757b85df0b" providerId="ADAL" clId="{B9C0508C-39A8-435F-8369-A3F65D3ACA31}" dt="2024-05-17T12:41:31.987" v="5922" actId="478"/>
        <pc:sldMkLst>
          <pc:docMk/>
          <pc:sldMk cId="1568931761" sldId="279"/>
        </pc:sldMkLst>
        <pc:spChg chg="add del mod">
          <ac:chgData name="Caitlin Coleman" userId="96f87ca1-0e64-4ae8-8d77-98757b85df0b" providerId="ADAL" clId="{B9C0508C-39A8-435F-8369-A3F65D3ACA31}" dt="2024-05-17T12:41:28.714" v="5920" actId="478"/>
          <ac:spMkLst>
            <pc:docMk/>
            <pc:sldMk cId="1568931761" sldId="279"/>
            <ac:spMk id="4" creationId="{F0225CB8-D7BB-F096-3091-F5685853A01B}"/>
          </ac:spMkLst>
        </pc:spChg>
        <pc:spChg chg="add del mod">
          <ac:chgData name="Caitlin Coleman" userId="96f87ca1-0e64-4ae8-8d77-98757b85df0b" providerId="ADAL" clId="{B9C0508C-39A8-435F-8369-A3F65D3ACA31}" dt="2024-05-17T12:41:31.448" v="5921" actId="478"/>
          <ac:spMkLst>
            <pc:docMk/>
            <pc:sldMk cId="1568931761" sldId="279"/>
            <ac:spMk id="5" creationId="{D08D8461-05CE-9F54-0B57-24EDD4659806}"/>
          </ac:spMkLst>
        </pc:spChg>
        <pc:spChg chg="mod">
          <ac:chgData name="Caitlin Coleman" userId="96f87ca1-0e64-4ae8-8d77-98757b85df0b" providerId="ADAL" clId="{B9C0508C-39A8-435F-8369-A3F65D3ACA31}" dt="2024-05-17T12:40:13.551" v="5874" actId="404"/>
          <ac:spMkLst>
            <pc:docMk/>
            <pc:sldMk cId="1568931761" sldId="279"/>
            <ac:spMk id="11266" creationId="{00000000-0000-0000-0000-000000000000}"/>
          </ac:spMkLst>
        </pc:spChg>
        <pc:spChg chg="mod">
          <ac:chgData name="Caitlin Coleman" userId="96f87ca1-0e64-4ae8-8d77-98757b85df0b" providerId="ADAL" clId="{B9C0508C-39A8-435F-8369-A3F65D3ACA31}" dt="2024-05-17T12:41:02.830" v="5885" actId="27636"/>
          <ac:spMkLst>
            <pc:docMk/>
            <pc:sldMk cId="1568931761" sldId="279"/>
            <ac:spMk id="11267" creationId="{00000000-0000-0000-0000-000000000000}"/>
          </ac:spMkLst>
        </pc:spChg>
        <pc:picChg chg="add del mod modCrop">
          <ac:chgData name="Caitlin Coleman" userId="96f87ca1-0e64-4ae8-8d77-98757b85df0b" providerId="ADAL" clId="{B9C0508C-39A8-435F-8369-A3F65D3ACA31}" dt="2024-05-17T12:41:31.987" v="5922" actId="478"/>
          <ac:picMkLst>
            <pc:docMk/>
            <pc:sldMk cId="1568931761" sldId="279"/>
            <ac:picMk id="3" creationId="{FED0A6E0-6B2A-2D75-5C87-5624F5701740}"/>
          </ac:picMkLst>
        </pc:picChg>
      </pc:sldChg>
      <pc:sldChg chg="modSp add mod modAnim">
        <pc:chgData name="Caitlin Coleman" userId="96f87ca1-0e64-4ae8-8d77-98757b85df0b" providerId="ADAL" clId="{B9C0508C-39A8-435F-8369-A3F65D3ACA31}" dt="2024-05-17T13:13:36.172" v="8021" actId="255"/>
        <pc:sldMkLst>
          <pc:docMk/>
          <pc:sldMk cId="2943850996" sldId="280"/>
        </pc:sldMkLst>
        <pc:spChg chg="mod">
          <ac:chgData name="Caitlin Coleman" userId="96f87ca1-0e64-4ae8-8d77-98757b85df0b" providerId="ADAL" clId="{B9C0508C-39A8-435F-8369-A3F65D3ACA31}" dt="2024-05-16T17:30:29.564" v="180" actId="6549"/>
          <ac:spMkLst>
            <pc:docMk/>
            <pc:sldMk cId="2943850996" sldId="280"/>
            <ac:spMk id="11266" creationId="{00000000-0000-0000-0000-000000000000}"/>
          </ac:spMkLst>
        </pc:spChg>
        <pc:spChg chg="mod">
          <ac:chgData name="Caitlin Coleman" userId="96f87ca1-0e64-4ae8-8d77-98757b85df0b" providerId="ADAL" clId="{B9C0508C-39A8-435F-8369-A3F65D3ACA31}" dt="2024-05-17T13:13:36.172" v="8021" actId="255"/>
          <ac:spMkLst>
            <pc:docMk/>
            <pc:sldMk cId="2943850996" sldId="280"/>
            <ac:spMk id="11267" creationId="{00000000-0000-0000-0000-000000000000}"/>
          </ac:spMkLst>
        </pc:spChg>
      </pc:sldChg>
      <pc:sldChg chg="modSp add mod modAnim">
        <pc:chgData name="Caitlin Coleman" userId="96f87ca1-0e64-4ae8-8d77-98757b85df0b" providerId="ADAL" clId="{B9C0508C-39A8-435F-8369-A3F65D3ACA31}" dt="2024-05-20T12:41:23.432" v="19444" actId="6549"/>
        <pc:sldMkLst>
          <pc:docMk/>
          <pc:sldMk cId="2994403441" sldId="281"/>
        </pc:sldMkLst>
        <pc:spChg chg="mod">
          <ac:chgData name="Caitlin Coleman" userId="96f87ca1-0e64-4ae8-8d77-98757b85df0b" providerId="ADAL" clId="{B9C0508C-39A8-435F-8369-A3F65D3ACA31}" dt="2024-05-17T13:29:59.273" v="8883" actId="404"/>
          <ac:spMkLst>
            <pc:docMk/>
            <pc:sldMk cId="2994403441" sldId="281"/>
            <ac:spMk id="11266" creationId="{00000000-0000-0000-0000-000000000000}"/>
          </ac:spMkLst>
        </pc:spChg>
        <pc:spChg chg="mod">
          <ac:chgData name="Caitlin Coleman" userId="96f87ca1-0e64-4ae8-8d77-98757b85df0b" providerId="ADAL" clId="{B9C0508C-39A8-435F-8369-A3F65D3ACA31}" dt="2024-05-20T12:41:23.432" v="19444" actId="6549"/>
          <ac:spMkLst>
            <pc:docMk/>
            <pc:sldMk cId="2994403441" sldId="281"/>
            <ac:spMk id="11267" creationId="{00000000-0000-0000-0000-000000000000}"/>
          </ac:spMkLst>
        </pc:spChg>
      </pc:sldChg>
      <pc:sldChg chg="modSp add mod modAnim">
        <pc:chgData name="Caitlin Coleman" userId="96f87ca1-0e64-4ae8-8d77-98757b85df0b" providerId="ADAL" clId="{B9C0508C-39A8-435F-8369-A3F65D3ACA31}" dt="2024-05-17T16:50:55.720" v="19406" actId="20577"/>
        <pc:sldMkLst>
          <pc:docMk/>
          <pc:sldMk cId="2179708736" sldId="282"/>
        </pc:sldMkLst>
        <pc:spChg chg="mod">
          <ac:chgData name="Caitlin Coleman" userId="96f87ca1-0e64-4ae8-8d77-98757b85df0b" providerId="ADAL" clId="{B9C0508C-39A8-435F-8369-A3F65D3ACA31}" dt="2024-05-17T15:02:15.685" v="11616" actId="20577"/>
          <ac:spMkLst>
            <pc:docMk/>
            <pc:sldMk cId="2179708736" sldId="282"/>
            <ac:spMk id="11266" creationId="{00000000-0000-0000-0000-000000000000}"/>
          </ac:spMkLst>
        </pc:spChg>
        <pc:spChg chg="mod">
          <ac:chgData name="Caitlin Coleman" userId="96f87ca1-0e64-4ae8-8d77-98757b85df0b" providerId="ADAL" clId="{B9C0508C-39A8-435F-8369-A3F65D3ACA31}" dt="2024-05-17T16:50:55.720" v="19406" actId="20577"/>
          <ac:spMkLst>
            <pc:docMk/>
            <pc:sldMk cId="2179708736" sldId="282"/>
            <ac:spMk id="11267" creationId="{00000000-0000-0000-0000-000000000000}"/>
          </ac:spMkLst>
        </pc:spChg>
      </pc:sldChg>
      <pc:sldChg chg="modSp add del mod">
        <pc:chgData name="Caitlin Coleman" userId="96f87ca1-0e64-4ae8-8d77-98757b85df0b" providerId="ADAL" clId="{B9C0508C-39A8-435F-8369-A3F65D3ACA31}" dt="2024-05-17T13:41:46.880" v="10617" actId="2696"/>
        <pc:sldMkLst>
          <pc:docMk/>
          <pc:sldMk cId="309125357" sldId="283"/>
        </pc:sldMkLst>
        <pc:spChg chg="mod">
          <ac:chgData name="Caitlin Coleman" userId="96f87ca1-0e64-4ae8-8d77-98757b85df0b" providerId="ADAL" clId="{B9C0508C-39A8-435F-8369-A3F65D3ACA31}" dt="2024-05-16T17:31:23.829" v="267" actId="20577"/>
          <ac:spMkLst>
            <pc:docMk/>
            <pc:sldMk cId="309125357" sldId="283"/>
            <ac:spMk id="11266" creationId="{00000000-0000-0000-0000-000000000000}"/>
          </ac:spMkLst>
        </pc:spChg>
        <pc:spChg chg="mod">
          <ac:chgData name="Caitlin Coleman" userId="96f87ca1-0e64-4ae8-8d77-98757b85df0b" providerId="ADAL" clId="{B9C0508C-39A8-435F-8369-A3F65D3ACA31}" dt="2024-05-17T13:41:41.381" v="10614" actId="21"/>
          <ac:spMkLst>
            <pc:docMk/>
            <pc:sldMk cId="309125357" sldId="283"/>
            <ac:spMk id="11267" creationId="{00000000-0000-0000-0000-000000000000}"/>
          </ac:spMkLst>
        </pc:spChg>
      </pc:sldChg>
      <pc:sldChg chg="modSp add mod modAnim">
        <pc:chgData name="Caitlin Coleman" userId="96f87ca1-0e64-4ae8-8d77-98757b85df0b" providerId="ADAL" clId="{B9C0508C-39A8-435F-8369-A3F65D3ACA31}" dt="2024-05-20T12:39:46.237" v="19441" actId="6549"/>
        <pc:sldMkLst>
          <pc:docMk/>
          <pc:sldMk cId="3836773605" sldId="284"/>
        </pc:sldMkLst>
        <pc:spChg chg="mod">
          <ac:chgData name="Caitlin Coleman" userId="96f87ca1-0e64-4ae8-8d77-98757b85df0b" providerId="ADAL" clId="{B9C0508C-39A8-435F-8369-A3F65D3ACA31}" dt="2024-05-16T17:31:38.166" v="306" actId="20577"/>
          <ac:spMkLst>
            <pc:docMk/>
            <pc:sldMk cId="3836773605" sldId="284"/>
            <ac:spMk id="11266" creationId="{00000000-0000-0000-0000-000000000000}"/>
          </ac:spMkLst>
        </pc:spChg>
        <pc:spChg chg="mod">
          <ac:chgData name="Caitlin Coleman" userId="96f87ca1-0e64-4ae8-8d77-98757b85df0b" providerId="ADAL" clId="{B9C0508C-39A8-435F-8369-A3F65D3ACA31}" dt="2024-05-20T12:39:46.237" v="19441" actId="6549"/>
          <ac:spMkLst>
            <pc:docMk/>
            <pc:sldMk cId="3836773605" sldId="284"/>
            <ac:spMk id="11267" creationId="{00000000-0000-0000-0000-000000000000}"/>
          </ac:spMkLst>
        </pc:spChg>
      </pc:sldChg>
      <pc:sldChg chg="modSp add mod modAnim">
        <pc:chgData name="Caitlin Coleman" userId="96f87ca1-0e64-4ae8-8d77-98757b85df0b" providerId="ADAL" clId="{B9C0508C-39A8-435F-8369-A3F65D3ACA31}" dt="2024-05-20T12:42:23.265" v="19452" actId="20577"/>
        <pc:sldMkLst>
          <pc:docMk/>
          <pc:sldMk cId="4013104351" sldId="285"/>
        </pc:sldMkLst>
        <pc:spChg chg="mod">
          <ac:chgData name="Caitlin Coleman" userId="96f87ca1-0e64-4ae8-8d77-98757b85df0b" providerId="ADAL" clId="{B9C0508C-39A8-435F-8369-A3F65D3ACA31}" dt="2024-05-17T15:10:50.844" v="12633" actId="20577"/>
          <ac:spMkLst>
            <pc:docMk/>
            <pc:sldMk cId="4013104351" sldId="285"/>
            <ac:spMk id="11266" creationId="{00000000-0000-0000-0000-000000000000}"/>
          </ac:spMkLst>
        </pc:spChg>
        <pc:spChg chg="mod">
          <ac:chgData name="Caitlin Coleman" userId="96f87ca1-0e64-4ae8-8d77-98757b85df0b" providerId="ADAL" clId="{B9C0508C-39A8-435F-8369-A3F65D3ACA31}" dt="2024-05-20T12:42:23.265" v="19452" actId="20577"/>
          <ac:spMkLst>
            <pc:docMk/>
            <pc:sldMk cId="4013104351" sldId="285"/>
            <ac:spMk id="11267" creationId="{00000000-0000-0000-0000-000000000000}"/>
          </ac:spMkLst>
        </pc:spChg>
      </pc:sldChg>
      <pc:sldChg chg="modSp add del mod">
        <pc:chgData name="Caitlin Coleman" userId="96f87ca1-0e64-4ae8-8d77-98757b85df0b" providerId="ADAL" clId="{B9C0508C-39A8-435F-8369-A3F65D3ACA31}" dt="2024-05-17T15:11:17.191" v="12668" actId="2696"/>
        <pc:sldMkLst>
          <pc:docMk/>
          <pc:sldMk cId="991795562" sldId="286"/>
        </pc:sldMkLst>
        <pc:spChg chg="mod">
          <ac:chgData name="Caitlin Coleman" userId="96f87ca1-0e64-4ae8-8d77-98757b85df0b" providerId="ADAL" clId="{B9C0508C-39A8-435F-8369-A3F65D3ACA31}" dt="2024-05-16T17:32:09.907" v="330" actId="20577"/>
          <ac:spMkLst>
            <pc:docMk/>
            <pc:sldMk cId="991795562" sldId="286"/>
            <ac:spMk id="11266" creationId="{00000000-0000-0000-0000-000000000000}"/>
          </ac:spMkLst>
        </pc:spChg>
        <pc:spChg chg="mod">
          <ac:chgData name="Caitlin Coleman" userId="96f87ca1-0e64-4ae8-8d77-98757b85df0b" providerId="ADAL" clId="{B9C0508C-39A8-435F-8369-A3F65D3ACA31}" dt="2024-05-17T15:11:10.188" v="12665" actId="21"/>
          <ac:spMkLst>
            <pc:docMk/>
            <pc:sldMk cId="991795562" sldId="286"/>
            <ac:spMk id="11267" creationId="{00000000-0000-0000-0000-000000000000}"/>
          </ac:spMkLst>
        </pc:spChg>
      </pc:sldChg>
      <pc:sldChg chg="modSp add mod modAnim">
        <pc:chgData name="Caitlin Coleman" userId="96f87ca1-0e64-4ae8-8d77-98757b85df0b" providerId="ADAL" clId="{B9C0508C-39A8-435F-8369-A3F65D3ACA31}" dt="2024-05-20T12:42:58.161" v="19454" actId="6549"/>
        <pc:sldMkLst>
          <pc:docMk/>
          <pc:sldMk cId="2761336255" sldId="287"/>
        </pc:sldMkLst>
        <pc:spChg chg="mod">
          <ac:chgData name="Caitlin Coleman" userId="96f87ca1-0e64-4ae8-8d77-98757b85df0b" providerId="ADAL" clId="{B9C0508C-39A8-435F-8369-A3F65D3ACA31}" dt="2024-05-17T15:11:29.276" v="12684" actId="20577"/>
          <ac:spMkLst>
            <pc:docMk/>
            <pc:sldMk cId="2761336255" sldId="287"/>
            <ac:spMk id="11266" creationId="{00000000-0000-0000-0000-000000000000}"/>
          </ac:spMkLst>
        </pc:spChg>
        <pc:spChg chg="mod">
          <ac:chgData name="Caitlin Coleman" userId="96f87ca1-0e64-4ae8-8d77-98757b85df0b" providerId="ADAL" clId="{B9C0508C-39A8-435F-8369-A3F65D3ACA31}" dt="2024-05-20T12:42:58.161" v="19454" actId="6549"/>
          <ac:spMkLst>
            <pc:docMk/>
            <pc:sldMk cId="2761336255" sldId="287"/>
            <ac:spMk id="11267" creationId="{00000000-0000-0000-0000-000000000000}"/>
          </ac:spMkLst>
        </pc:spChg>
      </pc:sldChg>
      <pc:sldChg chg="modSp add del mod">
        <pc:chgData name="Caitlin Coleman" userId="96f87ca1-0e64-4ae8-8d77-98757b85df0b" providerId="ADAL" clId="{B9C0508C-39A8-435F-8369-A3F65D3ACA31}" dt="2024-05-17T15:11:50.895" v="12717" actId="2696"/>
        <pc:sldMkLst>
          <pc:docMk/>
          <pc:sldMk cId="2865835674" sldId="288"/>
        </pc:sldMkLst>
        <pc:spChg chg="mod">
          <ac:chgData name="Caitlin Coleman" userId="96f87ca1-0e64-4ae8-8d77-98757b85df0b" providerId="ADAL" clId="{B9C0508C-39A8-435F-8369-A3F65D3ACA31}" dt="2024-05-16T17:32:35.797" v="351" actId="20577"/>
          <ac:spMkLst>
            <pc:docMk/>
            <pc:sldMk cId="2865835674" sldId="288"/>
            <ac:spMk id="11266" creationId="{00000000-0000-0000-0000-000000000000}"/>
          </ac:spMkLst>
        </pc:spChg>
        <pc:spChg chg="mod">
          <ac:chgData name="Caitlin Coleman" userId="96f87ca1-0e64-4ae8-8d77-98757b85df0b" providerId="ADAL" clId="{B9C0508C-39A8-435F-8369-A3F65D3ACA31}" dt="2024-05-17T15:11:44.916" v="12714" actId="21"/>
          <ac:spMkLst>
            <pc:docMk/>
            <pc:sldMk cId="2865835674" sldId="288"/>
            <ac:spMk id="11267" creationId="{00000000-0000-0000-0000-000000000000}"/>
          </ac:spMkLst>
        </pc:spChg>
      </pc:sldChg>
      <pc:sldChg chg="modSp add mod modAnim">
        <pc:chgData name="Caitlin Coleman" userId="96f87ca1-0e64-4ae8-8d77-98757b85df0b" providerId="ADAL" clId="{B9C0508C-39A8-435F-8369-A3F65D3ACA31}" dt="2024-05-17T15:28:57.113" v="14201" actId="6549"/>
        <pc:sldMkLst>
          <pc:docMk/>
          <pc:sldMk cId="3912071926" sldId="289"/>
        </pc:sldMkLst>
        <pc:spChg chg="mod">
          <ac:chgData name="Caitlin Coleman" userId="96f87ca1-0e64-4ae8-8d77-98757b85df0b" providerId="ADAL" clId="{B9C0508C-39A8-435F-8369-A3F65D3ACA31}" dt="2024-05-16T17:32:51.940" v="378" actId="20577"/>
          <ac:spMkLst>
            <pc:docMk/>
            <pc:sldMk cId="3912071926" sldId="289"/>
            <ac:spMk id="11266" creationId="{00000000-0000-0000-0000-000000000000}"/>
          </ac:spMkLst>
        </pc:spChg>
        <pc:spChg chg="mod">
          <ac:chgData name="Caitlin Coleman" userId="96f87ca1-0e64-4ae8-8d77-98757b85df0b" providerId="ADAL" clId="{B9C0508C-39A8-435F-8369-A3F65D3ACA31}" dt="2024-05-17T15:28:57.113" v="14201" actId="6549"/>
          <ac:spMkLst>
            <pc:docMk/>
            <pc:sldMk cId="3912071926" sldId="289"/>
            <ac:spMk id="11267" creationId="{00000000-0000-0000-0000-000000000000}"/>
          </ac:spMkLst>
        </pc:spChg>
      </pc:sldChg>
      <pc:sldChg chg="modSp add mod modAnim">
        <pc:chgData name="Caitlin Coleman" userId="96f87ca1-0e64-4ae8-8d77-98757b85df0b" providerId="ADAL" clId="{B9C0508C-39A8-435F-8369-A3F65D3ACA31}" dt="2024-05-17T15:45:57.098" v="15695" actId="20577"/>
        <pc:sldMkLst>
          <pc:docMk/>
          <pc:sldMk cId="3504575996" sldId="290"/>
        </pc:sldMkLst>
        <pc:spChg chg="mod">
          <ac:chgData name="Caitlin Coleman" userId="96f87ca1-0e64-4ae8-8d77-98757b85df0b" providerId="ADAL" clId="{B9C0508C-39A8-435F-8369-A3F65D3ACA31}" dt="2024-05-17T15:45:41.850" v="15691" actId="404"/>
          <ac:spMkLst>
            <pc:docMk/>
            <pc:sldMk cId="3504575996" sldId="290"/>
            <ac:spMk id="11266" creationId="{00000000-0000-0000-0000-000000000000}"/>
          </ac:spMkLst>
        </pc:spChg>
        <pc:spChg chg="mod">
          <ac:chgData name="Caitlin Coleman" userId="96f87ca1-0e64-4ae8-8d77-98757b85df0b" providerId="ADAL" clId="{B9C0508C-39A8-435F-8369-A3F65D3ACA31}" dt="2024-05-17T15:45:57.098" v="15695" actId="20577"/>
          <ac:spMkLst>
            <pc:docMk/>
            <pc:sldMk cId="3504575996" sldId="290"/>
            <ac:spMk id="11267" creationId="{00000000-0000-0000-0000-000000000000}"/>
          </ac:spMkLst>
        </pc:spChg>
      </pc:sldChg>
      <pc:sldChg chg="modSp add mod modAnim">
        <pc:chgData name="Caitlin Coleman" userId="96f87ca1-0e64-4ae8-8d77-98757b85df0b" providerId="ADAL" clId="{B9C0508C-39A8-435F-8369-A3F65D3ACA31}" dt="2024-05-17T16:16:44.990" v="19168" actId="403"/>
        <pc:sldMkLst>
          <pc:docMk/>
          <pc:sldMk cId="2105934118" sldId="291"/>
        </pc:sldMkLst>
        <pc:spChg chg="mod">
          <ac:chgData name="Caitlin Coleman" userId="96f87ca1-0e64-4ae8-8d77-98757b85df0b" providerId="ADAL" clId="{B9C0508C-39A8-435F-8369-A3F65D3ACA31}" dt="2024-05-17T16:16:25.883" v="19162" actId="404"/>
          <ac:spMkLst>
            <pc:docMk/>
            <pc:sldMk cId="2105934118" sldId="291"/>
            <ac:spMk id="11266" creationId="{00000000-0000-0000-0000-000000000000}"/>
          </ac:spMkLst>
        </pc:spChg>
        <pc:spChg chg="mod">
          <ac:chgData name="Caitlin Coleman" userId="96f87ca1-0e64-4ae8-8d77-98757b85df0b" providerId="ADAL" clId="{B9C0508C-39A8-435F-8369-A3F65D3ACA31}" dt="2024-05-17T16:16:44.990" v="19168" actId="403"/>
          <ac:spMkLst>
            <pc:docMk/>
            <pc:sldMk cId="2105934118" sldId="291"/>
            <ac:spMk id="11267" creationId="{00000000-0000-0000-0000-000000000000}"/>
          </ac:spMkLst>
        </pc:spChg>
      </pc:sldChg>
      <pc:sldChg chg="modSp add mod modAnim">
        <pc:chgData name="Caitlin Coleman" userId="96f87ca1-0e64-4ae8-8d77-98757b85df0b" providerId="ADAL" clId="{B9C0508C-39A8-435F-8369-A3F65D3ACA31}" dt="2024-05-17T18:50:56.678" v="19408"/>
        <pc:sldMkLst>
          <pc:docMk/>
          <pc:sldMk cId="2508042621" sldId="292"/>
        </pc:sldMkLst>
        <pc:spChg chg="mod">
          <ac:chgData name="Caitlin Coleman" userId="96f87ca1-0e64-4ae8-8d77-98757b85df0b" providerId="ADAL" clId="{B9C0508C-39A8-435F-8369-A3F65D3ACA31}" dt="2024-05-17T15:59:12.865" v="18237" actId="20577"/>
          <ac:spMkLst>
            <pc:docMk/>
            <pc:sldMk cId="2508042621" sldId="292"/>
            <ac:spMk id="11266" creationId="{00000000-0000-0000-0000-000000000000}"/>
          </ac:spMkLst>
        </pc:spChg>
        <pc:spChg chg="mod">
          <ac:chgData name="Caitlin Coleman" userId="96f87ca1-0e64-4ae8-8d77-98757b85df0b" providerId="ADAL" clId="{B9C0508C-39A8-435F-8369-A3F65D3ACA31}" dt="2024-05-17T16:06:43.221" v="18937" actId="27636"/>
          <ac:spMkLst>
            <pc:docMk/>
            <pc:sldMk cId="2508042621" sldId="292"/>
            <ac:spMk id="11267" creationId="{00000000-0000-0000-0000-000000000000}"/>
          </ac:spMkLst>
        </pc:spChg>
      </pc:sldChg>
      <pc:sldChg chg="addSp delSp modSp add mod delAnim">
        <pc:chgData name="Caitlin Coleman" userId="96f87ca1-0e64-4ae8-8d77-98757b85df0b" providerId="ADAL" clId="{B9C0508C-39A8-435F-8369-A3F65D3ACA31}" dt="2024-05-17T16:42:28.394" v="19382" actId="962"/>
        <pc:sldMkLst>
          <pc:docMk/>
          <pc:sldMk cId="4103728483" sldId="293"/>
        </pc:sldMkLst>
        <pc:spChg chg="add del mod">
          <ac:chgData name="Caitlin Coleman" userId="96f87ca1-0e64-4ae8-8d77-98757b85df0b" providerId="ADAL" clId="{B9C0508C-39A8-435F-8369-A3F65D3ACA31}" dt="2024-05-16T17:43:29.616" v="670" actId="478"/>
          <ac:spMkLst>
            <pc:docMk/>
            <pc:sldMk cId="4103728483" sldId="293"/>
            <ac:spMk id="4" creationId="{F1D12E39-12DE-CDB6-6606-F7C9C0A970F1}"/>
          </ac:spMkLst>
        </pc:spChg>
        <pc:spChg chg="add del mod">
          <ac:chgData name="Caitlin Coleman" userId="96f87ca1-0e64-4ae8-8d77-98757b85df0b" providerId="ADAL" clId="{B9C0508C-39A8-435F-8369-A3F65D3ACA31}" dt="2024-05-16T18:04:05.008" v="1411" actId="478"/>
          <ac:spMkLst>
            <pc:docMk/>
            <pc:sldMk cId="4103728483" sldId="293"/>
            <ac:spMk id="7" creationId="{71B8F2AF-469D-01E0-89C5-992C605CB01B}"/>
          </ac:spMkLst>
        </pc:spChg>
        <pc:spChg chg="add del mod">
          <ac:chgData name="Caitlin Coleman" userId="96f87ca1-0e64-4ae8-8d77-98757b85df0b" providerId="ADAL" clId="{B9C0508C-39A8-435F-8369-A3F65D3ACA31}" dt="2024-05-16T18:01:25.007" v="1389" actId="478"/>
          <ac:spMkLst>
            <pc:docMk/>
            <pc:sldMk cId="4103728483" sldId="293"/>
            <ac:spMk id="8" creationId="{D2A6C25E-42A4-3A54-C792-1D62A1332EE2}"/>
          </ac:spMkLst>
        </pc:spChg>
        <pc:spChg chg="mod">
          <ac:chgData name="Caitlin Coleman" userId="96f87ca1-0e64-4ae8-8d77-98757b85df0b" providerId="ADAL" clId="{B9C0508C-39A8-435F-8369-A3F65D3ACA31}" dt="2024-05-16T17:43:24.122" v="668" actId="20577"/>
          <ac:spMkLst>
            <pc:docMk/>
            <pc:sldMk cId="4103728483" sldId="293"/>
            <ac:spMk id="11266" creationId="{00000000-0000-0000-0000-000000000000}"/>
          </ac:spMkLst>
        </pc:spChg>
        <pc:spChg chg="del">
          <ac:chgData name="Caitlin Coleman" userId="96f87ca1-0e64-4ae8-8d77-98757b85df0b" providerId="ADAL" clId="{B9C0508C-39A8-435F-8369-A3F65D3ACA31}" dt="2024-05-16T17:43:28.339" v="669" actId="478"/>
          <ac:spMkLst>
            <pc:docMk/>
            <pc:sldMk cId="4103728483" sldId="293"/>
            <ac:spMk id="11267" creationId="{00000000-0000-0000-0000-000000000000}"/>
          </ac:spMkLst>
        </pc:spChg>
        <pc:picChg chg="del">
          <ac:chgData name="Caitlin Coleman" userId="96f87ca1-0e64-4ae8-8d77-98757b85df0b" providerId="ADAL" clId="{B9C0508C-39A8-435F-8369-A3F65D3ACA31}" dt="2024-05-16T17:43:30.335" v="671" actId="478"/>
          <ac:picMkLst>
            <pc:docMk/>
            <pc:sldMk cId="4103728483" sldId="293"/>
            <ac:picMk id="3" creationId="{3048E9F2-52F0-7137-1482-D305BA2E57D0}"/>
          </ac:picMkLst>
        </pc:picChg>
        <pc:picChg chg="add mod modCrop">
          <ac:chgData name="Caitlin Coleman" userId="96f87ca1-0e64-4ae8-8d77-98757b85df0b" providerId="ADAL" clId="{B9C0508C-39A8-435F-8369-A3F65D3ACA31}" dt="2024-05-17T16:42:28.394" v="19382" actId="962"/>
          <ac:picMkLst>
            <pc:docMk/>
            <pc:sldMk cId="4103728483" sldId="293"/>
            <ac:picMk id="6" creationId="{CD828AA7-2179-C46B-5579-6B6B7C8E7B82}"/>
          </ac:picMkLst>
        </pc:picChg>
      </pc:sldChg>
      <pc:sldChg chg="addSp delSp modSp add del mod delAnim">
        <pc:chgData name="Caitlin Coleman" userId="96f87ca1-0e64-4ae8-8d77-98757b85df0b" providerId="ADAL" clId="{B9C0508C-39A8-435F-8369-A3F65D3ACA31}" dt="2024-05-17T13:06:10.628" v="7099" actId="2696"/>
        <pc:sldMkLst>
          <pc:docMk/>
          <pc:sldMk cId="1402856197" sldId="294"/>
        </pc:sldMkLst>
        <pc:spChg chg="add del mod">
          <ac:chgData name="Caitlin Coleman" userId="96f87ca1-0e64-4ae8-8d77-98757b85df0b" providerId="ADAL" clId="{B9C0508C-39A8-435F-8369-A3F65D3ACA31}" dt="2024-05-16T17:45:12.987" v="717" actId="478"/>
          <ac:spMkLst>
            <pc:docMk/>
            <pc:sldMk cId="1402856197" sldId="294"/>
            <ac:spMk id="4" creationId="{97029179-A601-F2A5-1D76-7DF6CCF6EFBC}"/>
          </ac:spMkLst>
        </pc:spChg>
        <pc:spChg chg="add del mod">
          <ac:chgData name="Caitlin Coleman" userId="96f87ca1-0e64-4ae8-8d77-98757b85df0b" providerId="ADAL" clId="{B9C0508C-39A8-435F-8369-A3F65D3ACA31}" dt="2024-05-16T18:03:40.896" v="1409" actId="478"/>
          <ac:spMkLst>
            <pc:docMk/>
            <pc:sldMk cId="1402856197" sldId="294"/>
            <ac:spMk id="7" creationId="{360094B1-5279-5773-C743-AB855EF00CBC}"/>
          </ac:spMkLst>
        </pc:spChg>
        <pc:spChg chg="add del mod">
          <ac:chgData name="Caitlin Coleman" userId="96f87ca1-0e64-4ae8-8d77-98757b85df0b" providerId="ADAL" clId="{B9C0508C-39A8-435F-8369-A3F65D3ACA31}" dt="2024-05-16T18:01:45.108" v="1391" actId="478"/>
          <ac:spMkLst>
            <pc:docMk/>
            <pc:sldMk cId="1402856197" sldId="294"/>
            <ac:spMk id="8" creationId="{7EE9DE51-5233-5255-4976-D40FFD284BE9}"/>
          </ac:spMkLst>
        </pc:spChg>
        <pc:spChg chg="mod">
          <ac:chgData name="Caitlin Coleman" userId="96f87ca1-0e64-4ae8-8d77-98757b85df0b" providerId="ADAL" clId="{B9C0508C-39A8-435F-8369-A3F65D3ACA31}" dt="2024-05-16T17:45:07.863" v="715" actId="20577"/>
          <ac:spMkLst>
            <pc:docMk/>
            <pc:sldMk cId="1402856197" sldId="294"/>
            <ac:spMk id="11266" creationId="{00000000-0000-0000-0000-000000000000}"/>
          </ac:spMkLst>
        </pc:spChg>
        <pc:spChg chg="del">
          <ac:chgData name="Caitlin Coleman" userId="96f87ca1-0e64-4ae8-8d77-98757b85df0b" providerId="ADAL" clId="{B9C0508C-39A8-435F-8369-A3F65D3ACA31}" dt="2024-05-16T17:45:11.365" v="716" actId="478"/>
          <ac:spMkLst>
            <pc:docMk/>
            <pc:sldMk cId="1402856197" sldId="294"/>
            <ac:spMk id="11267" creationId="{00000000-0000-0000-0000-000000000000}"/>
          </ac:spMkLst>
        </pc:spChg>
        <pc:picChg chg="del">
          <ac:chgData name="Caitlin Coleman" userId="96f87ca1-0e64-4ae8-8d77-98757b85df0b" providerId="ADAL" clId="{B9C0508C-39A8-435F-8369-A3F65D3ACA31}" dt="2024-05-16T17:45:13.598" v="718" actId="478"/>
          <ac:picMkLst>
            <pc:docMk/>
            <pc:sldMk cId="1402856197" sldId="294"/>
            <ac:picMk id="3" creationId="{FED0A6E0-6B2A-2D75-5C87-5624F5701740}"/>
          </ac:picMkLst>
        </pc:picChg>
        <pc:picChg chg="add del mod modCrop">
          <ac:chgData name="Caitlin Coleman" userId="96f87ca1-0e64-4ae8-8d77-98757b85df0b" providerId="ADAL" clId="{B9C0508C-39A8-435F-8369-A3F65D3ACA31}" dt="2024-05-17T13:05:00.408" v="7077" actId="21"/>
          <ac:picMkLst>
            <pc:docMk/>
            <pc:sldMk cId="1402856197" sldId="294"/>
            <ac:picMk id="6" creationId="{3274311E-E364-F1B6-BEB5-6F1F3FEA79AD}"/>
          </ac:picMkLst>
        </pc:picChg>
      </pc:sldChg>
      <pc:sldChg chg="addSp delSp modSp add mod ord">
        <pc:chgData name="Caitlin Coleman" userId="96f87ca1-0e64-4ae8-8d77-98757b85df0b" providerId="ADAL" clId="{B9C0508C-39A8-435F-8369-A3F65D3ACA31}" dt="2024-05-17T13:13:53.661" v="8024" actId="1076"/>
        <pc:sldMkLst>
          <pc:docMk/>
          <pc:sldMk cId="2488202556" sldId="295"/>
        </pc:sldMkLst>
        <pc:spChg chg="add del mod">
          <ac:chgData name="Caitlin Coleman" userId="96f87ca1-0e64-4ae8-8d77-98757b85df0b" providerId="ADAL" clId="{B9C0508C-39A8-435F-8369-A3F65D3ACA31}" dt="2024-05-16T18:03:34.083" v="1407" actId="478"/>
          <ac:spMkLst>
            <pc:docMk/>
            <pc:sldMk cId="2488202556" sldId="295"/>
            <ac:spMk id="4" creationId="{5FA58843-A8C0-7B56-A103-CF67D4FDEDB3}"/>
          </ac:spMkLst>
        </pc:spChg>
        <pc:spChg chg="add mod">
          <ac:chgData name="Caitlin Coleman" userId="96f87ca1-0e64-4ae8-8d77-98757b85df0b" providerId="ADAL" clId="{B9C0508C-39A8-435F-8369-A3F65D3ACA31}" dt="2024-05-17T13:13:53.661" v="8024" actId="1076"/>
          <ac:spMkLst>
            <pc:docMk/>
            <pc:sldMk cId="2488202556" sldId="295"/>
            <ac:spMk id="5" creationId="{75F16FE8-AB6B-F9C7-9DB8-0231F1640C43}"/>
          </ac:spMkLst>
        </pc:spChg>
        <pc:spChg chg="mod">
          <ac:chgData name="Caitlin Coleman" userId="96f87ca1-0e64-4ae8-8d77-98757b85df0b" providerId="ADAL" clId="{B9C0508C-39A8-435F-8369-A3F65D3ACA31}" dt="2024-05-16T17:45:57.352" v="729" actId="20577"/>
          <ac:spMkLst>
            <pc:docMk/>
            <pc:sldMk cId="2488202556" sldId="295"/>
            <ac:spMk id="11266" creationId="{00000000-0000-0000-0000-000000000000}"/>
          </ac:spMkLst>
        </pc:spChg>
        <pc:picChg chg="add mod modCrop">
          <ac:chgData name="Caitlin Coleman" userId="96f87ca1-0e64-4ae8-8d77-98757b85df0b" providerId="ADAL" clId="{B9C0508C-39A8-435F-8369-A3F65D3ACA31}" dt="2024-05-17T13:13:47.886" v="8023" actId="1076"/>
          <ac:picMkLst>
            <pc:docMk/>
            <pc:sldMk cId="2488202556" sldId="295"/>
            <ac:picMk id="3" creationId="{635404E5-C8F6-482D-7C31-4C6B67C9FCC5}"/>
          </ac:picMkLst>
        </pc:picChg>
        <pc:picChg chg="del">
          <ac:chgData name="Caitlin Coleman" userId="96f87ca1-0e64-4ae8-8d77-98757b85df0b" providerId="ADAL" clId="{B9C0508C-39A8-435F-8369-A3F65D3ACA31}" dt="2024-05-16T17:45:58.895" v="730" actId="478"/>
          <ac:picMkLst>
            <pc:docMk/>
            <pc:sldMk cId="2488202556" sldId="295"/>
            <ac:picMk id="6" creationId="{3274311E-E364-F1B6-BEB5-6F1F3FEA79AD}"/>
          </ac:picMkLst>
        </pc:picChg>
      </pc:sldChg>
      <pc:sldChg chg="addSp delSp modSp add mod ord">
        <pc:chgData name="Caitlin Coleman" userId="96f87ca1-0e64-4ae8-8d77-98757b85df0b" providerId="ADAL" clId="{B9C0508C-39A8-435F-8369-A3F65D3ACA31}" dt="2024-05-17T13:37:11.443" v="10019" actId="1076"/>
        <pc:sldMkLst>
          <pc:docMk/>
          <pc:sldMk cId="2557417445" sldId="296"/>
        </pc:sldMkLst>
        <pc:spChg chg="add del mod">
          <ac:chgData name="Caitlin Coleman" userId="96f87ca1-0e64-4ae8-8d77-98757b85df0b" providerId="ADAL" clId="{B9C0508C-39A8-435F-8369-A3F65D3ACA31}" dt="2024-05-16T18:03:28.368" v="1405" actId="478"/>
          <ac:spMkLst>
            <pc:docMk/>
            <pc:sldMk cId="2557417445" sldId="296"/>
            <ac:spMk id="5" creationId="{5E2A5BBA-B8AD-6B13-D6AE-E4D475929BDC}"/>
          </ac:spMkLst>
        </pc:spChg>
        <pc:spChg chg="add mod">
          <ac:chgData name="Caitlin Coleman" userId="96f87ca1-0e64-4ae8-8d77-98757b85df0b" providerId="ADAL" clId="{B9C0508C-39A8-435F-8369-A3F65D3ACA31}" dt="2024-05-17T13:37:11.443" v="10019" actId="1076"/>
          <ac:spMkLst>
            <pc:docMk/>
            <pc:sldMk cId="2557417445" sldId="296"/>
            <ac:spMk id="6" creationId="{EF119D57-CCEE-00FE-CA5F-7D0EC6F485DC}"/>
          </ac:spMkLst>
        </pc:spChg>
        <pc:spChg chg="mod">
          <ac:chgData name="Caitlin Coleman" userId="96f87ca1-0e64-4ae8-8d77-98757b85df0b" providerId="ADAL" clId="{B9C0508C-39A8-435F-8369-A3F65D3ACA31}" dt="2024-05-16T17:46:39.898" v="742" actId="20577"/>
          <ac:spMkLst>
            <pc:docMk/>
            <pc:sldMk cId="2557417445" sldId="296"/>
            <ac:spMk id="11266" creationId="{00000000-0000-0000-0000-000000000000}"/>
          </ac:spMkLst>
        </pc:spChg>
        <pc:picChg chg="del">
          <ac:chgData name="Caitlin Coleman" userId="96f87ca1-0e64-4ae8-8d77-98757b85df0b" providerId="ADAL" clId="{B9C0508C-39A8-435F-8369-A3F65D3ACA31}" dt="2024-05-16T17:46:44.941" v="743" actId="478"/>
          <ac:picMkLst>
            <pc:docMk/>
            <pc:sldMk cId="2557417445" sldId="296"/>
            <ac:picMk id="3" creationId="{635404E5-C8F6-482D-7C31-4C6B67C9FCC5}"/>
          </ac:picMkLst>
        </pc:picChg>
        <pc:picChg chg="add mod modCrop">
          <ac:chgData name="Caitlin Coleman" userId="96f87ca1-0e64-4ae8-8d77-98757b85df0b" providerId="ADAL" clId="{B9C0508C-39A8-435F-8369-A3F65D3ACA31}" dt="2024-05-17T13:37:05.534" v="10018" actId="1076"/>
          <ac:picMkLst>
            <pc:docMk/>
            <pc:sldMk cId="2557417445" sldId="296"/>
            <ac:picMk id="4" creationId="{37FF231F-0E91-C535-8510-17358D93F646}"/>
          </ac:picMkLst>
        </pc:picChg>
      </pc:sldChg>
      <pc:sldChg chg="addSp delSp modSp add mod ord">
        <pc:chgData name="Caitlin Coleman" userId="96f87ca1-0e64-4ae8-8d77-98757b85df0b" providerId="ADAL" clId="{B9C0508C-39A8-435F-8369-A3F65D3ACA31}" dt="2024-05-17T16:24:36.935" v="19185" actId="962"/>
        <pc:sldMkLst>
          <pc:docMk/>
          <pc:sldMk cId="2878631197" sldId="297"/>
        </pc:sldMkLst>
        <pc:spChg chg="add del mod">
          <ac:chgData name="Caitlin Coleman" userId="96f87ca1-0e64-4ae8-8d77-98757b85df0b" providerId="ADAL" clId="{B9C0508C-39A8-435F-8369-A3F65D3ACA31}" dt="2024-05-16T18:03:20.311" v="1403" actId="478"/>
          <ac:spMkLst>
            <pc:docMk/>
            <pc:sldMk cId="2878631197" sldId="297"/>
            <ac:spMk id="5" creationId="{37A1AC33-AABA-F116-250C-BF5D72132D09}"/>
          </ac:spMkLst>
        </pc:spChg>
        <pc:spChg chg="add mod">
          <ac:chgData name="Caitlin Coleman" userId="96f87ca1-0e64-4ae8-8d77-98757b85df0b" providerId="ADAL" clId="{B9C0508C-39A8-435F-8369-A3F65D3ACA31}" dt="2024-05-17T15:03:40.287" v="11683" actId="1076"/>
          <ac:spMkLst>
            <pc:docMk/>
            <pc:sldMk cId="2878631197" sldId="297"/>
            <ac:spMk id="6" creationId="{019A614F-4A44-D77C-7367-4AE379CE10E9}"/>
          </ac:spMkLst>
        </pc:spChg>
        <pc:spChg chg="mod">
          <ac:chgData name="Caitlin Coleman" userId="96f87ca1-0e64-4ae8-8d77-98757b85df0b" providerId="ADAL" clId="{B9C0508C-39A8-435F-8369-A3F65D3ACA31}" dt="2024-05-16T17:47:38.965" v="755" actId="20577"/>
          <ac:spMkLst>
            <pc:docMk/>
            <pc:sldMk cId="2878631197" sldId="297"/>
            <ac:spMk id="11266" creationId="{00000000-0000-0000-0000-000000000000}"/>
          </ac:spMkLst>
        </pc:spChg>
        <pc:picChg chg="add mod modCrop">
          <ac:chgData name="Caitlin Coleman" userId="96f87ca1-0e64-4ae8-8d77-98757b85df0b" providerId="ADAL" clId="{B9C0508C-39A8-435F-8369-A3F65D3ACA31}" dt="2024-05-17T16:24:36.935" v="19185" actId="962"/>
          <ac:picMkLst>
            <pc:docMk/>
            <pc:sldMk cId="2878631197" sldId="297"/>
            <ac:picMk id="3" creationId="{B51CCDCB-7B3D-518F-9E21-4011A848FD17}"/>
          </ac:picMkLst>
        </pc:picChg>
        <pc:picChg chg="del">
          <ac:chgData name="Caitlin Coleman" userId="96f87ca1-0e64-4ae8-8d77-98757b85df0b" providerId="ADAL" clId="{B9C0508C-39A8-435F-8369-A3F65D3ACA31}" dt="2024-05-16T17:47:41.406" v="756" actId="478"/>
          <ac:picMkLst>
            <pc:docMk/>
            <pc:sldMk cId="2878631197" sldId="297"/>
            <ac:picMk id="4" creationId="{37FF231F-0E91-C535-8510-17358D93F646}"/>
          </ac:picMkLst>
        </pc:picChg>
      </pc:sldChg>
      <pc:sldChg chg="addSp delSp modSp add mod">
        <pc:chgData name="Caitlin Coleman" userId="96f87ca1-0e64-4ae8-8d77-98757b85df0b" providerId="ADAL" clId="{B9C0508C-39A8-435F-8369-A3F65D3ACA31}" dt="2024-05-20T12:37:23.372" v="19430" actId="1076"/>
        <pc:sldMkLst>
          <pc:docMk/>
          <pc:sldMk cId="3287894092" sldId="298"/>
        </pc:sldMkLst>
        <pc:spChg chg="add del mod">
          <ac:chgData name="Caitlin Coleman" userId="96f87ca1-0e64-4ae8-8d77-98757b85df0b" providerId="ADAL" clId="{B9C0508C-39A8-435F-8369-A3F65D3ACA31}" dt="2024-05-16T18:03:16.653" v="1402" actId="478"/>
          <ac:spMkLst>
            <pc:docMk/>
            <pc:sldMk cId="3287894092" sldId="298"/>
            <ac:spMk id="5" creationId="{C62FE4F9-F0B4-4A6F-1AC1-6E4F52D7F902}"/>
          </ac:spMkLst>
        </pc:spChg>
        <pc:spChg chg="add del mod">
          <ac:chgData name="Caitlin Coleman" userId="96f87ca1-0e64-4ae8-8d77-98757b85df0b" providerId="ADAL" clId="{B9C0508C-39A8-435F-8369-A3F65D3ACA31}" dt="2024-05-16T18:02:44.357" v="1395" actId="478"/>
          <ac:spMkLst>
            <pc:docMk/>
            <pc:sldMk cId="3287894092" sldId="298"/>
            <ac:spMk id="6" creationId="{9BB5C7FB-EE56-877D-C511-52281051BD51}"/>
          </ac:spMkLst>
        </pc:spChg>
        <pc:spChg chg="mod">
          <ac:chgData name="Caitlin Coleman" userId="96f87ca1-0e64-4ae8-8d77-98757b85df0b" providerId="ADAL" clId="{B9C0508C-39A8-435F-8369-A3F65D3ACA31}" dt="2024-05-16T17:48:18.958" v="767" actId="20577"/>
          <ac:spMkLst>
            <pc:docMk/>
            <pc:sldMk cId="3287894092" sldId="298"/>
            <ac:spMk id="11266" creationId="{00000000-0000-0000-0000-000000000000}"/>
          </ac:spMkLst>
        </pc:spChg>
        <pc:picChg chg="add mod modCrop">
          <ac:chgData name="Caitlin Coleman" userId="96f87ca1-0e64-4ae8-8d77-98757b85df0b" providerId="ADAL" clId="{B9C0508C-39A8-435F-8369-A3F65D3ACA31}" dt="2024-05-20T12:37:23.372" v="19430" actId="1076"/>
          <ac:picMkLst>
            <pc:docMk/>
            <pc:sldMk cId="3287894092" sldId="298"/>
            <ac:picMk id="3" creationId="{8E2C33B2-E69A-9CB8-BAA0-3C923047FF20}"/>
          </ac:picMkLst>
        </pc:picChg>
        <pc:picChg chg="del">
          <ac:chgData name="Caitlin Coleman" userId="96f87ca1-0e64-4ae8-8d77-98757b85df0b" providerId="ADAL" clId="{B9C0508C-39A8-435F-8369-A3F65D3ACA31}" dt="2024-05-16T17:48:20.782" v="768" actId="478"/>
          <ac:picMkLst>
            <pc:docMk/>
            <pc:sldMk cId="3287894092" sldId="298"/>
            <ac:picMk id="3" creationId="{B51CCDCB-7B3D-518F-9E21-4011A848FD17}"/>
          </ac:picMkLst>
        </pc:picChg>
        <pc:picChg chg="add del mod modCrop">
          <ac:chgData name="Caitlin Coleman" userId="96f87ca1-0e64-4ae8-8d77-98757b85df0b" providerId="ADAL" clId="{B9C0508C-39A8-435F-8369-A3F65D3ACA31}" dt="2024-05-20T12:36:35.403" v="19418" actId="478"/>
          <ac:picMkLst>
            <pc:docMk/>
            <pc:sldMk cId="3287894092" sldId="298"/>
            <ac:picMk id="4" creationId="{B127C299-7B1C-2538-614D-E5CD474E7BAC}"/>
          </ac:picMkLst>
        </pc:picChg>
      </pc:sldChg>
      <pc:sldChg chg="addSp delSp modSp add mod">
        <pc:chgData name="Caitlin Coleman" userId="96f87ca1-0e64-4ae8-8d77-98757b85df0b" providerId="ADAL" clId="{B9C0508C-39A8-435F-8369-A3F65D3ACA31}" dt="2024-05-20T12:38:07.059" v="19440" actId="1076"/>
        <pc:sldMkLst>
          <pc:docMk/>
          <pc:sldMk cId="2813315370" sldId="299"/>
        </pc:sldMkLst>
        <pc:spChg chg="add del mod">
          <ac:chgData name="Caitlin Coleman" userId="96f87ca1-0e64-4ae8-8d77-98757b85df0b" providerId="ADAL" clId="{B9C0508C-39A8-435F-8369-A3F65D3ACA31}" dt="2024-05-16T18:03:13.938" v="1401" actId="478"/>
          <ac:spMkLst>
            <pc:docMk/>
            <pc:sldMk cId="2813315370" sldId="299"/>
            <ac:spMk id="5" creationId="{CE07AF5C-36DA-45F8-1074-0C8DB92810C8}"/>
          </ac:spMkLst>
        </pc:spChg>
        <pc:spChg chg="add del mod">
          <ac:chgData name="Caitlin Coleman" userId="96f87ca1-0e64-4ae8-8d77-98757b85df0b" providerId="ADAL" clId="{B9C0508C-39A8-435F-8369-A3F65D3ACA31}" dt="2024-05-16T18:02:47.909" v="1396" actId="478"/>
          <ac:spMkLst>
            <pc:docMk/>
            <pc:sldMk cId="2813315370" sldId="299"/>
            <ac:spMk id="6" creationId="{5A1ED743-A5DF-CA0B-D530-2A856D8C9A93}"/>
          </ac:spMkLst>
        </pc:spChg>
        <pc:spChg chg="mod">
          <ac:chgData name="Caitlin Coleman" userId="96f87ca1-0e64-4ae8-8d77-98757b85df0b" providerId="ADAL" clId="{B9C0508C-39A8-435F-8369-A3F65D3ACA31}" dt="2024-05-17T15:30:43.162" v="14246" actId="20577"/>
          <ac:spMkLst>
            <pc:docMk/>
            <pc:sldMk cId="2813315370" sldId="299"/>
            <ac:spMk id="11266" creationId="{00000000-0000-0000-0000-000000000000}"/>
          </ac:spMkLst>
        </pc:spChg>
        <pc:picChg chg="add del mod modCrop">
          <ac:chgData name="Caitlin Coleman" userId="96f87ca1-0e64-4ae8-8d77-98757b85df0b" providerId="ADAL" clId="{B9C0508C-39A8-435F-8369-A3F65D3ACA31}" dt="2024-05-20T12:38:00.864" v="19437" actId="478"/>
          <ac:picMkLst>
            <pc:docMk/>
            <pc:sldMk cId="2813315370" sldId="299"/>
            <ac:picMk id="3" creationId="{333558DC-6CEC-3F0E-8B35-084A4EF4C0DF}"/>
          </ac:picMkLst>
        </pc:picChg>
        <pc:picChg chg="add mod modCrop">
          <ac:chgData name="Caitlin Coleman" userId="96f87ca1-0e64-4ae8-8d77-98757b85df0b" providerId="ADAL" clId="{B9C0508C-39A8-435F-8369-A3F65D3ACA31}" dt="2024-05-20T12:38:07.059" v="19440" actId="1076"/>
          <ac:picMkLst>
            <pc:docMk/>
            <pc:sldMk cId="2813315370" sldId="299"/>
            <ac:picMk id="4" creationId="{9C1B4F6D-40E0-C2E4-F0D6-D0BCAF07B696}"/>
          </ac:picMkLst>
        </pc:picChg>
        <pc:picChg chg="del">
          <ac:chgData name="Caitlin Coleman" userId="96f87ca1-0e64-4ae8-8d77-98757b85df0b" providerId="ADAL" clId="{B9C0508C-39A8-435F-8369-A3F65D3ACA31}" dt="2024-05-16T17:49:22.952" v="781" actId="478"/>
          <ac:picMkLst>
            <pc:docMk/>
            <pc:sldMk cId="2813315370" sldId="299"/>
            <ac:picMk id="4" creationId="{B127C299-7B1C-2538-614D-E5CD474E7BAC}"/>
          </ac:picMkLst>
        </pc:picChg>
      </pc:sldChg>
      <pc:sldChg chg="addSp delSp modSp add mod ord">
        <pc:chgData name="Caitlin Coleman" userId="96f87ca1-0e64-4ae8-8d77-98757b85df0b" providerId="ADAL" clId="{B9C0508C-39A8-435F-8369-A3F65D3ACA31}" dt="2024-05-20T12:50:15.223" v="19470" actId="1076"/>
        <pc:sldMkLst>
          <pc:docMk/>
          <pc:sldMk cId="1983740290" sldId="300"/>
        </pc:sldMkLst>
        <pc:spChg chg="add del mod">
          <ac:chgData name="Caitlin Coleman" userId="96f87ca1-0e64-4ae8-8d77-98757b85df0b" providerId="ADAL" clId="{B9C0508C-39A8-435F-8369-A3F65D3ACA31}" dt="2024-05-16T18:03:04.406" v="1398" actId="478"/>
          <ac:spMkLst>
            <pc:docMk/>
            <pc:sldMk cId="1983740290" sldId="300"/>
            <ac:spMk id="5" creationId="{13E09D56-0977-A814-1117-80CC8E634527}"/>
          </ac:spMkLst>
        </pc:spChg>
        <pc:spChg chg="add del mod">
          <ac:chgData name="Caitlin Coleman" userId="96f87ca1-0e64-4ae8-8d77-98757b85df0b" providerId="ADAL" clId="{B9C0508C-39A8-435F-8369-A3F65D3ACA31}" dt="2024-05-16T18:02:54.582" v="1397" actId="478"/>
          <ac:spMkLst>
            <pc:docMk/>
            <pc:sldMk cId="1983740290" sldId="300"/>
            <ac:spMk id="6" creationId="{C7BBF4FA-5B44-A5A5-79D5-033493F0296C}"/>
          </ac:spMkLst>
        </pc:spChg>
        <pc:spChg chg="mod">
          <ac:chgData name="Caitlin Coleman" userId="96f87ca1-0e64-4ae8-8d77-98757b85df0b" providerId="ADAL" clId="{B9C0508C-39A8-435F-8369-A3F65D3ACA31}" dt="2024-05-16T17:50:28.207" v="798" actId="20577"/>
          <ac:spMkLst>
            <pc:docMk/>
            <pc:sldMk cId="1983740290" sldId="300"/>
            <ac:spMk id="11266" creationId="{00000000-0000-0000-0000-000000000000}"/>
          </ac:spMkLst>
        </pc:spChg>
        <pc:picChg chg="add mod">
          <ac:chgData name="Caitlin Coleman" userId="96f87ca1-0e64-4ae8-8d77-98757b85df0b" providerId="ADAL" clId="{B9C0508C-39A8-435F-8369-A3F65D3ACA31}" dt="2024-05-20T12:50:15.223" v="19470" actId="1076"/>
          <ac:picMkLst>
            <pc:docMk/>
            <pc:sldMk cId="1983740290" sldId="300"/>
            <ac:picMk id="3" creationId="{1DD78541-70E4-94BE-504E-61BD1C4AFACF}"/>
          </ac:picMkLst>
        </pc:picChg>
        <pc:picChg chg="del">
          <ac:chgData name="Caitlin Coleman" userId="96f87ca1-0e64-4ae8-8d77-98757b85df0b" providerId="ADAL" clId="{B9C0508C-39A8-435F-8369-A3F65D3ACA31}" dt="2024-05-16T17:50:30.117" v="799" actId="478"/>
          <ac:picMkLst>
            <pc:docMk/>
            <pc:sldMk cId="1983740290" sldId="300"/>
            <ac:picMk id="3" creationId="{333558DC-6CEC-3F0E-8B35-084A4EF4C0DF}"/>
          </ac:picMkLst>
        </pc:picChg>
        <pc:picChg chg="add del mod modCrop">
          <ac:chgData name="Caitlin Coleman" userId="96f87ca1-0e64-4ae8-8d77-98757b85df0b" providerId="ADAL" clId="{B9C0508C-39A8-435F-8369-A3F65D3ACA31}" dt="2024-05-20T12:50:11.063" v="19469" actId="478"/>
          <ac:picMkLst>
            <pc:docMk/>
            <pc:sldMk cId="1983740290" sldId="300"/>
            <ac:picMk id="4" creationId="{B43A3118-C179-CD20-3ABD-E955CC6E2773}"/>
          </ac:picMkLst>
        </pc:picChg>
      </pc:sldChg>
      <pc:sldChg chg="delSp modSp add mod ord">
        <pc:chgData name="Caitlin Coleman" userId="96f87ca1-0e64-4ae8-8d77-98757b85df0b" providerId="ADAL" clId="{B9C0508C-39A8-435F-8369-A3F65D3ACA31}" dt="2024-05-17T16:38:58.971" v="19343" actId="20577"/>
        <pc:sldMkLst>
          <pc:docMk/>
          <pc:sldMk cId="120702126" sldId="301"/>
        </pc:sldMkLst>
        <pc:spChg chg="del">
          <ac:chgData name="Caitlin Coleman" userId="96f87ca1-0e64-4ae8-8d77-98757b85df0b" providerId="ADAL" clId="{B9C0508C-39A8-435F-8369-A3F65D3ACA31}" dt="2024-05-16T18:50:18.017" v="2926" actId="478"/>
          <ac:spMkLst>
            <pc:docMk/>
            <pc:sldMk cId="120702126" sldId="301"/>
            <ac:spMk id="4" creationId="{B73B39F7-E655-2364-FE68-325C6D2D91CD}"/>
          </ac:spMkLst>
        </pc:spChg>
        <pc:spChg chg="mod">
          <ac:chgData name="Caitlin Coleman" userId="96f87ca1-0e64-4ae8-8d77-98757b85df0b" providerId="ADAL" clId="{B9C0508C-39A8-435F-8369-A3F65D3ACA31}" dt="2024-05-16T18:50:07.194" v="2923" actId="20577"/>
          <ac:spMkLst>
            <pc:docMk/>
            <pc:sldMk cId="120702126" sldId="301"/>
            <ac:spMk id="11266" creationId="{00000000-0000-0000-0000-000000000000}"/>
          </ac:spMkLst>
        </pc:spChg>
        <pc:spChg chg="mod">
          <ac:chgData name="Caitlin Coleman" userId="96f87ca1-0e64-4ae8-8d77-98757b85df0b" providerId="ADAL" clId="{B9C0508C-39A8-435F-8369-A3F65D3ACA31}" dt="2024-05-17T16:38:58.971" v="19343" actId="20577"/>
          <ac:spMkLst>
            <pc:docMk/>
            <pc:sldMk cId="120702126" sldId="301"/>
            <ac:spMk id="11267" creationId="{00000000-0000-0000-0000-000000000000}"/>
          </ac:spMkLst>
        </pc:spChg>
        <pc:picChg chg="del">
          <ac:chgData name="Caitlin Coleman" userId="96f87ca1-0e64-4ae8-8d77-98757b85df0b" providerId="ADAL" clId="{B9C0508C-39A8-435F-8369-A3F65D3ACA31}" dt="2024-05-16T18:50:19.585" v="2927" actId="478"/>
          <ac:picMkLst>
            <pc:docMk/>
            <pc:sldMk cId="120702126" sldId="301"/>
            <ac:picMk id="3" creationId="{3048E9F2-52F0-7137-1482-D305BA2E57D0}"/>
          </ac:picMkLst>
        </pc:picChg>
      </pc:sldChg>
      <pc:sldChg chg="delSp modSp add mod">
        <pc:chgData name="Caitlin Coleman" userId="96f87ca1-0e64-4ae8-8d77-98757b85df0b" providerId="ADAL" clId="{B9C0508C-39A8-435F-8369-A3F65D3ACA31}" dt="2024-05-17T12:04:22.381" v="4407" actId="255"/>
        <pc:sldMkLst>
          <pc:docMk/>
          <pc:sldMk cId="3408558903" sldId="302"/>
        </pc:sldMkLst>
        <pc:spChg chg="del">
          <ac:chgData name="Caitlin Coleman" userId="96f87ca1-0e64-4ae8-8d77-98757b85df0b" providerId="ADAL" clId="{B9C0508C-39A8-435F-8369-A3F65D3ACA31}" dt="2024-05-17T11:54:01.154" v="3245" actId="478"/>
          <ac:spMkLst>
            <pc:docMk/>
            <pc:sldMk cId="3408558903" sldId="302"/>
            <ac:spMk id="4" creationId="{B73B39F7-E655-2364-FE68-325C6D2D91CD}"/>
          </ac:spMkLst>
        </pc:spChg>
        <pc:spChg chg="mod">
          <ac:chgData name="Caitlin Coleman" userId="96f87ca1-0e64-4ae8-8d77-98757b85df0b" providerId="ADAL" clId="{B9C0508C-39A8-435F-8369-A3F65D3ACA31}" dt="2024-05-17T11:53:51.544" v="3241" actId="20577"/>
          <ac:spMkLst>
            <pc:docMk/>
            <pc:sldMk cId="3408558903" sldId="302"/>
            <ac:spMk id="11266" creationId="{00000000-0000-0000-0000-000000000000}"/>
          </ac:spMkLst>
        </pc:spChg>
        <pc:spChg chg="mod">
          <ac:chgData name="Caitlin Coleman" userId="96f87ca1-0e64-4ae8-8d77-98757b85df0b" providerId="ADAL" clId="{B9C0508C-39A8-435F-8369-A3F65D3ACA31}" dt="2024-05-17T12:04:22.381" v="4407" actId="255"/>
          <ac:spMkLst>
            <pc:docMk/>
            <pc:sldMk cId="3408558903" sldId="302"/>
            <ac:spMk id="11267" creationId="{00000000-0000-0000-0000-000000000000}"/>
          </ac:spMkLst>
        </pc:spChg>
        <pc:picChg chg="del">
          <ac:chgData name="Caitlin Coleman" userId="96f87ca1-0e64-4ae8-8d77-98757b85df0b" providerId="ADAL" clId="{B9C0508C-39A8-435F-8369-A3F65D3ACA31}" dt="2024-05-17T11:54:01.776" v="3246" actId="478"/>
          <ac:picMkLst>
            <pc:docMk/>
            <pc:sldMk cId="3408558903" sldId="302"/>
            <ac:picMk id="3" creationId="{3048E9F2-52F0-7137-1482-D305BA2E57D0}"/>
          </ac:picMkLst>
        </pc:picChg>
      </pc:sldChg>
      <pc:sldChg chg="delSp modSp add mod">
        <pc:chgData name="Caitlin Coleman" userId="96f87ca1-0e64-4ae8-8d77-98757b85df0b" providerId="ADAL" clId="{B9C0508C-39A8-435F-8369-A3F65D3ACA31}" dt="2024-05-17T12:42:10.011" v="5932" actId="478"/>
        <pc:sldMkLst>
          <pc:docMk/>
          <pc:sldMk cId="650058882" sldId="303"/>
        </pc:sldMkLst>
        <pc:spChg chg="del">
          <ac:chgData name="Caitlin Coleman" userId="96f87ca1-0e64-4ae8-8d77-98757b85df0b" providerId="ADAL" clId="{B9C0508C-39A8-435F-8369-A3F65D3ACA31}" dt="2024-05-17T12:42:07.686" v="5930" actId="478"/>
          <ac:spMkLst>
            <pc:docMk/>
            <pc:sldMk cId="650058882" sldId="303"/>
            <ac:spMk id="4" creationId="{F0225CB8-D7BB-F096-3091-F5685853A01B}"/>
          </ac:spMkLst>
        </pc:spChg>
        <pc:spChg chg="del">
          <ac:chgData name="Caitlin Coleman" userId="96f87ca1-0e64-4ae8-8d77-98757b85df0b" providerId="ADAL" clId="{B9C0508C-39A8-435F-8369-A3F65D3ACA31}" dt="2024-05-17T12:42:10.011" v="5932" actId="478"/>
          <ac:spMkLst>
            <pc:docMk/>
            <pc:sldMk cId="650058882" sldId="303"/>
            <ac:spMk id="5" creationId="{D08D8461-05CE-9F54-0B57-24EDD4659806}"/>
          </ac:spMkLst>
        </pc:spChg>
        <pc:spChg chg="mod">
          <ac:chgData name="Caitlin Coleman" userId="96f87ca1-0e64-4ae8-8d77-98757b85df0b" providerId="ADAL" clId="{B9C0508C-39A8-435F-8369-A3F65D3ACA31}" dt="2024-05-17T12:40:26.172" v="5882" actId="404"/>
          <ac:spMkLst>
            <pc:docMk/>
            <pc:sldMk cId="650058882" sldId="303"/>
            <ac:spMk id="11266" creationId="{00000000-0000-0000-0000-000000000000}"/>
          </ac:spMkLst>
        </pc:spChg>
        <pc:spChg chg="mod">
          <ac:chgData name="Caitlin Coleman" userId="96f87ca1-0e64-4ae8-8d77-98757b85df0b" providerId="ADAL" clId="{B9C0508C-39A8-435F-8369-A3F65D3ACA31}" dt="2024-05-17T12:41:59.591" v="5929" actId="27636"/>
          <ac:spMkLst>
            <pc:docMk/>
            <pc:sldMk cId="650058882" sldId="303"/>
            <ac:spMk id="11267" creationId="{00000000-0000-0000-0000-000000000000}"/>
          </ac:spMkLst>
        </pc:spChg>
        <pc:picChg chg="del">
          <ac:chgData name="Caitlin Coleman" userId="96f87ca1-0e64-4ae8-8d77-98757b85df0b" providerId="ADAL" clId="{B9C0508C-39A8-435F-8369-A3F65D3ACA31}" dt="2024-05-17T12:42:08.341" v="5931" actId="478"/>
          <ac:picMkLst>
            <pc:docMk/>
            <pc:sldMk cId="650058882" sldId="303"/>
            <ac:picMk id="3" creationId="{FED0A6E0-6B2A-2D75-5C87-5624F5701740}"/>
          </ac:picMkLst>
        </pc:picChg>
      </pc:sldChg>
      <pc:sldChg chg="modSp add mod">
        <pc:chgData name="Caitlin Coleman" userId="96f87ca1-0e64-4ae8-8d77-98757b85df0b" providerId="ADAL" clId="{B9C0508C-39A8-435F-8369-A3F65D3ACA31}" dt="2024-05-17T16:43:57.357" v="19385" actId="20577"/>
        <pc:sldMkLst>
          <pc:docMk/>
          <pc:sldMk cId="953071043" sldId="304"/>
        </pc:sldMkLst>
        <pc:spChg chg="mod ord">
          <ac:chgData name="Caitlin Coleman" userId="96f87ca1-0e64-4ae8-8d77-98757b85df0b" providerId="ADAL" clId="{B9C0508C-39A8-435F-8369-A3F65D3ACA31}" dt="2024-05-17T16:18:35.495" v="19180"/>
          <ac:spMkLst>
            <pc:docMk/>
            <pc:sldMk cId="953071043" sldId="304"/>
            <ac:spMk id="4" creationId="{F0225CB8-D7BB-F096-3091-F5685853A01B}"/>
          </ac:spMkLst>
        </pc:spChg>
        <pc:spChg chg="mod">
          <ac:chgData name="Caitlin Coleman" userId="96f87ca1-0e64-4ae8-8d77-98757b85df0b" providerId="ADAL" clId="{B9C0508C-39A8-435F-8369-A3F65D3ACA31}" dt="2024-05-17T12:43:01.951" v="5942" actId="1076"/>
          <ac:spMkLst>
            <pc:docMk/>
            <pc:sldMk cId="953071043" sldId="304"/>
            <ac:spMk id="5" creationId="{D08D8461-05CE-9F54-0B57-24EDD4659806}"/>
          </ac:spMkLst>
        </pc:spChg>
        <pc:spChg chg="mod">
          <ac:chgData name="Caitlin Coleman" userId="96f87ca1-0e64-4ae8-8d77-98757b85df0b" providerId="ADAL" clId="{B9C0508C-39A8-435F-8369-A3F65D3ACA31}" dt="2024-05-17T12:41:51.428" v="5925" actId="20577"/>
          <ac:spMkLst>
            <pc:docMk/>
            <pc:sldMk cId="953071043" sldId="304"/>
            <ac:spMk id="11266" creationId="{00000000-0000-0000-0000-000000000000}"/>
          </ac:spMkLst>
        </pc:spChg>
        <pc:spChg chg="mod">
          <ac:chgData name="Caitlin Coleman" userId="96f87ca1-0e64-4ae8-8d77-98757b85df0b" providerId="ADAL" clId="{B9C0508C-39A8-435F-8369-A3F65D3ACA31}" dt="2024-05-17T16:43:57.357" v="19385" actId="20577"/>
          <ac:spMkLst>
            <pc:docMk/>
            <pc:sldMk cId="953071043" sldId="304"/>
            <ac:spMk id="11267" creationId="{00000000-0000-0000-0000-000000000000}"/>
          </ac:spMkLst>
        </pc:spChg>
        <pc:picChg chg="mod">
          <ac:chgData name="Caitlin Coleman" userId="96f87ca1-0e64-4ae8-8d77-98757b85df0b" providerId="ADAL" clId="{B9C0508C-39A8-435F-8369-A3F65D3ACA31}" dt="2024-05-17T12:42:42.685" v="5940" actId="14100"/>
          <ac:picMkLst>
            <pc:docMk/>
            <pc:sldMk cId="953071043" sldId="304"/>
            <ac:picMk id="3" creationId="{FED0A6E0-6B2A-2D75-5C87-5624F5701740}"/>
          </ac:picMkLst>
        </pc:picChg>
      </pc:sldChg>
      <pc:sldChg chg="delSp modSp add mod">
        <pc:chgData name="Caitlin Coleman" userId="96f87ca1-0e64-4ae8-8d77-98757b85df0b" providerId="ADAL" clId="{B9C0508C-39A8-435F-8369-A3F65D3ACA31}" dt="2024-05-17T12:50:43.880" v="6826" actId="6549"/>
        <pc:sldMkLst>
          <pc:docMk/>
          <pc:sldMk cId="870409934" sldId="305"/>
        </pc:sldMkLst>
        <pc:spChg chg="del">
          <ac:chgData name="Caitlin Coleman" userId="96f87ca1-0e64-4ae8-8d77-98757b85df0b" providerId="ADAL" clId="{B9C0508C-39A8-435F-8369-A3F65D3ACA31}" dt="2024-05-17T12:43:41.198" v="5964" actId="478"/>
          <ac:spMkLst>
            <pc:docMk/>
            <pc:sldMk cId="870409934" sldId="305"/>
            <ac:spMk id="4" creationId="{F0225CB8-D7BB-F096-3091-F5685853A01B}"/>
          </ac:spMkLst>
        </pc:spChg>
        <pc:spChg chg="del">
          <ac:chgData name="Caitlin Coleman" userId="96f87ca1-0e64-4ae8-8d77-98757b85df0b" providerId="ADAL" clId="{B9C0508C-39A8-435F-8369-A3F65D3ACA31}" dt="2024-05-17T12:43:42.468" v="5965" actId="478"/>
          <ac:spMkLst>
            <pc:docMk/>
            <pc:sldMk cId="870409934" sldId="305"/>
            <ac:spMk id="5" creationId="{D08D8461-05CE-9F54-0B57-24EDD4659806}"/>
          </ac:spMkLst>
        </pc:spChg>
        <pc:spChg chg="mod">
          <ac:chgData name="Caitlin Coleman" userId="96f87ca1-0e64-4ae8-8d77-98757b85df0b" providerId="ADAL" clId="{B9C0508C-39A8-435F-8369-A3F65D3ACA31}" dt="2024-05-17T12:43:34.508" v="5960" actId="20577"/>
          <ac:spMkLst>
            <pc:docMk/>
            <pc:sldMk cId="870409934" sldId="305"/>
            <ac:spMk id="11266" creationId="{00000000-0000-0000-0000-000000000000}"/>
          </ac:spMkLst>
        </pc:spChg>
        <pc:spChg chg="mod">
          <ac:chgData name="Caitlin Coleman" userId="96f87ca1-0e64-4ae8-8d77-98757b85df0b" providerId="ADAL" clId="{B9C0508C-39A8-435F-8369-A3F65D3ACA31}" dt="2024-05-17T12:50:43.880" v="6826" actId="6549"/>
          <ac:spMkLst>
            <pc:docMk/>
            <pc:sldMk cId="870409934" sldId="305"/>
            <ac:spMk id="11267" creationId="{00000000-0000-0000-0000-000000000000}"/>
          </ac:spMkLst>
        </pc:spChg>
        <pc:picChg chg="del">
          <ac:chgData name="Caitlin Coleman" userId="96f87ca1-0e64-4ae8-8d77-98757b85df0b" providerId="ADAL" clId="{B9C0508C-39A8-435F-8369-A3F65D3ACA31}" dt="2024-05-17T12:43:39.937" v="5963" actId="478"/>
          <ac:picMkLst>
            <pc:docMk/>
            <pc:sldMk cId="870409934" sldId="305"/>
            <ac:picMk id="3" creationId="{FED0A6E0-6B2A-2D75-5C87-5624F5701740}"/>
          </ac:picMkLst>
        </pc:picChg>
      </pc:sldChg>
      <pc:sldChg chg="addSp modSp add mod ord">
        <pc:chgData name="Caitlin Coleman" userId="96f87ca1-0e64-4ae8-8d77-98757b85df0b" providerId="ADAL" clId="{B9C0508C-39A8-435F-8369-A3F65D3ACA31}" dt="2024-05-17T16:18:53.915" v="19181"/>
        <pc:sldMkLst>
          <pc:docMk/>
          <pc:sldMk cId="1881099412" sldId="306"/>
        </pc:sldMkLst>
        <pc:spChg chg="add mod ord">
          <ac:chgData name="Caitlin Coleman" userId="96f87ca1-0e64-4ae8-8d77-98757b85df0b" providerId="ADAL" clId="{B9C0508C-39A8-435F-8369-A3F65D3ACA31}" dt="2024-05-17T16:18:53.915" v="19181"/>
          <ac:spMkLst>
            <pc:docMk/>
            <pc:sldMk cId="1881099412" sldId="306"/>
            <ac:spMk id="2" creationId="{67618C65-DCD0-D70C-00E6-AA899A2214F9}"/>
          </ac:spMkLst>
        </pc:spChg>
        <pc:spChg chg="mod">
          <ac:chgData name="Caitlin Coleman" userId="96f87ca1-0e64-4ae8-8d77-98757b85df0b" providerId="ADAL" clId="{B9C0508C-39A8-435F-8369-A3F65D3ACA31}" dt="2024-05-17T12:51:25.316" v="6833" actId="20577"/>
          <ac:spMkLst>
            <pc:docMk/>
            <pc:sldMk cId="1881099412" sldId="306"/>
            <ac:spMk id="11266" creationId="{00000000-0000-0000-0000-000000000000}"/>
          </ac:spMkLst>
        </pc:spChg>
        <pc:spChg chg="mod">
          <ac:chgData name="Caitlin Coleman" userId="96f87ca1-0e64-4ae8-8d77-98757b85df0b" providerId="ADAL" clId="{B9C0508C-39A8-435F-8369-A3F65D3ACA31}" dt="2024-05-17T13:05:16.657" v="7083" actId="403"/>
          <ac:spMkLst>
            <pc:docMk/>
            <pc:sldMk cId="1881099412" sldId="306"/>
            <ac:spMk id="11267" creationId="{00000000-0000-0000-0000-000000000000}"/>
          </ac:spMkLst>
        </pc:spChg>
        <pc:picChg chg="add mod">
          <ac:chgData name="Caitlin Coleman" userId="96f87ca1-0e64-4ae8-8d77-98757b85df0b" providerId="ADAL" clId="{B9C0508C-39A8-435F-8369-A3F65D3ACA31}" dt="2024-05-17T13:05:25.456" v="7087" actId="1076"/>
          <ac:picMkLst>
            <pc:docMk/>
            <pc:sldMk cId="1881099412" sldId="306"/>
            <ac:picMk id="6" creationId="{3274311E-E364-F1B6-BEB5-6F1F3FEA79AD}"/>
          </ac:picMkLst>
        </pc:picChg>
      </pc:sldChg>
      <pc:sldChg chg="modSp add mod">
        <pc:chgData name="Caitlin Coleman" userId="96f87ca1-0e64-4ae8-8d77-98757b85df0b" providerId="ADAL" clId="{B9C0508C-39A8-435F-8369-A3F65D3ACA31}" dt="2024-05-17T16:48:29.139" v="19386" actId="403"/>
        <pc:sldMkLst>
          <pc:docMk/>
          <pc:sldMk cId="1037101497" sldId="307"/>
        </pc:sldMkLst>
        <pc:spChg chg="mod">
          <ac:chgData name="Caitlin Coleman" userId="96f87ca1-0e64-4ae8-8d77-98757b85df0b" providerId="ADAL" clId="{B9C0508C-39A8-435F-8369-A3F65D3ACA31}" dt="2024-05-17T13:30:06.469" v="8886" actId="20577"/>
          <ac:spMkLst>
            <pc:docMk/>
            <pc:sldMk cId="1037101497" sldId="307"/>
            <ac:spMk id="11266" creationId="{00000000-0000-0000-0000-000000000000}"/>
          </ac:spMkLst>
        </pc:spChg>
        <pc:spChg chg="mod">
          <ac:chgData name="Caitlin Coleman" userId="96f87ca1-0e64-4ae8-8d77-98757b85df0b" providerId="ADAL" clId="{B9C0508C-39A8-435F-8369-A3F65D3ACA31}" dt="2024-05-17T16:48:29.139" v="19386" actId="403"/>
          <ac:spMkLst>
            <pc:docMk/>
            <pc:sldMk cId="1037101497" sldId="307"/>
            <ac:spMk id="11267" creationId="{00000000-0000-0000-0000-000000000000}"/>
          </ac:spMkLst>
        </pc:spChg>
      </pc:sldChg>
      <pc:sldChg chg="modSp add mod ord">
        <pc:chgData name="Caitlin Coleman" userId="96f87ca1-0e64-4ae8-8d77-98757b85df0b" providerId="ADAL" clId="{B9C0508C-39A8-435F-8369-A3F65D3ACA31}" dt="2024-05-17T16:50:04.817" v="19400" actId="20577"/>
        <pc:sldMkLst>
          <pc:docMk/>
          <pc:sldMk cId="3885694831" sldId="308"/>
        </pc:sldMkLst>
        <pc:spChg chg="mod">
          <ac:chgData name="Caitlin Coleman" userId="96f87ca1-0e64-4ae8-8d77-98757b85df0b" providerId="ADAL" clId="{B9C0508C-39A8-435F-8369-A3F65D3ACA31}" dt="2024-05-17T13:36:53.379" v="10016" actId="20577"/>
          <ac:spMkLst>
            <pc:docMk/>
            <pc:sldMk cId="3885694831" sldId="308"/>
            <ac:spMk id="11266" creationId="{00000000-0000-0000-0000-000000000000}"/>
          </ac:spMkLst>
        </pc:spChg>
        <pc:spChg chg="mod">
          <ac:chgData name="Caitlin Coleman" userId="96f87ca1-0e64-4ae8-8d77-98757b85df0b" providerId="ADAL" clId="{B9C0508C-39A8-435F-8369-A3F65D3ACA31}" dt="2024-05-17T16:50:04.817" v="19400" actId="20577"/>
          <ac:spMkLst>
            <pc:docMk/>
            <pc:sldMk cId="3885694831" sldId="308"/>
            <ac:spMk id="11267" creationId="{00000000-0000-0000-0000-000000000000}"/>
          </ac:spMkLst>
        </pc:spChg>
      </pc:sldChg>
      <pc:sldChg chg="modSp add mod">
        <pc:chgData name="Caitlin Coleman" userId="96f87ca1-0e64-4ae8-8d77-98757b85df0b" providerId="ADAL" clId="{B9C0508C-39A8-435F-8369-A3F65D3ACA31}" dt="2024-05-17T16:51:14.570" v="19407" actId="403"/>
        <pc:sldMkLst>
          <pc:docMk/>
          <pc:sldMk cId="2081124523" sldId="309"/>
        </pc:sldMkLst>
        <pc:spChg chg="mod">
          <ac:chgData name="Caitlin Coleman" userId="96f87ca1-0e64-4ae8-8d77-98757b85df0b" providerId="ADAL" clId="{B9C0508C-39A8-435F-8369-A3F65D3ACA31}" dt="2024-05-17T15:02:29.907" v="11636" actId="20577"/>
          <ac:spMkLst>
            <pc:docMk/>
            <pc:sldMk cId="2081124523" sldId="309"/>
            <ac:spMk id="11266" creationId="{00000000-0000-0000-0000-000000000000}"/>
          </ac:spMkLst>
        </pc:spChg>
        <pc:spChg chg="mod">
          <ac:chgData name="Caitlin Coleman" userId="96f87ca1-0e64-4ae8-8d77-98757b85df0b" providerId="ADAL" clId="{B9C0508C-39A8-435F-8369-A3F65D3ACA31}" dt="2024-05-17T16:51:14.570" v="19407" actId="403"/>
          <ac:spMkLst>
            <pc:docMk/>
            <pc:sldMk cId="2081124523" sldId="309"/>
            <ac:spMk id="11267" creationId="{00000000-0000-0000-0000-000000000000}"/>
          </ac:spMkLst>
        </pc:spChg>
      </pc:sldChg>
      <pc:sldChg chg="addSp delSp modSp add mod">
        <pc:chgData name="Caitlin Coleman" userId="96f87ca1-0e64-4ae8-8d77-98757b85df0b" providerId="ADAL" clId="{B9C0508C-39A8-435F-8369-A3F65D3ACA31}" dt="2024-05-20T12:51:14.744" v="19476" actId="1076"/>
        <pc:sldMkLst>
          <pc:docMk/>
          <pc:sldMk cId="2347863345" sldId="310"/>
        </pc:sldMkLst>
        <pc:spChg chg="mod">
          <ac:chgData name="Caitlin Coleman" userId="96f87ca1-0e64-4ae8-8d77-98757b85df0b" providerId="ADAL" clId="{B9C0508C-39A8-435F-8369-A3F65D3ACA31}" dt="2024-05-17T15:30:33.179" v="14234" actId="20577"/>
          <ac:spMkLst>
            <pc:docMk/>
            <pc:sldMk cId="2347863345" sldId="310"/>
            <ac:spMk id="11266" creationId="{00000000-0000-0000-0000-000000000000}"/>
          </ac:spMkLst>
        </pc:spChg>
        <pc:picChg chg="add del mod">
          <ac:chgData name="Caitlin Coleman" userId="96f87ca1-0e64-4ae8-8d77-98757b85df0b" providerId="ADAL" clId="{B9C0508C-39A8-435F-8369-A3F65D3ACA31}" dt="2024-05-20T12:48:15.784" v="19464" actId="478"/>
          <ac:picMkLst>
            <pc:docMk/>
            <pc:sldMk cId="2347863345" sldId="310"/>
            <ac:picMk id="3" creationId="{9DB983AB-DF31-09AF-3B01-A3B18A0EF30E}"/>
          </ac:picMkLst>
        </pc:picChg>
        <pc:picChg chg="del mod modCrop">
          <ac:chgData name="Caitlin Coleman" userId="96f87ca1-0e64-4ae8-8d77-98757b85df0b" providerId="ADAL" clId="{B9C0508C-39A8-435F-8369-A3F65D3ACA31}" dt="2024-05-20T12:51:10.617" v="19475" actId="478"/>
          <ac:picMkLst>
            <pc:docMk/>
            <pc:sldMk cId="2347863345" sldId="310"/>
            <ac:picMk id="4" creationId="{B43A3118-C179-CD20-3ABD-E955CC6E2773}"/>
          </ac:picMkLst>
        </pc:picChg>
        <pc:picChg chg="add mod">
          <ac:chgData name="Caitlin Coleman" userId="96f87ca1-0e64-4ae8-8d77-98757b85df0b" providerId="ADAL" clId="{B9C0508C-39A8-435F-8369-A3F65D3ACA31}" dt="2024-05-20T12:51:14.744" v="19476" actId="1076"/>
          <ac:picMkLst>
            <pc:docMk/>
            <pc:sldMk cId="2347863345" sldId="310"/>
            <ac:picMk id="6" creationId="{8CB37255-6FA7-CE28-DD69-3262115A2B37}"/>
          </ac:picMkLst>
        </pc:picChg>
      </pc:sldChg>
      <pc:sldChg chg="modSp add mod">
        <pc:chgData name="Caitlin Coleman" userId="96f87ca1-0e64-4ae8-8d77-98757b85df0b" providerId="ADAL" clId="{B9C0508C-39A8-435F-8369-A3F65D3ACA31}" dt="2024-05-17T15:47:47.574" v="15756" actId="255"/>
        <pc:sldMkLst>
          <pc:docMk/>
          <pc:sldMk cId="960054518" sldId="311"/>
        </pc:sldMkLst>
        <pc:spChg chg="mod">
          <ac:chgData name="Caitlin Coleman" userId="96f87ca1-0e64-4ae8-8d77-98757b85df0b" providerId="ADAL" clId="{B9C0508C-39A8-435F-8369-A3F65D3ACA31}" dt="2024-05-17T15:46:44.811" v="15739" actId="404"/>
          <ac:spMkLst>
            <pc:docMk/>
            <pc:sldMk cId="960054518" sldId="311"/>
            <ac:spMk id="11266" creationId="{00000000-0000-0000-0000-000000000000}"/>
          </ac:spMkLst>
        </pc:spChg>
        <pc:spChg chg="mod">
          <ac:chgData name="Caitlin Coleman" userId="96f87ca1-0e64-4ae8-8d77-98757b85df0b" providerId="ADAL" clId="{B9C0508C-39A8-435F-8369-A3F65D3ACA31}" dt="2024-05-17T15:47:47.574" v="15756" actId="255"/>
          <ac:spMkLst>
            <pc:docMk/>
            <pc:sldMk cId="960054518" sldId="311"/>
            <ac:spMk id="11267" creationId="{00000000-0000-0000-0000-000000000000}"/>
          </ac:spMkLst>
        </pc:spChg>
      </pc:sldChg>
      <pc:sldChg chg="modSp add mod">
        <pc:chgData name="Caitlin Coleman" userId="96f87ca1-0e64-4ae8-8d77-98757b85df0b" providerId="ADAL" clId="{B9C0508C-39A8-435F-8369-A3F65D3ACA31}" dt="2024-05-17T15:48:05.936" v="15758" actId="255"/>
        <pc:sldMkLst>
          <pc:docMk/>
          <pc:sldMk cId="187709551" sldId="312"/>
        </pc:sldMkLst>
        <pc:spChg chg="mod">
          <ac:chgData name="Caitlin Coleman" userId="96f87ca1-0e64-4ae8-8d77-98757b85df0b" providerId="ADAL" clId="{B9C0508C-39A8-435F-8369-A3F65D3ACA31}" dt="2024-05-17T15:47:09.696" v="15745" actId="20577"/>
          <ac:spMkLst>
            <pc:docMk/>
            <pc:sldMk cId="187709551" sldId="312"/>
            <ac:spMk id="11266" creationId="{00000000-0000-0000-0000-000000000000}"/>
          </ac:spMkLst>
        </pc:spChg>
        <pc:spChg chg="mod">
          <ac:chgData name="Caitlin Coleman" userId="96f87ca1-0e64-4ae8-8d77-98757b85df0b" providerId="ADAL" clId="{B9C0508C-39A8-435F-8369-A3F65D3ACA31}" dt="2024-05-17T15:48:05.936" v="15758" actId="255"/>
          <ac:spMkLst>
            <pc:docMk/>
            <pc:sldMk cId="187709551" sldId="312"/>
            <ac:spMk id="11267" creationId="{00000000-0000-0000-0000-000000000000}"/>
          </ac:spMkLst>
        </pc:spChg>
      </pc:sldChg>
      <pc:sldChg chg="modSp add del mod">
        <pc:chgData name="Caitlin Coleman" userId="96f87ca1-0e64-4ae8-8d77-98757b85df0b" providerId="ADAL" clId="{B9C0508C-39A8-435F-8369-A3F65D3ACA31}" dt="2024-05-17T15:56:47.417" v="18157" actId="2696"/>
        <pc:sldMkLst>
          <pc:docMk/>
          <pc:sldMk cId="567323045" sldId="313"/>
        </pc:sldMkLst>
        <pc:spChg chg="mod">
          <ac:chgData name="Caitlin Coleman" userId="96f87ca1-0e64-4ae8-8d77-98757b85df0b" providerId="ADAL" clId="{B9C0508C-39A8-435F-8369-A3F65D3ACA31}" dt="2024-05-17T15:55:26.196" v="18138" actId="6549"/>
          <ac:spMkLst>
            <pc:docMk/>
            <pc:sldMk cId="567323045" sldId="313"/>
            <ac:spMk id="2" creationId="{DFCCD6AE-0B98-8803-5EA0-9861798A40BF}"/>
          </ac:spMkLst>
        </pc:spChg>
        <pc:spChg chg="mod">
          <ac:chgData name="Caitlin Coleman" userId="96f87ca1-0e64-4ae8-8d77-98757b85df0b" providerId="ADAL" clId="{B9C0508C-39A8-435F-8369-A3F65D3ACA31}" dt="2024-05-17T15:56:26.304" v="18149" actId="21"/>
          <ac:spMkLst>
            <pc:docMk/>
            <pc:sldMk cId="567323045" sldId="313"/>
            <ac:spMk id="3" creationId="{F2508272-FE29-99EF-9D2C-7651D849C2FB}"/>
          </ac:spMkLst>
        </pc:spChg>
      </pc:sldChg>
      <pc:sldChg chg="modSp add mod">
        <pc:chgData name="Caitlin Coleman" userId="96f87ca1-0e64-4ae8-8d77-98757b85df0b" providerId="ADAL" clId="{B9C0508C-39A8-435F-8369-A3F65D3ACA31}" dt="2024-05-20T12:54:31.048" v="19477" actId="6549"/>
        <pc:sldMkLst>
          <pc:docMk/>
          <pc:sldMk cId="2956722336" sldId="313"/>
        </pc:sldMkLst>
        <pc:spChg chg="mod">
          <ac:chgData name="Caitlin Coleman" userId="96f87ca1-0e64-4ae8-8d77-98757b85df0b" providerId="ADAL" clId="{B9C0508C-39A8-435F-8369-A3F65D3ACA31}" dt="2024-05-17T16:16:53.194" v="19170" actId="20577"/>
          <ac:spMkLst>
            <pc:docMk/>
            <pc:sldMk cId="2956722336" sldId="313"/>
            <ac:spMk id="11266" creationId="{00000000-0000-0000-0000-000000000000}"/>
          </ac:spMkLst>
        </pc:spChg>
        <pc:spChg chg="mod">
          <ac:chgData name="Caitlin Coleman" userId="96f87ca1-0e64-4ae8-8d77-98757b85df0b" providerId="ADAL" clId="{B9C0508C-39A8-435F-8369-A3F65D3ACA31}" dt="2024-05-20T12:54:31.048" v="19477" actId="6549"/>
          <ac:spMkLst>
            <pc:docMk/>
            <pc:sldMk cId="2956722336" sldId="313"/>
            <ac:spMk id="1126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10/24/2024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3985464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 Meiosis and mitosis are both preceded by one cycle of DNA replication; however, meiosis includes two nuclear divisions. The four daughter cells resulting from meiosis are haploid and genetically distinct. The daughter cells resulting from mitosis are diploid and identical to the parent cell.</a:t>
            </a:r>
          </a:p>
        </p:txBody>
      </p:sp>
      <p:sp>
        <p:nvSpPr>
          <p:cNvPr id="4" name="Slide Number Placeholder 3"/>
          <p:cNvSpPr>
            <a:spLocks noGrp="1"/>
          </p:cNvSpPr>
          <p:nvPr>
            <p:ph type="sldNum" sz="quarter" idx="5"/>
          </p:nvPr>
        </p:nvSpPr>
        <p:spPr/>
        <p:txBody>
          <a:bodyPr/>
          <a:lstStyle/>
          <a:p>
            <a:fld id="{7115ED13-301A-4C0A-8C7F-A4982DED9D67}" type="slidenum">
              <a:rPr lang="en-US" smtClean="0"/>
              <a:pPr/>
              <a:t>34</a:t>
            </a:fld>
            <a:endParaRPr lang="en-US" dirty="0"/>
          </a:p>
        </p:txBody>
      </p:sp>
    </p:spTree>
    <p:extLst>
      <p:ext uri="{BB962C8B-B14F-4D97-AF65-F5344CB8AC3E}">
        <p14:creationId xmlns:p14="http://schemas.microsoft.com/office/powerpoint/2010/main" val="1908681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 Meiosis and mitosis are both preceded by one cycle of DNA replication; however, meiosis includes two nuclear divisions. The four daughter cells resulting from meiosis are haploid and genetically distinct. The daughter cells resulting from mitosis are diploid and identical to the parent cell.</a:t>
            </a:r>
          </a:p>
        </p:txBody>
      </p:sp>
      <p:sp>
        <p:nvSpPr>
          <p:cNvPr id="4" name="Slide Number Placeholder 3"/>
          <p:cNvSpPr>
            <a:spLocks noGrp="1"/>
          </p:cNvSpPr>
          <p:nvPr>
            <p:ph type="sldNum" sz="quarter" idx="5"/>
          </p:nvPr>
        </p:nvSpPr>
        <p:spPr/>
        <p:txBody>
          <a:bodyPr/>
          <a:lstStyle/>
          <a:p>
            <a:fld id="{7115ED13-301A-4C0A-8C7F-A4982DED9D67}" type="slidenum">
              <a:rPr lang="en-US" smtClean="0"/>
              <a:pPr/>
              <a:t>35</a:t>
            </a:fld>
            <a:endParaRPr lang="en-US" dirty="0"/>
          </a:p>
        </p:txBody>
      </p:sp>
    </p:spTree>
    <p:extLst>
      <p:ext uri="{BB962C8B-B14F-4D97-AF65-F5344CB8AC3E}">
        <p14:creationId xmlns:p14="http://schemas.microsoft.com/office/powerpoint/2010/main" val="376526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37</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This image is an overview of meiosis. The production of gametes is a crucial process for sexually reproducing organisms. Meiosis is the mechanism used to reduce diploid cells to haploid gametes while introducing genetic diversity. Prior to meiosis, chromosomes are replicated in the S phase of interphase to ensure the proper number of chromosomes is present in the resulting gametes. During meiosis, two successive rounds of division reduce the number of chromosomes (ploidy) of the cell by half, going from diploid cells to haploid gametes.</a:t>
            </a:r>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241898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 In animal cells, the microtubule-organizing centers (MTOCs) are centrosomes found on opposite poles of a cell. The kinetochore microtubules are those that attach to the kinetochore proteins found at the centrosomes of tetrads; they attach to tetrads during prometaphase I. The astral microtubules do not attach to a kinetochore; instead, they aid in spindle orientation.</a:t>
            </a:r>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385407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 Independent assortment during metaphase I can be demonstrated by considering a cell with a set of two chromosomes (n=2). In this case, there are two possible arrangements at the equatorial plane in metaphase I. The total possible number of different gametes is 2n, where n equals the number of chromosomes in a set. In this example, there are four possible genetic combinations for the gametes. With n=23 in human cells, there are over eight million possible combinations of paternal and maternal chromosomes.</a:t>
            </a:r>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1353156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 The process of chromosome alignment differs between meiosis I and meiosis II. In prophase I, pairs of homologous chromosomes form chiasmata, which allow for crossing over events (genetic diversity). These pairs of homologous chromosomes arrange at the metaphase plate in metaphase I. In anaphase I, homologous chromosomes separate. Telophase I and cytokinesis result in haploid cells with two sister chromatids of each chromosome. In prophase II, spindle microtubules form and elongate, and any nuclear envelope disappears. Sister chromatids arrange at the midpoint of the cells in metaphase II. In anaphase II, the sister chromatids separate. Telophase II and cytokinesis result in haploid cells with a single copy of each chromosome.</a:t>
            </a:r>
          </a:p>
        </p:txBody>
      </p:sp>
      <p:sp>
        <p:nvSpPr>
          <p:cNvPr id="4" name="Slide Number Placeholder 3"/>
          <p:cNvSpPr>
            <a:spLocks noGrp="1"/>
          </p:cNvSpPr>
          <p:nvPr>
            <p:ph type="sldNum" sz="quarter" idx="5"/>
          </p:nvPr>
        </p:nvSpPr>
        <p:spPr/>
        <p:txBody>
          <a:bodyPr/>
          <a:lstStyle/>
          <a:p>
            <a:fld id="{7115ED13-301A-4C0A-8C7F-A4982DED9D67}" type="slidenum">
              <a:rPr lang="en-US" smtClean="0"/>
              <a:pPr/>
              <a:t>23</a:t>
            </a:fld>
            <a:endParaRPr lang="en-US" dirty="0"/>
          </a:p>
        </p:txBody>
      </p:sp>
    </p:spTree>
    <p:extLst>
      <p:ext uri="{BB962C8B-B14F-4D97-AF65-F5344CB8AC3E}">
        <p14:creationId xmlns:p14="http://schemas.microsoft.com/office/powerpoint/2010/main" val="1202490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9: An animal cell with a diploid number of four (2n=4) proceeds through the stages of meiosis to form four haploid daughter cells.</a:t>
            </a:r>
          </a:p>
        </p:txBody>
      </p:sp>
      <p:sp>
        <p:nvSpPr>
          <p:cNvPr id="4" name="Slide Number Placeholder 3"/>
          <p:cNvSpPr>
            <a:spLocks noGrp="1"/>
          </p:cNvSpPr>
          <p:nvPr>
            <p:ph type="sldNum" sz="quarter" idx="5"/>
          </p:nvPr>
        </p:nvSpPr>
        <p:spPr/>
        <p:txBody>
          <a:bodyPr/>
          <a:lstStyle/>
          <a:p>
            <a:fld id="{7115ED13-301A-4C0A-8C7F-A4982DED9D67}" type="slidenum">
              <a:rPr lang="en-US" smtClean="0"/>
              <a:pPr/>
              <a:t>24</a:t>
            </a:fld>
            <a:endParaRPr lang="en-US" dirty="0"/>
          </a:p>
        </p:txBody>
      </p:sp>
    </p:spTree>
    <p:extLst>
      <p:ext uri="{BB962C8B-B14F-4D97-AF65-F5344CB8AC3E}">
        <p14:creationId xmlns:p14="http://schemas.microsoft.com/office/powerpoint/2010/main" val="2650999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9: An animal cell with a diploid number of four (2n=4) proceeds through the stages of meiosis to form four haploid daughter cells.</a:t>
            </a:r>
          </a:p>
        </p:txBody>
      </p:sp>
      <p:sp>
        <p:nvSpPr>
          <p:cNvPr id="4" name="Slide Number Placeholder 3"/>
          <p:cNvSpPr>
            <a:spLocks noGrp="1"/>
          </p:cNvSpPr>
          <p:nvPr>
            <p:ph type="sldNum" sz="quarter" idx="5"/>
          </p:nvPr>
        </p:nvSpPr>
        <p:spPr/>
        <p:txBody>
          <a:bodyPr/>
          <a:lstStyle/>
          <a:p>
            <a:fld id="{7115ED13-301A-4C0A-8C7F-A4982DED9D67}" type="slidenum">
              <a:rPr lang="en-US" smtClean="0"/>
              <a:pPr/>
              <a:t>25</a:t>
            </a:fld>
            <a:endParaRPr lang="en-US" dirty="0"/>
          </a:p>
        </p:txBody>
      </p:sp>
    </p:spTree>
    <p:extLst>
      <p:ext uri="{BB962C8B-B14F-4D97-AF65-F5344CB8AC3E}">
        <p14:creationId xmlns:p14="http://schemas.microsoft.com/office/powerpoint/2010/main" val="3782635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30</a:t>
            </a:fld>
            <a:endParaRPr lang="en-US" dirty="0"/>
          </a:p>
        </p:txBody>
      </p:sp>
    </p:spTree>
    <p:extLst>
      <p:ext uri="{BB962C8B-B14F-4D97-AF65-F5344CB8AC3E}">
        <p14:creationId xmlns:p14="http://schemas.microsoft.com/office/powerpoint/2010/main" val="1119693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9721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11.1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The Process of Meiosis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Prophase I</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r>
              <a:rPr lang="en-US" dirty="0"/>
              <a:t>Synapsis supports the exchange of genetic material between nonsister chromatids (chromatids on the opposite homologous chromosomes); process called crossing over</a:t>
            </a:r>
          </a:p>
          <a:p>
            <a:pPr lvl="2"/>
            <a:r>
              <a:rPr lang="en-US" b="1" dirty="0"/>
              <a:t>Crossing over</a:t>
            </a:r>
            <a:r>
              <a:rPr lang="en-US" dirty="0"/>
              <a:t>: exchange of genetic material between nonsister chromatids resulting in chromosomes that incorporate genes from both parents of the organism</a:t>
            </a:r>
          </a:p>
          <a:p>
            <a:pPr lvl="2"/>
            <a:r>
              <a:rPr lang="en-US" b="1" dirty="0"/>
              <a:t>Chiasmata</a:t>
            </a:r>
            <a:r>
              <a:rPr lang="en-US" dirty="0"/>
              <a:t>: the structure that forms at the crossover points after genetic material is exchanged</a:t>
            </a:r>
          </a:p>
        </p:txBody>
      </p:sp>
    </p:spTree>
    <p:extLst>
      <p:ext uri="{BB962C8B-B14F-4D97-AF65-F5344CB8AC3E}">
        <p14:creationId xmlns:p14="http://schemas.microsoft.com/office/powerpoint/2010/main" val="650058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Prophase I</a:t>
            </a:r>
            <a:r>
              <a:rPr lang="en-US" sz="1400" baseline="-25000" dirty="0"/>
              <a:t>3</a:t>
            </a:r>
            <a:endParaRPr lang="en-US" sz="3200" baseline="-25000" dirty="0">
              <a:solidFill>
                <a:schemeClr val="accent1"/>
              </a:solidFill>
            </a:endParaRPr>
          </a:p>
        </p:txBody>
      </p:sp>
      <p:sp>
        <p:nvSpPr>
          <p:cNvPr id="11267" name="Rectangle 3"/>
          <p:cNvSpPr>
            <a:spLocks noGrp="1"/>
          </p:cNvSpPr>
          <p:nvPr>
            <p:ph idx="1"/>
          </p:nvPr>
        </p:nvSpPr>
        <p:spPr>
          <a:xfrm>
            <a:off x="457200" y="1280160"/>
            <a:ext cx="4114800" cy="4572000"/>
          </a:xfrm>
          <a:prstGeom prst="rect">
            <a:avLst/>
          </a:prstGeom>
        </p:spPr>
        <p:txBody>
          <a:bodyPr>
            <a:normAutofit/>
          </a:bodyPr>
          <a:lstStyle/>
          <a:p>
            <a:pPr marL="0" indent="0">
              <a:buNone/>
            </a:pPr>
            <a:r>
              <a:rPr lang="en-US" dirty="0"/>
              <a:t>X and Y sex chromosomes are not completely homologous but have a small region of similarity, allowing them to pair up (a partial synaptonemal complex develops only between regions of homology [similarity])</a:t>
            </a:r>
          </a:p>
        </p:txBody>
      </p:sp>
      <p:sp>
        <p:nvSpPr>
          <p:cNvPr id="4" name="Caption 1">
            <a:extLst>
              <a:ext uri="{FF2B5EF4-FFF2-40B4-BE49-F238E27FC236}">
                <a16:creationId xmlns:a16="http://schemas.microsoft.com/office/drawing/2014/main" id="{F0225CB8-D7BB-F096-3091-F5685853A01B}"/>
              </a:ext>
              <a:ext uri="{C183D7F6-B498-43B3-948B-1728B52AA6E4}">
                <adec:decorative xmlns:adec="http://schemas.microsoft.com/office/drawing/2017/decorative" val="0"/>
              </a:ext>
            </a:extLst>
          </p:cNvPr>
          <p:cNvSpPr txBox="1"/>
          <p:nvPr/>
        </p:nvSpPr>
        <p:spPr>
          <a:xfrm>
            <a:off x="4733402" y="4408382"/>
            <a:ext cx="4373217" cy="1384995"/>
          </a:xfrm>
          <a:prstGeom prst="rect">
            <a:avLst/>
          </a:prstGeom>
          <a:noFill/>
        </p:spPr>
        <p:txBody>
          <a:bodyPr wrap="square" rtlCol="0">
            <a:spAutoFit/>
          </a:bodyPr>
          <a:lstStyle/>
          <a:p>
            <a:pPr algn="ctr"/>
            <a:r>
              <a:rPr lang="en-US" sz="1400" b="1" dirty="0"/>
              <a:t>11.1 Figure 4: </a:t>
            </a:r>
            <a:r>
              <a:rPr lang="en-US" sz="1400" dirty="0"/>
              <a:t>Early in prophase I, homologous chromosomes come together to form a synapsis. The chromosomes are bound tightly together and kept in perfect alignment by a protein lattice, called a synaptonemal complex, and by cohesin proteins at the centromere.</a:t>
            </a:r>
          </a:p>
        </p:txBody>
      </p:sp>
      <p:sp>
        <p:nvSpPr>
          <p:cNvPr id="5" name="Photo Credit 1">
            <a:extLst>
              <a:ext uri="{FF2B5EF4-FFF2-40B4-BE49-F238E27FC236}">
                <a16:creationId xmlns:a16="http://schemas.microsoft.com/office/drawing/2014/main" id="{D08D8461-05CE-9F54-0B57-24EDD4659806}"/>
              </a:ext>
            </a:extLst>
          </p:cNvPr>
          <p:cNvSpPr txBox="1"/>
          <p:nvPr/>
        </p:nvSpPr>
        <p:spPr>
          <a:xfrm>
            <a:off x="4634010" y="5677039"/>
            <a:ext cx="4572000" cy="215444"/>
          </a:xfrm>
          <a:prstGeom prst="rect">
            <a:avLst/>
          </a:prstGeom>
          <a:noFill/>
        </p:spPr>
        <p:txBody>
          <a:bodyPr wrap="square">
            <a:spAutoFit/>
          </a:bodyPr>
          <a:lstStyle/>
          <a:p>
            <a:pPr algn="ctr"/>
            <a:r>
              <a:rPr lang="en-US" sz="800" dirty="0"/>
              <a:t>OpenStax on Wikimedia Commons. "Homologous chromosomes."</a:t>
            </a:r>
          </a:p>
        </p:txBody>
      </p:sp>
      <p:pic>
        <p:nvPicPr>
          <p:cNvPr id="2" name="Content Placeholder 5" descr="This illustration depicts two pairs of sister chromatids joined together to form homologous chromosomes. The chromatids are pinched together at the centromere and held together by the kinetochore. A protein lattice called a synaptonemal complex fuses the homologous chromosomes together along their entire length.">
            <a:extLst>
              <a:ext uri="{FF2B5EF4-FFF2-40B4-BE49-F238E27FC236}">
                <a16:creationId xmlns:a16="http://schemas.microsoft.com/office/drawing/2014/main" id="{889607D7-BF9D-3DD7-6F42-F1AF407C1787}"/>
              </a:ext>
            </a:extLst>
          </p:cNvPr>
          <p:cNvPicPr>
            <a:picLocks noChangeAspect="1"/>
          </p:cNvPicPr>
          <p:nvPr/>
        </p:nvPicPr>
        <p:blipFill>
          <a:blip r:embed="rId2"/>
          <a:srcRect l="21297" t="3666" r="21295" b="3831"/>
          <a:stretch/>
        </p:blipFill>
        <p:spPr>
          <a:xfrm>
            <a:off x="5196817" y="1190731"/>
            <a:ext cx="3489983" cy="3124200"/>
          </a:xfrm>
          <a:prstGeom prst="rect">
            <a:avLst/>
          </a:prstGeom>
        </p:spPr>
      </p:pic>
    </p:spTree>
    <p:extLst>
      <p:ext uri="{BB962C8B-B14F-4D97-AF65-F5344CB8AC3E}">
        <p14:creationId xmlns:p14="http://schemas.microsoft.com/office/powerpoint/2010/main" val="953071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Prophase I</a:t>
            </a:r>
            <a:r>
              <a:rPr lang="en-US" sz="1400" baseline="-25000" dirty="0"/>
              <a:t>4</a:t>
            </a:r>
            <a:endParaRPr lang="en-US" sz="3200" baseline="-25000" dirty="0">
              <a:solidFill>
                <a:schemeClr val="accent1"/>
              </a:solidFill>
            </a:endParaRPr>
          </a:p>
        </p:txBody>
      </p:sp>
      <p:sp>
        <p:nvSpPr>
          <p:cNvPr id="11267" name="Rectangle 3"/>
          <p:cNvSpPr>
            <a:spLocks noGrp="1"/>
          </p:cNvSpPr>
          <p:nvPr>
            <p:ph idx="1"/>
          </p:nvPr>
        </p:nvSpPr>
        <p:spPr>
          <a:xfrm>
            <a:off x="457200" y="1219200"/>
            <a:ext cx="8229600" cy="4800600"/>
          </a:xfrm>
          <a:prstGeom prst="rect">
            <a:avLst/>
          </a:prstGeom>
        </p:spPr>
        <p:txBody>
          <a:bodyPr>
            <a:normAutofit lnSpcReduction="10000"/>
          </a:bodyPr>
          <a:lstStyle/>
          <a:p>
            <a:r>
              <a:rPr lang="en-US" sz="2000" b="1" dirty="0"/>
              <a:t>Recombination nodules</a:t>
            </a:r>
            <a:r>
              <a:rPr lang="en-US" sz="2000" dirty="0"/>
              <a:t>: protein assemblies formed on the synaptonemal complex that mark the points of crossover events and mediate the multistep process of genetic recombination between nonsister chromatids </a:t>
            </a:r>
          </a:p>
          <a:p>
            <a:pPr lvl="1"/>
            <a:r>
              <a:rPr lang="en-US" sz="2000" dirty="0"/>
              <a:t>Near here, each chromatid is cleaved, cut ends modified, and new connection made between nonsister chromatids</a:t>
            </a:r>
          </a:p>
          <a:p>
            <a:r>
              <a:rPr lang="en-US" sz="2000" dirty="0"/>
              <a:t>Synaptonemal complex then begins to break down and chromosomes begin to condense but remain attached at the centromere and chiasmata</a:t>
            </a:r>
          </a:p>
          <a:p>
            <a:r>
              <a:rPr lang="en-US" sz="2000" dirty="0"/>
              <a:t>Chiasmata remains until anaphase I</a:t>
            </a:r>
          </a:p>
          <a:p>
            <a:pPr lvl="1"/>
            <a:r>
              <a:rPr lang="en-US" sz="2000" dirty="0"/>
              <a:t>Could have 1 to 25 chiasmata depending on species and length of chromosome</a:t>
            </a:r>
          </a:p>
          <a:p>
            <a:r>
              <a:rPr lang="en-US" sz="2000" dirty="0"/>
              <a:t>At end of prophase I, pairs (now called tetrads) held together only at chiasmata</a:t>
            </a:r>
          </a:p>
          <a:p>
            <a:pPr lvl="1"/>
            <a:r>
              <a:rPr lang="en-US" sz="2000" b="1" dirty="0"/>
              <a:t>Tetrads</a:t>
            </a:r>
            <a:r>
              <a:rPr lang="en-US" sz="2000" dirty="0"/>
              <a:t>: two duplicated homologous chromosomes (four chromatids) bound together by chiasmata during prophase I</a:t>
            </a:r>
          </a:p>
        </p:txBody>
      </p:sp>
    </p:spTree>
    <p:extLst>
      <p:ext uri="{BB962C8B-B14F-4D97-AF65-F5344CB8AC3E}">
        <p14:creationId xmlns:p14="http://schemas.microsoft.com/office/powerpoint/2010/main" val="870409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Prophase I</a:t>
            </a:r>
            <a:r>
              <a:rPr lang="en-US" sz="1400" baseline="-25000" dirty="0"/>
              <a:t>5</a:t>
            </a:r>
            <a:endParaRPr lang="en-US" sz="3200" baseline="-25000" dirty="0">
              <a:solidFill>
                <a:schemeClr val="accent1"/>
              </a:solidFill>
            </a:endParaRPr>
          </a:p>
        </p:txBody>
      </p:sp>
      <p:sp>
        <p:nvSpPr>
          <p:cNvPr id="11267" name="Rectangle 3"/>
          <p:cNvSpPr>
            <a:spLocks noGrp="1"/>
          </p:cNvSpPr>
          <p:nvPr>
            <p:ph idx="1"/>
          </p:nvPr>
        </p:nvSpPr>
        <p:spPr>
          <a:xfrm>
            <a:off x="457200" y="1219200"/>
            <a:ext cx="8229600" cy="4800600"/>
          </a:xfrm>
          <a:prstGeom prst="rect">
            <a:avLst/>
          </a:prstGeom>
        </p:spPr>
        <p:txBody>
          <a:bodyPr>
            <a:normAutofit/>
          </a:bodyPr>
          <a:lstStyle/>
          <a:p>
            <a:r>
              <a:rPr lang="en-US" sz="2400" dirty="0"/>
              <a:t>Crossover is first source of genetic variation in meiosis</a:t>
            </a:r>
          </a:p>
          <a:p>
            <a:pPr lvl="1"/>
            <a:r>
              <a:rPr lang="en-US" sz="2400" dirty="0"/>
              <a:t>One event produces two recombinant chromatids (chromatids formed by fusion of genetic material)</a:t>
            </a:r>
          </a:p>
          <a:p>
            <a:pPr lvl="1"/>
            <a:r>
              <a:rPr lang="en-US" sz="2400" dirty="0"/>
              <a:t>Can occur anywhere along the length of the synapsed chromosomes</a:t>
            </a:r>
          </a:p>
        </p:txBody>
      </p:sp>
      <p:sp>
        <p:nvSpPr>
          <p:cNvPr id="2" name="Caption 1">
            <a:extLst>
              <a:ext uri="{FF2B5EF4-FFF2-40B4-BE49-F238E27FC236}">
                <a16:creationId xmlns:a16="http://schemas.microsoft.com/office/drawing/2014/main" id="{67618C65-DCD0-D70C-00E6-AA899A2214F9}"/>
              </a:ext>
              <a:ext uri="{C183D7F6-B498-43B3-948B-1728B52AA6E4}">
                <adec:decorative xmlns:adec="http://schemas.microsoft.com/office/drawing/2017/decorative" val="0"/>
              </a:ext>
            </a:extLst>
          </p:cNvPr>
          <p:cNvSpPr txBox="1"/>
          <p:nvPr/>
        </p:nvSpPr>
        <p:spPr>
          <a:xfrm>
            <a:off x="990600" y="4415898"/>
            <a:ext cx="2852057" cy="1384995"/>
          </a:xfrm>
          <a:prstGeom prst="rect">
            <a:avLst/>
          </a:prstGeom>
          <a:noFill/>
        </p:spPr>
        <p:txBody>
          <a:bodyPr wrap="square" rtlCol="0">
            <a:spAutoFit/>
          </a:bodyPr>
          <a:lstStyle/>
          <a:p>
            <a:r>
              <a:rPr lang="en-US" sz="1400" b="1" dirty="0"/>
              <a:t>11.1 Figure 5: </a:t>
            </a:r>
            <a:r>
              <a:rPr lang="en-US" sz="1400" dirty="0"/>
              <a:t>Crossing over occurs between the nonsister chromatids of homologous chromosomes. The result is an exchange of genetic material between homologous chromosomes.</a:t>
            </a:r>
          </a:p>
        </p:txBody>
      </p:sp>
      <p:pic>
        <p:nvPicPr>
          <p:cNvPr id="3" name="Content Placeholder 5" descr="This illustration shows a pair of homologous chromosomes that are aligned. The ends of two nonsister chromatids of the homologous chromosomes cross over, and genetic material is exchanged. The nonsister chromatids between which genetic material was exchanged are called recombinant chromosomes. The other pair of nonsister chromatids that did not exchange genetic material are called nonrecombinant chromosomes.">
            <a:extLst>
              <a:ext uri="{FF2B5EF4-FFF2-40B4-BE49-F238E27FC236}">
                <a16:creationId xmlns:a16="http://schemas.microsoft.com/office/drawing/2014/main" id="{6077DDCB-4F47-AA3F-A82C-1142EA986DF1}"/>
              </a:ext>
            </a:extLst>
          </p:cNvPr>
          <p:cNvPicPr>
            <a:picLocks noChangeAspect="1"/>
          </p:cNvPicPr>
          <p:nvPr/>
        </p:nvPicPr>
        <p:blipFill>
          <a:blip r:embed="rId2"/>
          <a:srcRect l="4630" t="3332" r="4630" b="1455"/>
          <a:stretch/>
        </p:blipFill>
        <p:spPr>
          <a:xfrm>
            <a:off x="3733800" y="3124200"/>
            <a:ext cx="4876800" cy="2842836"/>
          </a:xfrm>
          <a:prstGeom prst="rect">
            <a:avLst/>
          </a:prstGeom>
        </p:spPr>
      </p:pic>
    </p:spTree>
    <p:extLst>
      <p:ext uri="{BB962C8B-B14F-4D97-AF65-F5344CB8AC3E}">
        <p14:creationId xmlns:p14="http://schemas.microsoft.com/office/powerpoint/2010/main" val="1881099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Prometaphase I</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Autofit/>
          </a:bodyPr>
          <a:lstStyle/>
          <a:p>
            <a:r>
              <a:rPr lang="en-US" sz="2200" dirty="0"/>
              <a:t>Key event is attachment of spindle fiber microtubules to the kinetochore proteins at centromeres</a:t>
            </a:r>
          </a:p>
          <a:p>
            <a:pPr lvl="1"/>
            <a:r>
              <a:rPr lang="en-US" sz="2000" dirty="0"/>
              <a:t>Kinetochore proteins: multiprotein complexes that bind centromeres to the microtubules of mitotic spindle</a:t>
            </a:r>
          </a:p>
          <a:p>
            <a:pPr lvl="1"/>
            <a:r>
              <a:rPr lang="en-US" sz="2000" dirty="0"/>
              <a:t>Microtubules grow from microtubule-organizing centers (MTOCs)</a:t>
            </a:r>
          </a:p>
          <a:p>
            <a:pPr lvl="2"/>
            <a:r>
              <a:rPr lang="en-US" sz="1900" dirty="0"/>
              <a:t>Grow from each pole toward middle of the cell and attach to one of the kinetochores of two fused homologous chromosomes</a:t>
            </a:r>
          </a:p>
          <a:p>
            <a:pPr lvl="2"/>
            <a:r>
              <a:rPr lang="en-US" sz="1900" dirty="0"/>
              <a:t>Each pair attaches to microtubule extending from opposite pole so microtubule can pull homologous pair apart later</a:t>
            </a:r>
          </a:p>
          <a:p>
            <a:r>
              <a:rPr lang="en-US" sz="2200" dirty="0"/>
              <a:t>At the end, each tetrad is attached to microtubules from both poles, one homologous chromosome facing each pole</a:t>
            </a:r>
          </a:p>
          <a:p>
            <a:pPr lvl="1"/>
            <a:r>
              <a:rPr lang="en-US" sz="2000" dirty="0"/>
              <a:t>Homologous chromosomes still held together at chiasmata</a:t>
            </a:r>
          </a:p>
          <a:p>
            <a:pPr lvl="1"/>
            <a:r>
              <a:rPr lang="en-US" sz="2000" dirty="0"/>
              <a:t>Nuclear membrane broken down entirely</a:t>
            </a:r>
          </a:p>
        </p:txBody>
      </p:sp>
    </p:spTree>
    <p:extLst>
      <p:ext uri="{BB962C8B-B14F-4D97-AF65-F5344CB8AC3E}">
        <p14:creationId xmlns:p14="http://schemas.microsoft.com/office/powerpoint/2010/main" val="2943850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11.1 Figure 6</a:t>
            </a:r>
          </a:p>
        </p:txBody>
      </p:sp>
      <p:sp>
        <p:nvSpPr>
          <p:cNvPr id="5" name="Photo Credit 1">
            <a:extLst>
              <a:ext uri="{FF2B5EF4-FFF2-40B4-BE49-F238E27FC236}">
                <a16:creationId xmlns:a16="http://schemas.microsoft.com/office/drawing/2014/main" id="{75F16FE8-AB6B-F9C7-9DB8-0231F1640C43}"/>
              </a:ext>
            </a:extLst>
          </p:cNvPr>
          <p:cNvSpPr txBox="1"/>
          <p:nvPr/>
        </p:nvSpPr>
        <p:spPr>
          <a:xfrm>
            <a:off x="2286000" y="5742214"/>
            <a:ext cx="4572000" cy="215444"/>
          </a:xfrm>
          <a:prstGeom prst="rect">
            <a:avLst/>
          </a:prstGeom>
          <a:noFill/>
        </p:spPr>
        <p:txBody>
          <a:bodyPr wrap="square">
            <a:spAutoFit/>
          </a:bodyPr>
          <a:lstStyle/>
          <a:p>
            <a:pPr algn="ctr"/>
            <a:r>
              <a:rPr lang="en-US" sz="800" dirty="0"/>
              <a:t>Quizlet. "Microtubules."</a:t>
            </a:r>
          </a:p>
        </p:txBody>
      </p:sp>
      <p:pic>
        <p:nvPicPr>
          <p:cNvPr id="2" name="Content Placeholder 6" descr="Shown are four chromosomes with centrosomes at opposite ends of a cell, and kinetochore microtubules, or k-fibers, attached to the kinetochore proteins. Also shown are polar microtubules and astral microtubules.">
            <a:extLst>
              <a:ext uri="{FF2B5EF4-FFF2-40B4-BE49-F238E27FC236}">
                <a16:creationId xmlns:a16="http://schemas.microsoft.com/office/drawing/2014/main" id="{9C7D53F2-5A5E-64C2-B47B-BB8A82AF9E75}"/>
              </a:ext>
            </a:extLst>
          </p:cNvPr>
          <p:cNvPicPr>
            <a:picLocks noGrp="1" noChangeAspect="1"/>
          </p:cNvPicPr>
          <p:nvPr>
            <p:ph idx="1"/>
          </p:nvPr>
        </p:nvPicPr>
        <p:blipFill>
          <a:blip r:embed="rId3"/>
          <a:srcRect l="13889" t="3667" r="14816" b="2405"/>
          <a:stretch/>
        </p:blipFill>
        <p:spPr>
          <a:xfrm>
            <a:off x="1371599" y="1097280"/>
            <a:ext cx="6346311" cy="4644934"/>
          </a:xfrm>
        </p:spPr>
      </p:pic>
    </p:spTree>
    <p:extLst>
      <p:ext uri="{BB962C8B-B14F-4D97-AF65-F5344CB8AC3E}">
        <p14:creationId xmlns:p14="http://schemas.microsoft.com/office/powerpoint/2010/main" val="2488202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Metaphase I</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10000"/>
          </a:bodyPr>
          <a:lstStyle/>
          <a:p>
            <a:r>
              <a:rPr lang="en-US" dirty="0"/>
              <a:t>Homologous chromosomes arrange at metaphase plate with kinetochores facing opposite poles</a:t>
            </a:r>
          </a:p>
          <a:p>
            <a:pPr lvl="1"/>
            <a:r>
              <a:rPr lang="en-US" b="1" dirty="0"/>
              <a:t>Metaphase plate</a:t>
            </a:r>
            <a:r>
              <a:rPr lang="en-US" dirty="0"/>
              <a:t>: equatorial plane midway between the two poles of a cell where the chromosomes align during metaphase</a:t>
            </a:r>
          </a:p>
          <a:p>
            <a:pPr lvl="1"/>
            <a:r>
              <a:rPr lang="en-US" dirty="0"/>
              <a:t>Oriented randomly at the equator</a:t>
            </a:r>
          </a:p>
          <a:p>
            <a:pPr lvl="1"/>
            <a:r>
              <a:rPr lang="en-US" dirty="0"/>
              <a:t>After crossing over, sister chromatids are not identical</a:t>
            </a:r>
          </a:p>
          <a:p>
            <a:pPr lvl="1"/>
            <a:r>
              <a:rPr lang="en-US" dirty="0"/>
              <a:t>Responsible for genetic variation in offspring</a:t>
            </a:r>
          </a:p>
          <a:p>
            <a:pPr lvl="2"/>
            <a:r>
              <a:rPr lang="en-US" dirty="0"/>
              <a:t>Example: Humans each have 23 chromosomes in each gamete. In prophase I, the homologous chromosome form tetrads. In metaphase I, the pairs line up randomly at the midway point to form the metaphase plate. </a:t>
            </a:r>
            <a:r>
              <a:rPr lang="en-US" i="1" dirty="0"/>
              <a:t>The orientation of each tetrad is independent of the orientation of the other 22 tetrads.</a:t>
            </a:r>
          </a:p>
        </p:txBody>
      </p:sp>
    </p:spTree>
    <p:extLst>
      <p:ext uri="{BB962C8B-B14F-4D97-AF65-F5344CB8AC3E}">
        <p14:creationId xmlns:p14="http://schemas.microsoft.com/office/powerpoint/2010/main" val="2994403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Metaphase I</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77500" lnSpcReduction="20000"/>
          </a:bodyPr>
          <a:lstStyle/>
          <a:p>
            <a:r>
              <a:rPr lang="en-US" dirty="0"/>
              <a:t>Second event that produces genetic variation: independent assortment</a:t>
            </a:r>
          </a:p>
          <a:p>
            <a:pPr lvl="1"/>
            <a:r>
              <a:rPr lang="en-US" b="1" dirty="0"/>
              <a:t>Independent assortment</a:t>
            </a:r>
            <a:r>
              <a:rPr lang="en-US" dirty="0"/>
              <a:t>: the random assortment of homologous chromosomes at the metaphase plate that, upon completion of meiosis I, introduces significant genetic variation into the resulting gametes or spores</a:t>
            </a:r>
          </a:p>
          <a:p>
            <a:pPr lvl="2"/>
            <a:r>
              <a:rPr lang="en-US" sz="2600" b="1" dirty="0"/>
              <a:t>Spore</a:t>
            </a:r>
            <a:r>
              <a:rPr lang="en-US" sz="2600" dirty="0"/>
              <a:t>: haploid cell that can produce a haploid multicellular organism or can fuse with another spore to form a diploid cell</a:t>
            </a:r>
          </a:p>
          <a:p>
            <a:r>
              <a:rPr lang="en-US" dirty="0"/>
              <a:t>Two possibilities for orientation at the metaphase plate so possible number of alignments equals 2</a:t>
            </a:r>
            <a:r>
              <a:rPr lang="en-US" i="1" baseline="30000" dirty="0"/>
              <a:t>n </a:t>
            </a:r>
            <a:r>
              <a:rPr lang="en-US" dirty="0"/>
              <a:t>(</a:t>
            </a:r>
            <a:r>
              <a:rPr lang="en-US" i="1" dirty="0"/>
              <a:t>n</a:t>
            </a:r>
            <a:r>
              <a:rPr lang="en-US" dirty="0"/>
              <a:t> is the number of chromosomes per haploid set</a:t>
            </a:r>
          </a:p>
          <a:p>
            <a:pPr lvl="1"/>
            <a:r>
              <a:rPr lang="en-US" dirty="0"/>
              <a:t>Example: Humans have 23 chromosome pairs (2</a:t>
            </a:r>
            <a:r>
              <a:rPr lang="en-US" baseline="30000" dirty="0"/>
              <a:t>23</a:t>
            </a:r>
            <a:r>
              <a:rPr lang="en-US" dirty="0"/>
              <a:t> possible genetically distinct gametes) </a:t>
            </a:r>
            <a:endParaRPr lang="en-US" i="1" baseline="30000" dirty="0"/>
          </a:p>
          <a:p>
            <a:pPr lvl="1"/>
            <a:r>
              <a:rPr lang="en-US" dirty="0"/>
              <a:t>Does not include variability previously produced by crossing over between nonsister chromatids</a:t>
            </a:r>
          </a:p>
        </p:txBody>
      </p:sp>
    </p:spTree>
    <p:extLst>
      <p:ext uri="{BB962C8B-B14F-4D97-AF65-F5344CB8AC3E}">
        <p14:creationId xmlns:p14="http://schemas.microsoft.com/office/powerpoint/2010/main" val="1037101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11.1 Figure 7</a:t>
            </a:r>
          </a:p>
        </p:txBody>
      </p:sp>
      <p:sp>
        <p:nvSpPr>
          <p:cNvPr id="6" name="Photo Credit 1">
            <a:extLst>
              <a:ext uri="{FF2B5EF4-FFF2-40B4-BE49-F238E27FC236}">
                <a16:creationId xmlns:a16="http://schemas.microsoft.com/office/drawing/2014/main" id="{EF119D57-CCEE-00FE-CA5F-7D0EC6F485DC}"/>
              </a:ext>
            </a:extLst>
          </p:cNvPr>
          <p:cNvSpPr txBox="1"/>
          <p:nvPr/>
        </p:nvSpPr>
        <p:spPr>
          <a:xfrm>
            <a:off x="2286000" y="5577315"/>
            <a:ext cx="4572000" cy="215444"/>
          </a:xfrm>
          <a:prstGeom prst="rect">
            <a:avLst/>
          </a:prstGeom>
          <a:noFill/>
        </p:spPr>
        <p:txBody>
          <a:bodyPr wrap="square">
            <a:spAutoFit/>
          </a:bodyPr>
          <a:lstStyle/>
          <a:p>
            <a:pPr algn="ctr"/>
            <a:r>
              <a:rPr lang="en-US" sz="800" dirty="0"/>
              <a:t>CNX OpenStax on Wikimedia Commons. "Independent assortment." Modified. </a:t>
            </a:r>
          </a:p>
        </p:txBody>
      </p:sp>
      <p:pic>
        <p:nvPicPr>
          <p:cNvPr id="2" name="Content Placeholder 6" descr="This illustration shows that in a cell with a set of two chromosomes in metaphase one, four possible arrangements of chromosomes can give rise to eight different kinds of gamete in metaphase two. These are the eight possible arrangements of chromosomes that can occur during meiosis of two chromosomes.">
            <a:extLst>
              <a:ext uri="{FF2B5EF4-FFF2-40B4-BE49-F238E27FC236}">
                <a16:creationId xmlns:a16="http://schemas.microsoft.com/office/drawing/2014/main" id="{2C3D1B8D-F65B-9F5A-23C4-5192A89DDAB6}"/>
              </a:ext>
            </a:extLst>
          </p:cNvPr>
          <p:cNvPicPr>
            <a:picLocks noGrp="1" noChangeAspect="1"/>
          </p:cNvPicPr>
          <p:nvPr>
            <p:ph idx="1"/>
          </p:nvPr>
        </p:nvPicPr>
        <p:blipFill>
          <a:blip r:embed="rId3"/>
          <a:srcRect l="10185" t="3667" r="9259" b="3000"/>
          <a:stretch/>
        </p:blipFill>
        <p:spPr>
          <a:xfrm>
            <a:off x="1143000" y="1098736"/>
            <a:ext cx="6858000" cy="4414345"/>
          </a:xfrm>
        </p:spPr>
      </p:pic>
    </p:spTree>
    <p:extLst>
      <p:ext uri="{BB962C8B-B14F-4D97-AF65-F5344CB8AC3E}">
        <p14:creationId xmlns:p14="http://schemas.microsoft.com/office/powerpoint/2010/main" val="2557417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Metaphase I</a:t>
            </a:r>
            <a:r>
              <a:rPr lang="en-US" sz="1400" baseline="-25000" dirty="0"/>
              <a:t>3</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a:bodyPr>
          <a:lstStyle/>
          <a:p>
            <a:pPr marL="0" indent="0">
              <a:buNone/>
            </a:pPr>
            <a:r>
              <a:rPr lang="en-US" dirty="0"/>
              <a:t>Meiosis I creates genetically diverse gametes in two ways at two stages:</a:t>
            </a:r>
          </a:p>
          <a:p>
            <a:pPr marL="971550" lvl="1" indent="-514350">
              <a:buFont typeface="+mj-lt"/>
              <a:buAutoNum type="arabicPeriod"/>
            </a:pPr>
            <a:r>
              <a:rPr lang="en-US" dirty="0"/>
              <a:t>During prophase I</a:t>
            </a:r>
          </a:p>
          <a:p>
            <a:pPr lvl="2"/>
            <a:r>
              <a:rPr lang="en-US" dirty="0"/>
              <a:t>Crossover events between nonsister chromatids of each homologous pair generate recombinant chromatids with new combinations of maternal and paternal genes</a:t>
            </a:r>
          </a:p>
          <a:p>
            <a:pPr marL="971550" lvl="1" indent="-514350">
              <a:buFont typeface="+mj-lt"/>
              <a:buAutoNum type="arabicPeriod"/>
            </a:pPr>
            <a:r>
              <a:rPr lang="en-US" dirty="0"/>
              <a:t>During metaphase I</a:t>
            </a:r>
          </a:p>
          <a:p>
            <a:pPr marL="1200150" lvl="2" indent="-514350"/>
            <a:r>
              <a:rPr lang="en-US" dirty="0"/>
              <a:t>Random assortment (independent assortment) of tetrads on the metaphase plate produces unique combinations of maternal and paternal chromosomes that will make their way into gametes</a:t>
            </a:r>
          </a:p>
        </p:txBody>
      </p:sp>
    </p:spTree>
    <p:extLst>
      <p:ext uri="{BB962C8B-B14F-4D97-AF65-F5344CB8AC3E}">
        <p14:creationId xmlns:p14="http://schemas.microsoft.com/office/powerpoint/2010/main" val="388569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4659737"/>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behavior of chromosomes during meiosis, and the differences between the first and second meiotic divisions.</a:t>
            </a:r>
          </a:p>
          <a:p>
            <a:pPr marL="457200" indent="-457200">
              <a:buFont typeface="Arial" panose="020B0604020202020204" pitchFamily="34" charset="0"/>
              <a:buChar char="•"/>
              <a:tabLst>
                <a:tab pos="457200" algn="l"/>
              </a:tabLst>
            </a:pPr>
            <a:r>
              <a:rPr lang="en-US" b="1" i="0" dirty="0"/>
              <a:t>Describe</a:t>
            </a:r>
            <a:r>
              <a:rPr lang="en-US" i="0" dirty="0"/>
              <a:t> the cellular events that take place during meiosis.</a:t>
            </a:r>
          </a:p>
          <a:p>
            <a:pPr marL="457200" indent="-457200">
              <a:buFont typeface="Arial" panose="020B0604020202020204" pitchFamily="34" charset="0"/>
              <a:buChar char="•"/>
              <a:tabLst>
                <a:tab pos="457200" algn="l"/>
              </a:tabLst>
            </a:pPr>
            <a:r>
              <a:rPr lang="en-US" b="1" i="0" dirty="0"/>
              <a:t>Explain</a:t>
            </a:r>
            <a:r>
              <a:rPr lang="en-US" i="0" dirty="0"/>
              <a:t> the differences between meiosis and mitosis.</a:t>
            </a:r>
            <a:endParaRPr lang="en-US" dirty="0"/>
          </a:p>
          <a:p>
            <a:pPr marL="457200" indent="-457200">
              <a:buFont typeface="Arial" panose="020B0604020202020204" pitchFamily="34" charset="0"/>
              <a:buChar char="•"/>
              <a:tabLst>
                <a:tab pos="457200" algn="l"/>
              </a:tabLst>
            </a:pPr>
            <a:r>
              <a:rPr lang="en-US" b="1" i="0" dirty="0"/>
              <a:t>Explain</a:t>
            </a:r>
            <a:r>
              <a:rPr lang="en-US" i="0" dirty="0"/>
              <a:t> the mechanisms within the meiotic process that produce genetic variation among the haploid gametes.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463040"/>
          </a:xfrm>
        </p:spPr>
        <p:txBody>
          <a:bodyPr/>
          <a:lstStyle/>
          <a:p>
            <a:r>
              <a:rPr lang="en-US" dirty="0"/>
              <a:t>In a diploid cell having a haploid set of 6, how many different gametes may result from independent assortment during metaphase I? </a:t>
            </a:r>
          </a:p>
        </p:txBody>
      </p:sp>
    </p:spTree>
    <p:extLst>
      <p:ext uri="{BB962C8B-B14F-4D97-AF65-F5344CB8AC3E}">
        <p14:creationId xmlns:p14="http://schemas.microsoft.com/office/powerpoint/2010/main" val="1933572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Anaphase I</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r>
              <a:rPr lang="en-US" dirty="0"/>
              <a:t>Microtubules pull two homologous chromosomes apart</a:t>
            </a:r>
          </a:p>
          <a:p>
            <a:r>
              <a:rPr lang="en-US" dirty="0"/>
              <a:t>Each homologous chromosome consists of two sister chromatids (still bound at the centromere)</a:t>
            </a:r>
          </a:p>
          <a:p>
            <a:r>
              <a:rPr lang="en-US" dirty="0"/>
              <a:t>Chiasmata are broken when microtubules attached to fused kinetochores pull homologous chromosomes apart</a:t>
            </a:r>
          </a:p>
        </p:txBody>
      </p:sp>
    </p:spTree>
    <p:extLst>
      <p:ext uri="{BB962C8B-B14F-4D97-AF65-F5344CB8AC3E}">
        <p14:creationId xmlns:p14="http://schemas.microsoft.com/office/powerpoint/2010/main" val="2179708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Telophase I and Cytokinesis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10000"/>
          </a:bodyPr>
          <a:lstStyle/>
          <a:p>
            <a:r>
              <a:rPr lang="en-US" dirty="0"/>
              <a:t>Separated chromosomes arrive at opposite poles</a:t>
            </a:r>
          </a:p>
          <a:p>
            <a:r>
              <a:rPr lang="en-US" dirty="0"/>
              <a:t>Remaining events may or may not occur, depending on species</a:t>
            </a:r>
          </a:p>
          <a:p>
            <a:pPr lvl="1"/>
            <a:r>
              <a:rPr lang="en-US" dirty="0"/>
              <a:t>Chromosomes decondense and nuclear envelopes form</a:t>
            </a:r>
          </a:p>
          <a:p>
            <a:pPr lvl="1"/>
            <a:r>
              <a:rPr lang="en-US" dirty="0"/>
              <a:t>Cytokinesis occurs without reformation of the nuclei by a cleavage furrow (constriction of the actin ring that leads to division)</a:t>
            </a:r>
          </a:p>
          <a:p>
            <a:pPr lvl="2"/>
            <a:r>
              <a:rPr lang="en-US" sz="2800" b="1" dirty="0"/>
              <a:t>Cytokinesis</a:t>
            </a:r>
            <a:r>
              <a:rPr lang="en-US" sz="2800" dirty="0"/>
              <a:t>: division of the cytoplasm following mitosis that forms two daughter cells</a:t>
            </a:r>
          </a:p>
          <a:p>
            <a:pPr lvl="1"/>
            <a:r>
              <a:rPr lang="en-US" dirty="0"/>
              <a:t>In plants, a cell plate is formed by Golgi vesicles fusing at metaphase plate</a:t>
            </a:r>
          </a:p>
          <a:p>
            <a:r>
              <a:rPr lang="en-US" dirty="0">
                <a:solidFill>
                  <a:schemeClr val="tx1"/>
                </a:solidFill>
              </a:rPr>
              <a:t>Results in two haploid cells</a:t>
            </a:r>
          </a:p>
        </p:txBody>
      </p:sp>
    </p:spTree>
    <p:extLst>
      <p:ext uri="{BB962C8B-B14F-4D97-AF65-F5344CB8AC3E}">
        <p14:creationId xmlns:p14="http://schemas.microsoft.com/office/powerpoint/2010/main" val="2081124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11.1 Figure 8</a:t>
            </a:r>
          </a:p>
        </p:txBody>
      </p:sp>
      <p:sp>
        <p:nvSpPr>
          <p:cNvPr id="6" name="Photo Credit 1">
            <a:extLst>
              <a:ext uri="{FF2B5EF4-FFF2-40B4-BE49-F238E27FC236}">
                <a16:creationId xmlns:a16="http://schemas.microsoft.com/office/drawing/2014/main" id="{019A614F-4A44-D77C-7367-4AE379CE10E9}"/>
              </a:ext>
            </a:extLst>
          </p:cNvPr>
          <p:cNvSpPr txBox="1"/>
          <p:nvPr/>
        </p:nvSpPr>
        <p:spPr>
          <a:xfrm>
            <a:off x="2286000" y="6019800"/>
            <a:ext cx="4572000" cy="215444"/>
          </a:xfrm>
          <a:prstGeom prst="rect">
            <a:avLst/>
          </a:prstGeom>
          <a:noFill/>
        </p:spPr>
        <p:txBody>
          <a:bodyPr wrap="square">
            <a:spAutoFit/>
          </a:bodyPr>
          <a:lstStyle/>
          <a:p>
            <a:pPr algn="ctr"/>
            <a:r>
              <a:rPr lang="en-US" sz="800" dirty="0"/>
              <a:t>Rao, A., Ryan, K., Fletcher, S. and Tag, A. Department of Biology, Texas A&amp;M University. "Meiosis I and II."</a:t>
            </a:r>
          </a:p>
        </p:txBody>
      </p:sp>
      <p:pic>
        <p:nvPicPr>
          <p:cNvPr id="3" name="Content Placeholder 5" descr="This illustration compares chromosome alignment in meiosis I and meiosis 2. In prophase 1, homologous pairs of chromosomes are held together by chiasmata. In anaphase 1, the homologous pair separates and the connections at the chiasmata are broken, but the sister chromatids remain attached at the centromere. In telophase 1, a cleavage furrow forms. In prophase 2, the sister chromatids are held together at the centromere. In anaphase 2, the centromere connections are broken, and the sister chromatids separate. In telophase 2, the haploid daughter cells are forming.">
            <a:extLst>
              <a:ext uri="{FF2B5EF4-FFF2-40B4-BE49-F238E27FC236}">
                <a16:creationId xmlns:a16="http://schemas.microsoft.com/office/drawing/2014/main" id="{CA52CD06-DC2D-99BF-0494-AD9165BEB658}"/>
              </a:ext>
            </a:extLst>
          </p:cNvPr>
          <p:cNvPicPr>
            <a:picLocks noChangeAspect="1"/>
          </p:cNvPicPr>
          <p:nvPr/>
        </p:nvPicPr>
        <p:blipFill>
          <a:blip r:embed="rId3"/>
          <a:srcRect t="5334" b="3789"/>
          <a:stretch/>
        </p:blipFill>
        <p:spPr>
          <a:xfrm>
            <a:off x="1268835" y="1083882"/>
            <a:ext cx="6606330" cy="4908047"/>
          </a:xfrm>
          <a:prstGeom prst="rect">
            <a:avLst/>
          </a:prstGeom>
          <a:noFill/>
        </p:spPr>
      </p:pic>
    </p:spTree>
    <p:extLst>
      <p:ext uri="{BB962C8B-B14F-4D97-AF65-F5344CB8AC3E}">
        <p14:creationId xmlns:p14="http://schemas.microsoft.com/office/powerpoint/2010/main" val="2878631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11.1 Figure 9</a:t>
            </a:r>
          </a:p>
        </p:txBody>
      </p:sp>
      <p:pic>
        <p:nvPicPr>
          <p:cNvPr id="4" name="Content Placeholder 5" descr="This illustration outlines the stages of meiosis. In interphase, before meiosis begins, the chromosomes are duplicated. Meiosis 1 then proceeds through several stages. In prophase 1, the chromosomes begin to condense and the nuclear envelope fragments. Homologous pairs of chromosomes line up, and chiasmata form between them. Crossing over occurs at the chiasmata. Spindle fibers emerge from the centrosomes. In prometaphase 1, homologous chromosomes attach to the spindle microtubules. In metaphase 1, homologous chromosomes line up at the metaphase plate. In anaphase 1, the spindle microtubules pull the homologous pairs of chromosomes apart. In telophase 1 and cytokinesis, the sister chromatids arrive at the poles of the cell and begin to decondense. The nuclear envelope begins to form again, and cell division occurs.">
            <a:extLst>
              <a:ext uri="{FF2B5EF4-FFF2-40B4-BE49-F238E27FC236}">
                <a16:creationId xmlns:a16="http://schemas.microsoft.com/office/drawing/2014/main" id="{789FBEB7-1B39-4249-7529-9108AA6EB886}"/>
              </a:ext>
            </a:extLst>
          </p:cNvPr>
          <p:cNvPicPr>
            <a:picLocks noGrp="1" noChangeAspect="1"/>
          </p:cNvPicPr>
          <p:nvPr>
            <p:ph idx="1"/>
          </p:nvPr>
        </p:nvPicPr>
        <p:blipFill>
          <a:blip r:embed="rId3"/>
          <a:srcRect l="30556" t="3666" r="30556" b="41334"/>
          <a:stretch/>
        </p:blipFill>
        <p:spPr>
          <a:xfrm>
            <a:off x="1676400" y="1076015"/>
            <a:ext cx="6183176" cy="4858210"/>
          </a:xfrm>
        </p:spPr>
      </p:pic>
    </p:spTree>
    <p:extLst>
      <p:ext uri="{BB962C8B-B14F-4D97-AF65-F5344CB8AC3E}">
        <p14:creationId xmlns:p14="http://schemas.microsoft.com/office/powerpoint/2010/main" val="3287894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11.1 Figure 9 (continued)</a:t>
            </a:r>
          </a:p>
        </p:txBody>
      </p:sp>
      <p:pic>
        <p:nvPicPr>
          <p:cNvPr id="2" name="Content Placeholder 5" descr="Meiosis 2 then proceeds through several stages. In prophase 2, the sister chromatids condense and the nuclear envelope fragments. A new spindle begins to form. In prometaphase 2, the sister chromatids become attached to the kinetochore. In metaphase 2, the sister chromatids line up at the metaphase plate. In anaphase 2, the sister chromatids are pulled apart by the shortening spindles. In telophase 2 and cytokinesis, the nuclear envelope forms again and cell division occurs, resulting in four haploid daughter cells.">
            <a:extLst>
              <a:ext uri="{FF2B5EF4-FFF2-40B4-BE49-F238E27FC236}">
                <a16:creationId xmlns:a16="http://schemas.microsoft.com/office/drawing/2014/main" id="{A5A72A4B-238C-FB7C-9911-C2B980E26DAB}"/>
              </a:ext>
            </a:extLst>
          </p:cNvPr>
          <p:cNvPicPr>
            <a:picLocks noGrp="1" noChangeAspect="1"/>
          </p:cNvPicPr>
          <p:nvPr>
            <p:ph idx="1"/>
          </p:nvPr>
        </p:nvPicPr>
        <p:blipFill>
          <a:blip r:embed="rId3"/>
          <a:srcRect l="30556" t="57000" r="30556"/>
          <a:stretch/>
        </p:blipFill>
        <p:spPr>
          <a:xfrm>
            <a:off x="1114646" y="1371600"/>
            <a:ext cx="7169889" cy="4404360"/>
          </a:xfrm>
        </p:spPr>
      </p:pic>
    </p:spTree>
    <p:extLst>
      <p:ext uri="{BB962C8B-B14F-4D97-AF65-F5344CB8AC3E}">
        <p14:creationId xmlns:p14="http://schemas.microsoft.com/office/powerpoint/2010/main" val="2813315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Meiosis II</a:t>
            </a:r>
          </a:p>
        </p:txBody>
      </p:sp>
      <p:sp>
        <p:nvSpPr>
          <p:cNvPr id="11267" name="Rectangle 3"/>
          <p:cNvSpPr>
            <a:spLocks noGrp="1"/>
          </p:cNvSpPr>
          <p:nvPr>
            <p:ph idx="1"/>
          </p:nvPr>
        </p:nvSpPr>
        <p:spPr>
          <a:xfrm>
            <a:off x="457200" y="1280160"/>
            <a:ext cx="8229600" cy="4739640"/>
          </a:xfrm>
          <a:prstGeom prst="rect">
            <a:avLst/>
          </a:prstGeom>
        </p:spPr>
        <p:txBody>
          <a:bodyPr>
            <a:normAutofit fontScale="85000" lnSpcReduction="20000"/>
          </a:bodyPr>
          <a:lstStyle/>
          <a:p>
            <a:r>
              <a:rPr lang="en-US" dirty="0"/>
              <a:t>Some species enter interkinesis before meiosis II</a:t>
            </a:r>
          </a:p>
          <a:p>
            <a:pPr lvl="1"/>
            <a:r>
              <a:rPr lang="en-US" b="1" dirty="0"/>
              <a:t>Interkinesis</a:t>
            </a:r>
            <a:r>
              <a:rPr lang="en-US" dirty="0"/>
              <a:t>: brief period of rest between meiosis I and meiosis II (also, interphase II)</a:t>
            </a:r>
          </a:p>
          <a:p>
            <a:pPr lvl="2"/>
            <a:r>
              <a:rPr lang="en-US" dirty="0"/>
              <a:t>Lacks S phase; chromosomes are not duplicated</a:t>
            </a:r>
          </a:p>
          <a:p>
            <a:r>
              <a:rPr lang="en-US" dirty="0"/>
              <a:t>Two cells produced in meiosis I go through meiosis II in synchrony</a:t>
            </a:r>
          </a:p>
          <a:p>
            <a:r>
              <a:rPr lang="en-US" dirty="0"/>
              <a:t>Sister chromatids within the two daughter cells separate, forming four new haploid gametes</a:t>
            </a:r>
          </a:p>
          <a:p>
            <a:r>
              <a:rPr lang="en-US" dirty="0"/>
              <a:t>Similar to mitosis but only one set of homologous chromosomes, each with two chromatids</a:t>
            </a:r>
          </a:p>
          <a:p>
            <a:r>
              <a:rPr lang="en-US" dirty="0">
                <a:solidFill>
                  <a:schemeClr val="tx1"/>
                </a:solidFill>
              </a:rPr>
              <a:t>Each cell has half number of sister chromatids to separate out as diploid cell goes through mitosis</a:t>
            </a:r>
          </a:p>
          <a:p>
            <a:r>
              <a:rPr lang="en-US" dirty="0">
                <a:solidFill>
                  <a:schemeClr val="tx1"/>
                </a:solidFill>
              </a:rPr>
              <a:t>Cells at start of meiosis II are similar to haploid cells in G</a:t>
            </a:r>
            <a:r>
              <a:rPr lang="en-US" baseline="-25000" dirty="0">
                <a:solidFill>
                  <a:schemeClr val="tx1"/>
                </a:solidFill>
              </a:rPr>
              <a:t>2</a:t>
            </a:r>
            <a:r>
              <a:rPr lang="en-US" dirty="0">
                <a:solidFill>
                  <a:schemeClr val="tx1"/>
                </a:solidFill>
              </a:rPr>
              <a:t>, preparing to undergo mitosis</a:t>
            </a:r>
          </a:p>
        </p:txBody>
      </p:sp>
    </p:spTree>
    <p:extLst>
      <p:ext uri="{BB962C8B-B14F-4D97-AF65-F5344CB8AC3E}">
        <p14:creationId xmlns:p14="http://schemas.microsoft.com/office/powerpoint/2010/main" val="3836773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Prophase II and Prometaphase II</a:t>
            </a:r>
          </a:p>
        </p:txBody>
      </p:sp>
      <p:sp>
        <p:nvSpPr>
          <p:cNvPr id="11267" name="Rectangle 3"/>
          <p:cNvSpPr>
            <a:spLocks noGrp="1"/>
          </p:cNvSpPr>
          <p:nvPr>
            <p:ph idx="1"/>
          </p:nvPr>
        </p:nvSpPr>
        <p:spPr>
          <a:prstGeom prst="rect">
            <a:avLst/>
          </a:prstGeom>
        </p:spPr>
        <p:txBody>
          <a:bodyPr>
            <a:normAutofit fontScale="85000" lnSpcReduction="20000"/>
          </a:bodyPr>
          <a:lstStyle/>
          <a:p>
            <a:pPr marL="0" indent="0">
              <a:buNone/>
            </a:pPr>
            <a:r>
              <a:rPr lang="en-US" dirty="0"/>
              <a:t>Prophase II</a:t>
            </a:r>
          </a:p>
          <a:p>
            <a:r>
              <a:rPr lang="en-US" dirty="0"/>
              <a:t>If chromosomes decondensed in telophase I, chromosomes re-condense</a:t>
            </a:r>
          </a:p>
          <a:p>
            <a:r>
              <a:rPr lang="en-US" dirty="0"/>
              <a:t>If nuclear envelopes formed, they fragment into vesicles</a:t>
            </a:r>
          </a:p>
          <a:p>
            <a:r>
              <a:rPr lang="en-US" dirty="0"/>
              <a:t>MTOCs that were duplicated during interkinesis move away from each other toward opposite poles, forming new spindles</a:t>
            </a:r>
          </a:p>
          <a:p>
            <a:pPr marL="0" indent="0">
              <a:buNone/>
            </a:pPr>
            <a:endParaRPr lang="en-US" dirty="0"/>
          </a:p>
          <a:p>
            <a:pPr marL="0" indent="0">
              <a:buNone/>
            </a:pPr>
            <a:r>
              <a:rPr lang="en-US" dirty="0"/>
              <a:t>Prometaphase II</a:t>
            </a:r>
          </a:p>
          <a:p>
            <a:pPr>
              <a:tabLst>
                <a:tab pos="461963" algn="l"/>
              </a:tabLst>
            </a:pPr>
            <a:r>
              <a:rPr lang="en-US" dirty="0"/>
              <a:t>Nuclear envelopes completely break down</a:t>
            </a:r>
          </a:p>
          <a:p>
            <a:pPr>
              <a:tabLst>
                <a:tab pos="461963" algn="l"/>
              </a:tabLst>
            </a:pPr>
            <a:r>
              <a:rPr lang="en-US" dirty="0"/>
              <a:t>Spindle fully forms</a:t>
            </a:r>
          </a:p>
          <a:p>
            <a:pPr>
              <a:tabLst>
                <a:tab pos="461963" algn="l"/>
              </a:tabLst>
            </a:pPr>
            <a:r>
              <a:rPr lang="en-US" dirty="0"/>
              <a:t>Each sister chromatid forms individual kinetochore that attaches to microtubules from opposite poles</a:t>
            </a:r>
            <a:endParaRPr lang="en-US" dirty="0">
              <a:solidFill>
                <a:srgbClr val="0000FF"/>
              </a:solidFill>
            </a:endParaRPr>
          </a:p>
        </p:txBody>
      </p:sp>
    </p:spTree>
    <p:extLst>
      <p:ext uri="{BB962C8B-B14F-4D97-AF65-F5344CB8AC3E}">
        <p14:creationId xmlns:p14="http://schemas.microsoft.com/office/powerpoint/2010/main" val="4013104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Metaphase II and Anaphase II</a:t>
            </a:r>
          </a:p>
        </p:txBody>
      </p:sp>
      <p:sp>
        <p:nvSpPr>
          <p:cNvPr id="11267" name="Rectangle 3"/>
          <p:cNvSpPr>
            <a:spLocks noGrp="1"/>
          </p:cNvSpPr>
          <p:nvPr>
            <p:ph idx="1"/>
          </p:nvPr>
        </p:nvSpPr>
        <p:spPr>
          <a:prstGeom prst="rect">
            <a:avLst/>
          </a:prstGeom>
        </p:spPr>
        <p:txBody>
          <a:bodyPr>
            <a:normAutofit/>
          </a:bodyPr>
          <a:lstStyle/>
          <a:p>
            <a:pPr marL="0" indent="0">
              <a:buNone/>
            </a:pPr>
            <a:r>
              <a:rPr lang="en-US" dirty="0"/>
              <a:t>Metaphase II</a:t>
            </a:r>
          </a:p>
          <a:p>
            <a:r>
              <a:rPr lang="en-US" dirty="0"/>
              <a:t>Sister chromatids maximally condense and align at the equator</a:t>
            </a:r>
          </a:p>
          <a:p>
            <a:endParaRPr lang="en-US" dirty="0"/>
          </a:p>
          <a:p>
            <a:pPr marL="0" indent="0">
              <a:buNone/>
            </a:pPr>
            <a:r>
              <a:rPr lang="en-US" dirty="0"/>
              <a:t>Anaphase II</a:t>
            </a:r>
          </a:p>
          <a:p>
            <a:r>
              <a:rPr lang="en-US" dirty="0"/>
              <a:t>Sister chromatids pull apart by kinetochore microtubules and move toward opposite poles</a:t>
            </a:r>
          </a:p>
          <a:p>
            <a:r>
              <a:rPr lang="en-US" dirty="0"/>
              <a:t>Nonkinetochore microtubules elongate cell</a:t>
            </a:r>
            <a:endParaRPr lang="en-US" dirty="0">
              <a:solidFill>
                <a:srgbClr val="0000FF"/>
              </a:solidFill>
            </a:endParaRPr>
          </a:p>
        </p:txBody>
      </p:sp>
    </p:spTree>
    <p:extLst>
      <p:ext uri="{BB962C8B-B14F-4D97-AF65-F5344CB8AC3E}">
        <p14:creationId xmlns:p14="http://schemas.microsoft.com/office/powerpoint/2010/main" val="2761336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Telophase II and Cytokinesis</a:t>
            </a:r>
          </a:p>
        </p:txBody>
      </p:sp>
      <p:sp>
        <p:nvSpPr>
          <p:cNvPr id="11267" name="Rectangle 3"/>
          <p:cNvSpPr>
            <a:spLocks noGrp="1"/>
          </p:cNvSpPr>
          <p:nvPr>
            <p:ph idx="1"/>
          </p:nvPr>
        </p:nvSpPr>
        <p:spPr>
          <a:prstGeom prst="rect">
            <a:avLst/>
          </a:prstGeom>
        </p:spPr>
        <p:txBody>
          <a:bodyPr>
            <a:normAutofit lnSpcReduction="10000"/>
          </a:bodyPr>
          <a:lstStyle/>
          <a:p>
            <a:r>
              <a:rPr lang="en-US" dirty="0"/>
              <a:t>Chromosomes arrive at opposite poles and begin to decondense</a:t>
            </a:r>
          </a:p>
          <a:p>
            <a:r>
              <a:rPr lang="en-US" dirty="0"/>
              <a:t>Nuclear envelopes form around chromosomes</a:t>
            </a:r>
          </a:p>
          <a:p>
            <a:r>
              <a:rPr lang="en-US" dirty="0"/>
              <a:t>If parent was diploid, cytokinesis separates the two cells into four unique haploid cells</a:t>
            </a:r>
          </a:p>
          <a:p>
            <a:pPr lvl="1"/>
            <a:r>
              <a:rPr lang="en-US" dirty="0"/>
              <a:t>Unique because of random assortment of homologous paternal and maternal chromosomes and recombination of maternal and paternal segments of chromosomes during crossover</a:t>
            </a:r>
            <a:endParaRPr lang="en-US" dirty="0">
              <a:solidFill>
                <a:srgbClr val="0000FF"/>
              </a:solidFill>
            </a:endParaRPr>
          </a:p>
        </p:txBody>
      </p:sp>
    </p:spTree>
    <p:extLst>
      <p:ext uri="{BB962C8B-B14F-4D97-AF65-F5344CB8AC3E}">
        <p14:creationId xmlns:p14="http://schemas.microsoft.com/office/powerpoint/2010/main" val="3912071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Meiosis and Sexual Reproduction</a:t>
            </a:r>
            <a:endParaRPr lang="en-US" sz="3200" dirty="0">
              <a:solidFill>
                <a:schemeClr val="accent1"/>
              </a:solidFill>
            </a:endParaRPr>
          </a:p>
        </p:txBody>
      </p:sp>
      <p:sp>
        <p:nvSpPr>
          <p:cNvPr id="11267" name="Rectangle 3"/>
          <p:cNvSpPr>
            <a:spLocks noGrp="1"/>
          </p:cNvSpPr>
          <p:nvPr>
            <p:ph idx="1"/>
          </p:nvPr>
        </p:nvSpPr>
        <p:spPr>
          <a:xfrm>
            <a:off x="457200" y="1280161"/>
            <a:ext cx="8229600" cy="3139439"/>
          </a:xfrm>
          <a:prstGeom prst="rect">
            <a:avLst/>
          </a:prstGeom>
        </p:spPr>
        <p:txBody>
          <a:bodyPr>
            <a:normAutofit fontScale="70000" lnSpcReduction="20000"/>
          </a:bodyPr>
          <a:lstStyle/>
          <a:p>
            <a:r>
              <a:rPr lang="en-US" dirty="0"/>
              <a:t>All organisms need to reproduce</a:t>
            </a:r>
          </a:p>
          <a:p>
            <a:r>
              <a:rPr lang="en-US" dirty="0"/>
              <a:t>Offspring may or may not resemble parents</a:t>
            </a:r>
          </a:p>
          <a:p>
            <a:pPr lvl="1"/>
            <a:r>
              <a:rPr lang="en-US" b="1" dirty="0"/>
              <a:t>Asexual reproduction</a:t>
            </a:r>
            <a:r>
              <a:rPr lang="en-US" dirty="0"/>
              <a:t>: form of reproduction that produces offspring that are genetically identical to the parent</a:t>
            </a:r>
          </a:p>
          <a:p>
            <a:pPr lvl="1"/>
            <a:r>
              <a:rPr lang="en-US" b="1" dirty="0"/>
              <a:t>Sexual reproduction</a:t>
            </a:r>
            <a:r>
              <a:rPr lang="en-US" dirty="0"/>
              <a:t>: mixing of genetic material from two individuals to produce genetically unique offspring</a:t>
            </a:r>
          </a:p>
          <a:p>
            <a:pPr lvl="2"/>
            <a:r>
              <a:rPr lang="en-US" sz="2600" dirty="0"/>
              <a:t>Involves the production of haploid gametes that fuse to form a diploid zygote</a:t>
            </a:r>
          </a:p>
          <a:p>
            <a:pPr lvl="2"/>
            <a:r>
              <a:rPr lang="en-US" sz="2600" dirty="0"/>
              <a:t>Haploid cell produced through meiosis</a:t>
            </a:r>
          </a:p>
          <a:p>
            <a:pPr lvl="2"/>
            <a:r>
              <a:rPr lang="en-US" sz="2600" dirty="0"/>
              <a:t>Also involves </a:t>
            </a:r>
            <a:r>
              <a:rPr lang="en-US" sz="2600" b="1" dirty="0"/>
              <a:t>fertilization</a:t>
            </a:r>
            <a:r>
              <a:rPr lang="en-US" sz="2600" dirty="0"/>
              <a:t>: union of two haploid cells from two individual organisms</a:t>
            </a:r>
            <a:endParaRPr lang="en-US" sz="2600" dirty="0">
              <a:solidFill>
                <a:srgbClr val="0000FF"/>
              </a:solidFill>
            </a:endParaRPr>
          </a:p>
        </p:txBody>
      </p:sp>
      <p:sp>
        <p:nvSpPr>
          <p:cNvPr id="4" name="Caption 1">
            <a:extLst>
              <a:ext uri="{FF2B5EF4-FFF2-40B4-BE49-F238E27FC236}">
                <a16:creationId xmlns:a16="http://schemas.microsoft.com/office/drawing/2014/main" id="{39314774-D0A0-A4D7-819D-5EBC53FDC001}"/>
              </a:ext>
              <a:ext uri="{C183D7F6-B498-43B3-948B-1728B52AA6E4}">
                <adec:decorative xmlns:adec="http://schemas.microsoft.com/office/drawing/2017/decorative" val="0"/>
              </a:ext>
            </a:extLst>
          </p:cNvPr>
          <p:cNvSpPr txBox="1"/>
          <p:nvPr/>
        </p:nvSpPr>
        <p:spPr>
          <a:xfrm>
            <a:off x="152400" y="4527142"/>
            <a:ext cx="2622200" cy="1384995"/>
          </a:xfrm>
          <a:prstGeom prst="rect">
            <a:avLst/>
          </a:prstGeom>
          <a:noFill/>
        </p:spPr>
        <p:txBody>
          <a:bodyPr wrap="square" rtlCol="0">
            <a:spAutoFit/>
          </a:bodyPr>
          <a:lstStyle/>
          <a:p>
            <a:r>
              <a:rPr lang="en-US" sz="1400" b="1" dirty="0"/>
              <a:t>11.1 Figure 1: </a:t>
            </a:r>
            <a:r>
              <a:rPr lang="en-US" sz="1400" dirty="0"/>
              <a:t>Each of us, like the organisms shown here, begins life as a fertilized egg (zygote). After trillions of cell divisions, each of us develops into a complex, multicellular organism.</a:t>
            </a:r>
          </a:p>
        </p:txBody>
      </p:sp>
      <p:pic>
        <p:nvPicPr>
          <p:cNvPr id="2" name="Content Placeholder 4" descr="Three images: one of a herd of elephants, one of chili pepper plants, and one of a baby flamingo.">
            <a:extLst>
              <a:ext uri="{FF2B5EF4-FFF2-40B4-BE49-F238E27FC236}">
                <a16:creationId xmlns:a16="http://schemas.microsoft.com/office/drawing/2014/main" id="{EFFCBCA1-D954-C2EA-E6C1-24D7C4982BF8}"/>
              </a:ext>
            </a:extLst>
          </p:cNvPr>
          <p:cNvPicPr>
            <a:picLocks noChangeAspect="1"/>
          </p:cNvPicPr>
          <p:nvPr/>
        </p:nvPicPr>
        <p:blipFill>
          <a:blip r:embed="rId2"/>
          <a:srcRect t="5333" b="46333"/>
          <a:stretch/>
        </p:blipFill>
        <p:spPr>
          <a:xfrm>
            <a:off x="2624559" y="4301067"/>
            <a:ext cx="6400800" cy="1718733"/>
          </a:xfrm>
          <a:prstGeom prst="rect">
            <a:avLst/>
          </a:prstGeom>
        </p:spPr>
      </p:pic>
      <p:sp>
        <p:nvSpPr>
          <p:cNvPr id="5" name="Photo Credit 1">
            <a:extLst>
              <a:ext uri="{FF2B5EF4-FFF2-40B4-BE49-F238E27FC236}">
                <a16:creationId xmlns:a16="http://schemas.microsoft.com/office/drawing/2014/main" id="{B5A7AFE3-DB9E-1936-E204-C409E2786A97}"/>
              </a:ext>
            </a:extLst>
          </p:cNvPr>
          <p:cNvSpPr txBox="1"/>
          <p:nvPr/>
        </p:nvSpPr>
        <p:spPr>
          <a:xfrm>
            <a:off x="2286000" y="6019800"/>
            <a:ext cx="4572000" cy="461665"/>
          </a:xfrm>
          <a:prstGeom prst="rect">
            <a:avLst/>
          </a:prstGeom>
          <a:noFill/>
        </p:spPr>
        <p:txBody>
          <a:bodyPr wrap="square">
            <a:spAutoFit/>
          </a:bodyPr>
          <a:lstStyle/>
          <a:p>
            <a:pPr algn="ctr"/>
            <a:r>
              <a:rPr lang="en-US" sz="800" dirty="0"/>
              <a:t>Micheal Siebert on Pixabay. "Elephants."</a:t>
            </a:r>
          </a:p>
          <a:p>
            <a:pPr algn="ctr"/>
            <a:r>
              <a:rPr lang="en-US" sz="800" dirty="0"/>
              <a:t>J Garget on Pixabay. "Seedlings."</a:t>
            </a:r>
          </a:p>
          <a:p>
            <a:pPr algn="ctr"/>
            <a:r>
              <a:rPr lang="en-US" sz="800" dirty="0"/>
              <a:t>Alexas_Fotos on Pixabay. "Flamingos."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920241"/>
          </a:xfrm>
        </p:spPr>
        <p:txBody>
          <a:bodyPr/>
          <a:lstStyle/>
          <a:p>
            <a:r>
              <a:rPr lang="en-US" dirty="0"/>
              <a:t>What do you think would happen to the genetic variation of the haploid cells resulting from meiosis if crossing over were inhibited? Would all of the haploid cells be genetically identical? Why or why not?</a:t>
            </a:r>
          </a:p>
        </p:txBody>
      </p:sp>
    </p:spTree>
    <p:extLst>
      <p:ext uri="{BB962C8B-B14F-4D97-AF65-F5344CB8AC3E}">
        <p14:creationId xmlns:p14="http://schemas.microsoft.com/office/powerpoint/2010/main" val="3029162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Comparing Meiosis and Mitosis</a:t>
            </a:r>
            <a:r>
              <a:rPr lang="en-US" sz="1400" baseline="-25000" dirty="0">
                <a:solidFill>
                  <a:schemeClr val="accent1"/>
                </a:solidFill>
              </a:rPr>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77500" lnSpcReduction="20000"/>
          </a:bodyPr>
          <a:lstStyle/>
          <a:p>
            <a:r>
              <a:rPr lang="en-US" dirty="0"/>
              <a:t>Both forms of division of the nucleus in eukaryotic cells</a:t>
            </a:r>
          </a:p>
          <a:p>
            <a:pPr marL="0" indent="0">
              <a:buNone/>
            </a:pPr>
            <a:r>
              <a:rPr lang="en-US" dirty="0"/>
              <a:t>Mitosis</a:t>
            </a:r>
          </a:p>
          <a:p>
            <a:r>
              <a:rPr lang="en-US" dirty="0"/>
              <a:t>Singular nuclear division that results in two nuclei partitioned into two new cells</a:t>
            </a:r>
          </a:p>
          <a:p>
            <a:r>
              <a:rPr lang="en-US" dirty="0"/>
              <a:t>Nuclei genetically identical to parent</a:t>
            </a:r>
          </a:p>
          <a:p>
            <a:pPr lvl="1"/>
            <a:r>
              <a:rPr lang="en-US" dirty="0"/>
              <a:t>One set of chromosomes in haploid cells and two sets of chromosomes in diploid cells</a:t>
            </a:r>
          </a:p>
          <a:p>
            <a:r>
              <a:rPr lang="en-US" dirty="0"/>
              <a:t>No reduction in ploidy level</a:t>
            </a:r>
          </a:p>
          <a:p>
            <a:pPr marL="0" indent="0">
              <a:buNone/>
            </a:pPr>
            <a:r>
              <a:rPr lang="en-US" dirty="0"/>
              <a:t>Meiosis</a:t>
            </a:r>
          </a:p>
          <a:p>
            <a:r>
              <a:rPr lang="en-US" dirty="0"/>
              <a:t>Two nuclear divisions that result in four nuclei partitioned into four new cells</a:t>
            </a:r>
          </a:p>
          <a:p>
            <a:r>
              <a:rPr lang="en-US" dirty="0"/>
              <a:t>Nuclei are genetically distinct</a:t>
            </a:r>
          </a:p>
          <a:p>
            <a:pPr lvl="1"/>
            <a:r>
              <a:rPr lang="en-US" dirty="0"/>
              <a:t>One set of chromosomes in haploid cells, half the number of the parent</a:t>
            </a:r>
          </a:p>
        </p:txBody>
      </p:sp>
    </p:spTree>
    <p:extLst>
      <p:ext uri="{BB962C8B-B14F-4D97-AF65-F5344CB8AC3E}">
        <p14:creationId xmlns:p14="http://schemas.microsoft.com/office/powerpoint/2010/main" val="3504575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Comparing Meiosis and Mitosis</a:t>
            </a:r>
            <a:r>
              <a:rPr lang="en-US" sz="1400" baseline="-25000" dirty="0">
                <a:solidFill>
                  <a:schemeClr val="accent1"/>
                </a:solidFill>
              </a:rPr>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Autofit/>
          </a:bodyPr>
          <a:lstStyle/>
          <a:p>
            <a:pPr marL="0" indent="0">
              <a:buNone/>
            </a:pPr>
            <a:r>
              <a:rPr lang="en-US" sz="2400" dirty="0"/>
              <a:t>Meiosis</a:t>
            </a:r>
          </a:p>
          <a:p>
            <a:r>
              <a:rPr lang="en-US" sz="2100" dirty="0"/>
              <a:t>Meiosis I (only)</a:t>
            </a:r>
          </a:p>
          <a:p>
            <a:pPr lvl="1"/>
            <a:r>
              <a:rPr lang="en-US" sz="2100" dirty="0"/>
              <a:t>Homologous pairs physically meet and bound together with synaptonemal complex</a:t>
            </a:r>
          </a:p>
          <a:p>
            <a:pPr lvl="1"/>
            <a:r>
              <a:rPr lang="en-US" sz="2100" dirty="0"/>
              <a:t>Chromosomes develop chiasmata and undergo crossover between nonsister chromatids</a:t>
            </a:r>
          </a:p>
          <a:p>
            <a:pPr lvl="1"/>
            <a:r>
              <a:rPr lang="en-US" sz="2100" dirty="0"/>
              <a:t>Chromosomes line up along metaphase plate as tetrads, with kinetochore fibers from opposite spindle poles attached to each kinetochore of a homolog to form a tetrad</a:t>
            </a:r>
          </a:p>
          <a:p>
            <a:pPr lvl="1"/>
            <a:r>
              <a:rPr lang="en-US" sz="2100" i="0" dirty="0">
                <a:solidFill>
                  <a:schemeClr val="tx1"/>
                </a:solidFill>
              </a:rPr>
              <a:t>Chiasmata resolve and tetrad is broken up</a:t>
            </a:r>
          </a:p>
          <a:p>
            <a:pPr lvl="1"/>
            <a:r>
              <a:rPr lang="en-US" sz="2100" dirty="0"/>
              <a:t>Referred to as </a:t>
            </a:r>
            <a:r>
              <a:rPr lang="en-US" sz="2100" b="1" dirty="0"/>
              <a:t>reduction division</a:t>
            </a:r>
            <a:r>
              <a:rPr lang="en-US" sz="2100" dirty="0"/>
              <a:t>: nuclear division that produces daughter nuclei each having one-half as many chromosome sets as the parental nucleus</a:t>
            </a:r>
          </a:p>
        </p:txBody>
      </p:sp>
    </p:spTree>
    <p:extLst>
      <p:ext uri="{BB962C8B-B14F-4D97-AF65-F5344CB8AC3E}">
        <p14:creationId xmlns:p14="http://schemas.microsoft.com/office/powerpoint/2010/main" val="960054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Comparing Meiosis and Mitosis</a:t>
            </a:r>
            <a:r>
              <a:rPr lang="en-US" sz="1400" baseline="-25000" dirty="0">
                <a:solidFill>
                  <a:schemeClr val="accent1"/>
                </a:solidFill>
              </a:rPr>
              <a:t>3</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marL="0" indent="0">
              <a:buNone/>
            </a:pPr>
            <a:r>
              <a:rPr lang="en-US" sz="2400" dirty="0"/>
              <a:t>Meiosis</a:t>
            </a:r>
          </a:p>
          <a:p>
            <a:r>
              <a:rPr lang="en-US" sz="2100" i="0" dirty="0">
                <a:solidFill>
                  <a:schemeClr val="tx1"/>
                </a:solidFill>
              </a:rPr>
              <a:t>Meiosis II</a:t>
            </a:r>
          </a:p>
          <a:p>
            <a:pPr lvl="1"/>
            <a:r>
              <a:rPr lang="en-US" sz="2100" dirty="0"/>
              <a:t>Analogous to mitotic division</a:t>
            </a:r>
          </a:p>
          <a:p>
            <a:pPr lvl="1"/>
            <a:r>
              <a:rPr lang="en-US" sz="2100" i="0" dirty="0">
                <a:solidFill>
                  <a:schemeClr val="tx1"/>
                </a:solidFill>
              </a:rPr>
              <a:t>Duplicated chromosomes (one set only) line up on metaphase plate with divided kinetochores attached to kinetochore fibers from opposite poles</a:t>
            </a:r>
          </a:p>
          <a:p>
            <a:pPr lvl="1"/>
            <a:r>
              <a:rPr lang="en-US" sz="2100" dirty="0"/>
              <a:t>Anaphase II similar to mitotic anaphase</a:t>
            </a:r>
          </a:p>
          <a:p>
            <a:pPr lvl="1"/>
            <a:r>
              <a:rPr lang="en-US" sz="2100" i="0" dirty="0">
                <a:solidFill>
                  <a:schemeClr val="tx1"/>
                </a:solidFill>
              </a:rPr>
              <a:t>Crossover contributes to genetic variation</a:t>
            </a:r>
            <a:endParaRPr lang="en-US" sz="2100" dirty="0">
              <a:solidFill>
                <a:srgbClr val="0000FF"/>
              </a:solidFill>
            </a:endParaRPr>
          </a:p>
        </p:txBody>
      </p:sp>
    </p:spTree>
    <p:extLst>
      <p:ext uri="{BB962C8B-B14F-4D97-AF65-F5344CB8AC3E}">
        <p14:creationId xmlns:p14="http://schemas.microsoft.com/office/powerpoint/2010/main" val="187709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11.1 Figure 10</a:t>
            </a:r>
          </a:p>
        </p:txBody>
      </p:sp>
      <p:pic>
        <p:nvPicPr>
          <p:cNvPr id="2" name="Content Placeholder 6" descr="This illustration compares meiosis and mitosis. In meiosis, there are two rounds of cell division, meiosis one and meiosis two, whereas there is only one round of cell division in mitosis. After interphase, mitosis consists of prophase one, metaphase one, anaphase one, telophase one, and cytokinesis one. Meiosis one consists of the same stages of mitosis after interphase but then moves into meiosis two.">
            <a:extLst>
              <a:ext uri="{FF2B5EF4-FFF2-40B4-BE49-F238E27FC236}">
                <a16:creationId xmlns:a16="http://schemas.microsoft.com/office/drawing/2014/main" id="{87EF31EF-00DE-F20F-77FB-9F70361A3FD5}"/>
              </a:ext>
            </a:extLst>
          </p:cNvPr>
          <p:cNvPicPr>
            <a:picLocks noGrp="1" noChangeAspect="1"/>
          </p:cNvPicPr>
          <p:nvPr>
            <p:ph idx="1"/>
          </p:nvPr>
        </p:nvPicPr>
        <p:blipFill>
          <a:blip r:embed="rId3"/>
          <a:srcRect l="20371" t="3666" r="20371" b="44667"/>
          <a:stretch/>
        </p:blipFill>
        <p:spPr>
          <a:xfrm>
            <a:off x="457200" y="1371600"/>
            <a:ext cx="8298426" cy="4019550"/>
          </a:xfrm>
        </p:spPr>
      </p:pic>
    </p:spTree>
    <p:extLst>
      <p:ext uri="{BB962C8B-B14F-4D97-AF65-F5344CB8AC3E}">
        <p14:creationId xmlns:p14="http://schemas.microsoft.com/office/powerpoint/2010/main" val="1983740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11.1 Figure 10 (cont</a:t>
            </a:r>
            <a:r>
              <a:rPr lang="en-US" dirty="0">
                <a:solidFill>
                  <a:schemeClr val="accent1"/>
                </a:solidFill>
              </a:rPr>
              <a:t>inued)</a:t>
            </a:r>
            <a:endParaRPr lang="en-US" sz="3200" dirty="0">
              <a:solidFill>
                <a:schemeClr val="accent1"/>
              </a:solidFill>
            </a:endParaRPr>
          </a:p>
        </p:txBody>
      </p:sp>
      <p:pic>
        <p:nvPicPr>
          <p:cNvPr id="2" name="Content Placeholder 6" descr="The result of meiosis 2 is four haploid daughter cells, and the result of mitosis is two diploid daughter cells.">
            <a:extLst>
              <a:ext uri="{FF2B5EF4-FFF2-40B4-BE49-F238E27FC236}">
                <a16:creationId xmlns:a16="http://schemas.microsoft.com/office/drawing/2014/main" id="{A36DD142-92C5-1BC0-AC9E-7A113B4E032C}"/>
              </a:ext>
            </a:extLst>
          </p:cNvPr>
          <p:cNvPicPr>
            <a:picLocks noGrp="1" noChangeAspect="1"/>
          </p:cNvPicPr>
          <p:nvPr>
            <p:ph idx="1"/>
          </p:nvPr>
        </p:nvPicPr>
        <p:blipFill>
          <a:blip r:embed="rId3"/>
          <a:srcRect l="20371" t="58667" r="20371"/>
          <a:stretch/>
        </p:blipFill>
        <p:spPr>
          <a:xfrm>
            <a:off x="31898" y="1714500"/>
            <a:ext cx="8849032" cy="3429000"/>
          </a:xfrm>
        </p:spPr>
      </p:pic>
    </p:spTree>
    <p:extLst>
      <p:ext uri="{BB962C8B-B14F-4D97-AF65-F5344CB8AC3E}">
        <p14:creationId xmlns:p14="http://schemas.microsoft.com/office/powerpoint/2010/main" val="2347863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1: Comparing the Processes of         Meiosis and Mitosis</a:t>
            </a:r>
          </a:p>
        </p:txBody>
      </p:sp>
      <p:graphicFrame>
        <p:nvGraphicFramePr>
          <p:cNvPr id="4" name="Content Placeholder 3" descr="Table comparing meiosis and mitosis. For both meiosis and mitosis, D N A synthesis occurs in S phase of interphase. For meiosis, the synapsis of homologous chromosomes occurs during prophase 1. Synapsis of homologous chromosomes does not occur in mitosis. For meiosis, crossover occurs during prophase 1. Crossover does not occur in mitosis. For meiosis, homologous chromosomes line up at metaphase plate during metaphase 1. Homologous chromosomes lining up at metaphase plate does not occur in mitosis. For meiosis, sister chromatids line up at metaphase plate during metaphase II. For mitosis, sister chromatids line up at metaphase plate during metaphase. For meiosis, the number and genetic composition of daughter cells ends up being four genetically distinct haploid cells at the end of meiosis 2. For mitosis, the number and genetic composition of daughter cells ends up being two identical diploid cells at the end of meiosis.">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2094982692"/>
              </p:ext>
            </p:extLst>
          </p:nvPr>
        </p:nvGraphicFramePr>
        <p:xfrm>
          <a:off x="457200" y="1097280"/>
          <a:ext cx="8229600" cy="470027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522627793"/>
                    </a:ext>
                  </a:extLst>
                </a:gridCol>
                <a:gridCol w="2743200">
                  <a:extLst>
                    <a:ext uri="{9D8B030D-6E8A-4147-A177-3AD203B41FA5}">
                      <a16:colId xmlns:a16="http://schemas.microsoft.com/office/drawing/2014/main" val="4293862904"/>
                    </a:ext>
                  </a:extLst>
                </a:gridCol>
                <a:gridCol w="2743200">
                  <a:extLst>
                    <a:ext uri="{9D8B030D-6E8A-4147-A177-3AD203B41FA5}">
                      <a16:colId xmlns:a16="http://schemas.microsoft.com/office/drawing/2014/main" val="1570581887"/>
                    </a:ext>
                  </a:extLst>
                </a:gridCol>
              </a:tblGrid>
              <a:tr h="612775">
                <a:tc>
                  <a:txBody>
                    <a:bodyPr/>
                    <a:lstStyle/>
                    <a:p>
                      <a:pPr algn="l"/>
                      <a:endParaRPr lang="en-IN" b="0" dirty="0">
                        <a:solidFill>
                          <a:schemeClr val="bg1"/>
                        </a:solidFill>
                        <a:effectLst/>
                        <a:latin typeface="+mn-lt"/>
                      </a:endParaRPr>
                    </a:p>
                  </a:txBody>
                  <a:tcPr anchor="ctr"/>
                </a:tc>
                <a:tc>
                  <a:txBody>
                    <a:bodyPr/>
                    <a:lstStyle/>
                    <a:p>
                      <a:pPr algn="l"/>
                      <a:r>
                        <a:rPr lang="en-IN" b="0" dirty="0">
                          <a:solidFill>
                            <a:schemeClr val="bg1"/>
                          </a:solidFill>
                          <a:effectLst/>
                          <a:latin typeface="+mn-lt"/>
                        </a:rPr>
                        <a:t>Meiosis</a:t>
                      </a:r>
                    </a:p>
                  </a:txBody>
                  <a:tcPr anchor="ctr"/>
                </a:tc>
                <a:tc>
                  <a:txBody>
                    <a:bodyPr/>
                    <a:lstStyle/>
                    <a:p>
                      <a:pPr algn="l"/>
                      <a:r>
                        <a:rPr lang="en-IN" b="0" dirty="0">
                          <a:solidFill>
                            <a:schemeClr val="bg1"/>
                          </a:solidFill>
                          <a:effectLst/>
                          <a:latin typeface="+mn-lt"/>
                        </a:rPr>
                        <a:t>Mitosis</a:t>
                      </a:r>
                    </a:p>
                  </a:txBody>
                  <a:tcPr anchor="ctr"/>
                </a:tc>
                <a:extLst>
                  <a:ext uri="{0D108BD9-81ED-4DB2-BD59-A6C34878D82A}">
                    <a16:rowId xmlns:a16="http://schemas.microsoft.com/office/drawing/2014/main" val="1420373151"/>
                  </a:ext>
                </a:extLst>
              </a:tr>
              <a:tr h="612775">
                <a:tc>
                  <a:txBody>
                    <a:bodyPr/>
                    <a:lstStyle/>
                    <a:p>
                      <a:r>
                        <a:rPr lang="en-IN" b="0" dirty="0">
                          <a:solidFill>
                            <a:srgbClr val="1F497D"/>
                          </a:solidFill>
                          <a:effectLst/>
                          <a:latin typeface="+mn-lt"/>
                        </a:rPr>
                        <a:t>DNA synthesis</a:t>
                      </a:r>
                    </a:p>
                  </a:txBody>
                  <a:tcPr anchor="ctr"/>
                </a:tc>
                <a:tc>
                  <a:txBody>
                    <a:bodyPr/>
                    <a:lstStyle/>
                    <a:p>
                      <a:r>
                        <a:rPr lang="en-IN" b="0" dirty="0">
                          <a:solidFill>
                            <a:srgbClr val="1F497D"/>
                          </a:solidFill>
                          <a:effectLst/>
                          <a:latin typeface="+mn-lt"/>
                        </a:rPr>
                        <a:t>occurs in S phase of interphase</a:t>
                      </a:r>
                    </a:p>
                  </a:txBody>
                  <a:tcPr anchor="ctr"/>
                </a:tc>
                <a:tc>
                  <a:txBody>
                    <a:bodyPr/>
                    <a:lstStyle/>
                    <a:p>
                      <a:r>
                        <a:rPr lang="en-IN" b="0" dirty="0">
                          <a:solidFill>
                            <a:srgbClr val="1F497D"/>
                          </a:solidFill>
                          <a:effectLst/>
                          <a:latin typeface="+mn-lt"/>
                        </a:rPr>
                        <a:t>occurs in S phase of interphase</a:t>
                      </a:r>
                    </a:p>
                  </a:txBody>
                  <a:tcPr anchor="ctr"/>
                </a:tc>
                <a:extLst>
                  <a:ext uri="{0D108BD9-81ED-4DB2-BD59-A6C34878D82A}">
                    <a16:rowId xmlns:a16="http://schemas.microsoft.com/office/drawing/2014/main" val="3412931234"/>
                  </a:ext>
                </a:extLst>
              </a:tr>
              <a:tr h="612775">
                <a:tc>
                  <a:txBody>
                    <a:bodyPr/>
                    <a:lstStyle/>
                    <a:p>
                      <a:r>
                        <a:rPr lang="en-IN" b="0" dirty="0">
                          <a:solidFill>
                            <a:srgbClr val="1F497D"/>
                          </a:solidFill>
                          <a:effectLst/>
                          <a:latin typeface="+mn-lt"/>
                        </a:rPr>
                        <a:t>synapsis of homologous chromosomes</a:t>
                      </a:r>
                    </a:p>
                  </a:txBody>
                  <a:tcPr anchor="ctr"/>
                </a:tc>
                <a:tc>
                  <a:txBody>
                    <a:bodyPr/>
                    <a:lstStyle/>
                    <a:p>
                      <a:r>
                        <a:rPr lang="en-IN" b="0" dirty="0">
                          <a:solidFill>
                            <a:srgbClr val="1F497D"/>
                          </a:solidFill>
                          <a:effectLst/>
                          <a:latin typeface="+mn-lt"/>
                        </a:rPr>
                        <a:t>during prophase I</a:t>
                      </a:r>
                    </a:p>
                  </a:txBody>
                  <a:tcPr anchor="ctr"/>
                </a:tc>
                <a:tc>
                  <a:txBody>
                    <a:bodyPr/>
                    <a:lstStyle/>
                    <a:p>
                      <a:r>
                        <a:rPr lang="en-IN" b="0" dirty="0">
                          <a:solidFill>
                            <a:srgbClr val="1F497D"/>
                          </a:solidFill>
                          <a:effectLst/>
                          <a:latin typeface="+mn-lt"/>
                        </a:rPr>
                        <a:t>does not occur</a:t>
                      </a:r>
                    </a:p>
                  </a:txBody>
                  <a:tcPr anchor="ctr"/>
                </a:tc>
                <a:extLst>
                  <a:ext uri="{0D108BD9-81ED-4DB2-BD59-A6C34878D82A}">
                    <a16:rowId xmlns:a16="http://schemas.microsoft.com/office/drawing/2014/main" val="1548708678"/>
                  </a:ext>
                </a:extLst>
              </a:tr>
              <a:tr h="612775">
                <a:tc>
                  <a:txBody>
                    <a:bodyPr/>
                    <a:lstStyle/>
                    <a:p>
                      <a:r>
                        <a:rPr lang="en-IN" b="0" dirty="0">
                          <a:solidFill>
                            <a:srgbClr val="1F497D"/>
                          </a:solidFill>
                          <a:effectLst/>
                          <a:latin typeface="+mn-lt"/>
                        </a:rPr>
                        <a:t>crossover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0" dirty="0">
                          <a:solidFill>
                            <a:srgbClr val="1F497D"/>
                          </a:solidFill>
                          <a:effectLst/>
                          <a:latin typeface="+mn-lt"/>
                        </a:rPr>
                        <a:t>during prophase 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0" dirty="0">
                          <a:solidFill>
                            <a:srgbClr val="1F497D"/>
                          </a:solidFill>
                          <a:effectLst/>
                          <a:latin typeface="+mn-lt"/>
                        </a:rPr>
                        <a:t>does not occur</a:t>
                      </a:r>
                    </a:p>
                  </a:txBody>
                  <a:tcPr anchor="ctr"/>
                </a:tc>
                <a:extLst>
                  <a:ext uri="{0D108BD9-81ED-4DB2-BD59-A6C34878D82A}">
                    <a16:rowId xmlns:a16="http://schemas.microsoft.com/office/drawing/2014/main" val="2157668464"/>
                  </a:ext>
                </a:extLst>
              </a:tr>
              <a:tr h="612775">
                <a:tc>
                  <a:txBody>
                    <a:bodyPr/>
                    <a:lstStyle/>
                    <a:p>
                      <a:r>
                        <a:rPr lang="en-IN" b="0" dirty="0">
                          <a:solidFill>
                            <a:srgbClr val="1F497D"/>
                          </a:solidFill>
                          <a:effectLst/>
                          <a:latin typeface="+mn-lt"/>
                        </a:rPr>
                        <a:t>homologous chromosomes line up at metaphase plate</a:t>
                      </a:r>
                    </a:p>
                  </a:txBody>
                  <a:tcPr anchor="ctr"/>
                </a:tc>
                <a:tc>
                  <a:txBody>
                    <a:bodyPr/>
                    <a:lstStyle/>
                    <a:p>
                      <a:r>
                        <a:rPr lang="en-IN" b="0" dirty="0">
                          <a:solidFill>
                            <a:srgbClr val="1F497D"/>
                          </a:solidFill>
                          <a:effectLst/>
                          <a:latin typeface="+mn-lt"/>
                        </a:rPr>
                        <a:t>during metaphase 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0" dirty="0">
                          <a:solidFill>
                            <a:srgbClr val="1F497D"/>
                          </a:solidFill>
                          <a:effectLst/>
                          <a:latin typeface="+mn-lt"/>
                        </a:rPr>
                        <a:t>does not occur</a:t>
                      </a:r>
                    </a:p>
                  </a:txBody>
                  <a:tcPr anchor="ctr"/>
                </a:tc>
                <a:extLst>
                  <a:ext uri="{0D108BD9-81ED-4DB2-BD59-A6C34878D82A}">
                    <a16:rowId xmlns:a16="http://schemas.microsoft.com/office/drawing/2014/main" val="236598913"/>
                  </a:ext>
                </a:extLst>
              </a:tr>
              <a:tr h="612775">
                <a:tc>
                  <a:txBody>
                    <a:bodyPr/>
                    <a:lstStyle/>
                    <a:p>
                      <a:r>
                        <a:rPr lang="en-IN" b="0" dirty="0">
                          <a:solidFill>
                            <a:srgbClr val="1F497D"/>
                          </a:solidFill>
                          <a:effectLst/>
                          <a:latin typeface="+mn-lt"/>
                        </a:rPr>
                        <a:t>sister chromatids line up at metaphase plate</a:t>
                      </a:r>
                    </a:p>
                  </a:txBody>
                  <a:tcPr anchor="ctr"/>
                </a:tc>
                <a:tc>
                  <a:txBody>
                    <a:bodyPr/>
                    <a:lstStyle/>
                    <a:p>
                      <a:r>
                        <a:rPr lang="en-IN" b="0" dirty="0">
                          <a:solidFill>
                            <a:srgbClr val="1F497D"/>
                          </a:solidFill>
                          <a:effectLst/>
                          <a:latin typeface="+mn-lt"/>
                        </a:rPr>
                        <a:t>during metaphase II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0" dirty="0">
                          <a:solidFill>
                            <a:srgbClr val="1F497D"/>
                          </a:solidFill>
                          <a:effectLst/>
                          <a:latin typeface="+mn-lt"/>
                        </a:rPr>
                        <a:t>during metaphase</a:t>
                      </a:r>
                    </a:p>
                  </a:txBody>
                  <a:tcPr anchor="ctr"/>
                </a:tc>
                <a:extLst>
                  <a:ext uri="{0D108BD9-81ED-4DB2-BD59-A6C34878D82A}">
                    <a16:rowId xmlns:a16="http://schemas.microsoft.com/office/drawing/2014/main" val="3245906732"/>
                  </a:ext>
                </a:extLst>
              </a:tr>
              <a:tr h="612775">
                <a:tc>
                  <a:txBody>
                    <a:bodyPr/>
                    <a:lstStyle/>
                    <a:p>
                      <a:r>
                        <a:rPr lang="en-IN" b="0" dirty="0">
                          <a:solidFill>
                            <a:srgbClr val="1F497D"/>
                          </a:solidFill>
                          <a:effectLst/>
                          <a:latin typeface="+mn-lt"/>
                        </a:rPr>
                        <a:t>number and genetic composition of daughter cells</a:t>
                      </a:r>
                    </a:p>
                  </a:txBody>
                  <a:tcPr anchor="ctr"/>
                </a:tc>
                <a:tc>
                  <a:txBody>
                    <a:bodyPr/>
                    <a:lstStyle/>
                    <a:p>
                      <a:r>
                        <a:rPr lang="en-IN" b="0" dirty="0">
                          <a:solidFill>
                            <a:srgbClr val="1F497D"/>
                          </a:solidFill>
                          <a:effectLst/>
                          <a:latin typeface="+mn-lt"/>
                        </a:rPr>
                        <a:t>four genetically distinct haploid cells at the end of meiosis II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0" dirty="0">
                          <a:solidFill>
                            <a:srgbClr val="1F497D"/>
                          </a:solidFill>
                          <a:effectLst/>
                          <a:latin typeface="+mn-lt"/>
                        </a:rPr>
                        <a:t>two identical diploid cells at the end of meiosis</a:t>
                      </a:r>
                    </a:p>
                  </a:txBody>
                  <a:tcPr anchor="ctr"/>
                </a:tc>
                <a:extLst>
                  <a:ext uri="{0D108BD9-81ED-4DB2-BD59-A6C34878D82A}">
                    <a16:rowId xmlns:a16="http://schemas.microsoft.com/office/drawing/2014/main" val="204617588"/>
                  </a:ext>
                </a:extLst>
              </a:tr>
            </a:tbl>
          </a:graphicData>
        </a:graphic>
      </p:graphicFrame>
    </p:spTree>
    <p:extLst>
      <p:ext uri="{BB962C8B-B14F-4D97-AF65-F5344CB8AC3E}">
        <p14:creationId xmlns:p14="http://schemas.microsoft.com/office/powerpoint/2010/main" val="619121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endParaRPr lang="en-US" baseline="-25000" dirty="0"/>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p:txBody>
          <a:bodyPr>
            <a:normAutofit fontScale="92500" lnSpcReduction="10000"/>
          </a:bodyPr>
          <a:lstStyle/>
          <a:p>
            <a:r>
              <a:rPr lang="en-US" sz="2000" dirty="0"/>
              <a:t>As a group, each group member should choose a different animal. Using the internet, determine the haploid set number for each organism. Then, for each organism, determine the following:</a:t>
            </a:r>
          </a:p>
          <a:p>
            <a:pPr marL="342900" indent="-342900">
              <a:buFont typeface="Arial" panose="020B0604020202020204" pitchFamily="34" charset="0"/>
              <a:buChar char="•"/>
            </a:pPr>
            <a:r>
              <a:rPr lang="en-US" sz="2000" dirty="0">
                <a:solidFill>
                  <a:schemeClr val="bg1"/>
                </a:solidFill>
              </a:rPr>
              <a:t>The number and composition (single chromosome? duplicated chromosome? tetrad? diploid? haploid? etc.) of chromosomes in a somatic cell during G</a:t>
            </a:r>
            <a:r>
              <a:rPr lang="en-US" sz="2000" baseline="-25000" dirty="0">
                <a:solidFill>
                  <a:schemeClr val="bg1"/>
                </a:solidFill>
              </a:rPr>
              <a:t>1</a:t>
            </a:r>
            <a:r>
              <a:rPr lang="en-US" sz="2000" dirty="0">
                <a:solidFill>
                  <a:schemeClr val="bg1"/>
                </a:solidFill>
              </a:rPr>
              <a:t> of interphase</a:t>
            </a:r>
          </a:p>
          <a:p>
            <a:pPr marL="342900" indent="-342900">
              <a:buFont typeface="Arial" panose="020B0604020202020204" pitchFamily="34" charset="0"/>
              <a:buChar char="•"/>
            </a:pPr>
            <a:r>
              <a:rPr lang="en-US" sz="2000" dirty="0">
                <a:solidFill>
                  <a:schemeClr val="bg1"/>
                </a:solidFill>
              </a:rPr>
              <a:t>The number and composition of chromosomes in a somatic cell during G</a:t>
            </a:r>
            <a:r>
              <a:rPr lang="en-US" sz="2000" baseline="-25000" dirty="0">
                <a:solidFill>
                  <a:schemeClr val="bg1"/>
                </a:solidFill>
              </a:rPr>
              <a:t>2</a:t>
            </a:r>
            <a:r>
              <a:rPr lang="en-US" sz="2000" dirty="0">
                <a:solidFill>
                  <a:schemeClr val="bg1"/>
                </a:solidFill>
              </a:rPr>
              <a:t> of interphase</a:t>
            </a:r>
          </a:p>
          <a:p>
            <a:pPr marL="342900" indent="-342900">
              <a:buFont typeface="Arial" panose="020B0604020202020204" pitchFamily="34" charset="0"/>
              <a:buChar char="•"/>
            </a:pPr>
            <a:r>
              <a:rPr lang="en-US" sz="2000" dirty="0">
                <a:solidFill>
                  <a:schemeClr val="bg1"/>
                </a:solidFill>
              </a:rPr>
              <a:t>The number and composition of chromosomes in a gamete-producing cell during prophase I of meiosis</a:t>
            </a:r>
          </a:p>
          <a:p>
            <a:pPr marL="342900" indent="-342900">
              <a:buFont typeface="Arial" panose="020B0604020202020204" pitchFamily="34" charset="0"/>
              <a:buChar char="•"/>
            </a:pPr>
            <a:r>
              <a:rPr lang="en-US" sz="2000" dirty="0">
                <a:solidFill>
                  <a:schemeClr val="bg1"/>
                </a:solidFill>
              </a:rPr>
              <a:t>The number and composition of chromosomes of cells produced by meiosis I</a:t>
            </a:r>
          </a:p>
          <a:p>
            <a:pPr marL="342900" indent="-342900">
              <a:buFont typeface="Arial" panose="020B0604020202020204" pitchFamily="34" charset="0"/>
              <a:buChar char="•"/>
            </a:pPr>
            <a:r>
              <a:rPr lang="en-US" sz="2000" dirty="0">
                <a:solidFill>
                  <a:schemeClr val="bg1"/>
                </a:solidFill>
              </a:rPr>
              <a:t>The number and composition of chromosomes of cells produced by meiosis II</a:t>
            </a:r>
          </a:p>
          <a:p>
            <a:r>
              <a:rPr lang="en-US" sz="2000" dirty="0"/>
              <a:t>Based upon independent assortment alone, how many different, genetically distinct gametes can this organism make?</a:t>
            </a:r>
          </a:p>
          <a:p>
            <a:r>
              <a:rPr lang="en-US" sz="2000" dirty="0"/>
              <a:t>Compare the answers for each animal selected.</a:t>
            </a:r>
          </a:p>
        </p:txBody>
      </p:sp>
    </p:spTree>
    <p:extLst>
      <p:ext uri="{BB962C8B-B14F-4D97-AF65-F5344CB8AC3E}">
        <p14:creationId xmlns:p14="http://schemas.microsoft.com/office/powerpoint/2010/main" val="2069639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Evolution Connection</a:t>
            </a:r>
          </a:p>
        </p:txBody>
      </p:sp>
      <p:sp>
        <p:nvSpPr>
          <p:cNvPr id="11267" name="Rectangle 3"/>
          <p:cNvSpPr>
            <a:spLocks noGrp="1"/>
          </p:cNvSpPr>
          <p:nvPr>
            <p:ph idx="1"/>
          </p:nvPr>
        </p:nvSpPr>
        <p:spPr>
          <a:prstGeom prst="rect">
            <a:avLst/>
          </a:prstGeom>
        </p:spPr>
        <p:txBody>
          <a:bodyPr>
            <a:normAutofit fontScale="70000" lnSpcReduction="20000"/>
          </a:bodyPr>
          <a:lstStyle/>
          <a:p>
            <a:pPr marL="0" indent="0">
              <a:buNone/>
            </a:pPr>
            <a:r>
              <a:rPr lang="en-US" sz="3600" dirty="0"/>
              <a:t>The Mystery of the Evolution of Meiosis</a:t>
            </a:r>
          </a:p>
          <a:p>
            <a:r>
              <a:rPr lang="en-US" sz="3100" i="0" dirty="0">
                <a:solidFill>
                  <a:schemeClr val="tx1"/>
                </a:solidFill>
              </a:rPr>
              <a:t>Important to separate questions of evolution of meiosis and evolution of sex</a:t>
            </a:r>
          </a:p>
          <a:p>
            <a:r>
              <a:rPr lang="en-US" sz="3100" dirty="0">
                <a:solidFill>
                  <a:schemeClr val="tx1"/>
                </a:solidFill>
              </a:rPr>
              <a:t>Early meiosis may have been advantageous for different reasons</a:t>
            </a:r>
          </a:p>
          <a:p>
            <a:r>
              <a:rPr lang="en-US" sz="3100" i="0" dirty="0">
                <a:solidFill>
                  <a:schemeClr val="tx1"/>
                </a:solidFill>
              </a:rPr>
              <a:t>Meiosis evolved from </a:t>
            </a:r>
            <a:r>
              <a:rPr lang="en-US" sz="3100" dirty="0">
                <a:solidFill>
                  <a:schemeClr val="tx1"/>
                </a:solidFill>
              </a:rPr>
              <a:t>mitosis</a:t>
            </a:r>
          </a:p>
          <a:p>
            <a:r>
              <a:rPr lang="en-US" sz="3100" i="0" dirty="0">
                <a:solidFill>
                  <a:schemeClr val="tx1"/>
                </a:solidFill>
              </a:rPr>
              <a:t>Difficulty in the differences between meiosis I and mitosis</a:t>
            </a:r>
          </a:p>
          <a:p>
            <a:pPr lvl="1"/>
            <a:r>
              <a:rPr lang="en-US" sz="3100" i="0" dirty="0">
                <a:solidFill>
                  <a:schemeClr val="tx1"/>
                </a:solidFill>
              </a:rPr>
              <a:t>Genetic experiments might shed light on evolution of synapsis</a:t>
            </a:r>
          </a:p>
          <a:p>
            <a:pPr lvl="1"/>
            <a:r>
              <a:rPr lang="en-US" sz="3100" i="0" dirty="0">
                <a:solidFill>
                  <a:schemeClr val="tx1"/>
                </a:solidFill>
              </a:rPr>
              <a:t>Genetic experiments of different protists might shed light on evolution of meiosis</a:t>
            </a:r>
          </a:p>
          <a:p>
            <a:r>
              <a:rPr lang="en-US" sz="3100" dirty="0">
                <a:solidFill>
                  <a:schemeClr val="tx1"/>
                </a:solidFill>
              </a:rPr>
              <a:t>Some aspects of meiosis may have evolved later than others</a:t>
            </a:r>
          </a:p>
          <a:p>
            <a:r>
              <a:rPr lang="en-US" sz="3100" i="0" dirty="0">
                <a:solidFill>
                  <a:schemeClr val="tx1"/>
                </a:solidFill>
              </a:rPr>
              <a:t>Genetic comparison may show which aspects of meiosis are oldest and what cellular process may have been borrowed from earlier cells</a:t>
            </a:r>
          </a:p>
        </p:txBody>
      </p:sp>
    </p:spTree>
    <p:extLst>
      <p:ext uri="{BB962C8B-B14F-4D97-AF65-F5344CB8AC3E}">
        <p14:creationId xmlns:p14="http://schemas.microsoft.com/office/powerpoint/2010/main" val="2508042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Summary</a:t>
            </a:r>
            <a:r>
              <a:rPr lang="en-US" sz="1400" baseline="-25000" dirty="0">
                <a:solidFill>
                  <a:schemeClr val="accent1"/>
                </a:solidFill>
              </a:rPr>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r>
              <a:rPr lang="en-US" sz="2400" dirty="0"/>
              <a:t>Sexual reproduction requires organisms to produce cells that can fuse during fertilization and produce offspring</a:t>
            </a:r>
          </a:p>
          <a:p>
            <a:r>
              <a:rPr lang="en-US" sz="2400" dirty="0"/>
              <a:t>Meiosis produces haploid gametes (eggs and sperm) from diploid parent cells, while mitosis produces diploid daughter cells</a:t>
            </a:r>
          </a:p>
          <a:p>
            <a:pPr lvl="1"/>
            <a:r>
              <a:rPr lang="en-US" sz="2400" dirty="0"/>
              <a:t>DNA replication occurs prior to meiosis and mitosis during S phase</a:t>
            </a:r>
          </a:p>
          <a:p>
            <a:pPr lvl="1"/>
            <a:r>
              <a:rPr lang="en-US" sz="2400" dirty="0"/>
              <a:t>Meiosis involves two rounds of nuclear division resulting in four haploid daughter cells</a:t>
            </a:r>
          </a:p>
          <a:p>
            <a:pPr lvl="1"/>
            <a:r>
              <a:rPr lang="en-US" sz="2400" dirty="0"/>
              <a:t>Mitosis involves a single nuclear division producing two diploid daughter cells </a:t>
            </a:r>
          </a:p>
        </p:txBody>
      </p:sp>
    </p:spTree>
    <p:extLst>
      <p:ext uri="{BB962C8B-B14F-4D97-AF65-F5344CB8AC3E}">
        <p14:creationId xmlns:p14="http://schemas.microsoft.com/office/powerpoint/2010/main" val="2105934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Process of Meiosis</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xfrm>
            <a:off x="457200" y="1280160"/>
            <a:ext cx="8229600" cy="4572000"/>
          </a:xfrm>
          <a:prstGeom prst="rect">
            <a:avLst/>
          </a:prstGeom>
        </p:spPr>
        <p:txBody>
          <a:bodyPr>
            <a:normAutofit fontScale="92500" lnSpcReduction="20000"/>
          </a:bodyPr>
          <a:lstStyle/>
          <a:p>
            <a:r>
              <a:rPr lang="en-US" dirty="0"/>
              <a:t>Two gametes come together to form a zygote</a:t>
            </a:r>
          </a:p>
          <a:p>
            <a:pPr lvl="1"/>
            <a:r>
              <a:rPr lang="en-US" b="1" dirty="0"/>
              <a:t>Gamete</a:t>
            </a:r>
            <a:r>
              <a:rPr lang="en-US" dirty="0"/>
              <a:t>: haploid reproductive cell or sex cell (sperm, pollen grain, or egg) </a:t>
            </a:r>
          </a:p>
          <a:p>
            <a:pPr lvl="2"/>
            <a:r>
              <a:rPr lang="en-US" b="1" dirty="0"/>
              <a:t>Haploid</a:t>
            </a:r>
            <a:r>
              <a:rPr lang="en-US" dirty="0"/>
              <a:t>: cell, nucleus, or organism containing one set of chromosomes (</a:t>
            </a:r>
            <a:r>
              <a:rPr lang="en-US" i="1" dirty="0"/>
              <a:t>n</a:t>
            </a:r>
            <a:r>
              <a:rPr lang="en-US" dirty="0"/>
              <a:t>)</a:t>
            </a:r>
          </a:p>
          <a:p>
            <a:pPr lvl="1"/>
            <a:r>
              <a:rPr lang="en-US" b="1" dirty="0"/>
              <a:t>Zygote</a:t>
            </a:r>
            <a:r>
              <a:rPr lang="en-US" dirty="0"/>
              <a:t>: a diploid cell formed from the fusion of two haploid gametes; a fertilized egg</a:t>
            </a:r>
          </a:p>
          <a:p>
            <a:pPr lvl="2"/>
            <a:r>
              <a:rPr lang="en-US" b="1" dirty="0"/>
              <a:t>Diploid</a:t>
            </a:r>
            <a:r>
              <a:rPr lang="en-US" dirty="0"/>
              <a:t>: cell, nucleus, or organism containing two sets of chromosomes (2</a:t>
            </a:r>
            <a:r>
              <a:rPr lang="en-US" i="1" dirty="0"/>
              <a:t>n</a:t>
            </a:r>
            <a:r>
              <a:rPr lang="en-US" dirty="0"/>
              <a:t>)</a:t>
            </a:r>
          </a:p>
          <a:p>
            <a:r>
              <a:rPr lang="en-US" dirty="0"/>
              <a:t>Diploid cell must reduce chromosomes to produce haploid gametes</a:t>
            </a:r>
          </a:p>
          <a:p>
            <a:pPr lvl="1"/>
            <a:r>
              <a:rPr lang="en-US" dirty="0"/>
              <a:t>Sexual reproduction requires nuclear division that reduces # of chromosomes</a:t>
            </a:r>
            <a:endParaRPr lang="en-US" i="0" dirty="0">
              <a:solidFill>
                <a:schemeClr val="tx1"/>
              </a:solidFill>
            </a:endParaRPr>
          </a:p>
          <a:p>
            <a:pPr marL="0" indent="3175">
              <a:spcBef>
                <a:spcPts val="1200"/>
              </a:spcBef>
              <a:buFont typeface="Courier New" pitchFamily="49" charset="0"/>
              <a:buNone/>
              <a:tabLst>
                <a:tab pos="457200" algn="l"/>
              </a:tabLst>
            </a:pPr>
            <a:endParaRPr lang="en-US" dirty="0">
              <a:solidFill>
                <a:srgbClr val="0000FF"/>
              </a:solidFill>
            </a:endParaRPr>
          </a:p>
        </p:txBody>
      </p:sp>
    </p:spTree>
    <p:extLst>
      <p:ext uri="{BB962C8B-B14F-4D97-AF65-F5344CB8AC3E}">
        <p14:creationId xmlns:p14="http://schemas.microsoft.com/office/powerpoint/2010/main" val="120702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Summary</a:t>
            </a:r>
            <a:r>
              <a:rPr lang="en-US" sz="1400" baseline="-25000" dirty="0">
                <a:solidFill>
                  <a:schemeClr val="accent1"/>
                </a:solidFill>
              </a:rPr>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r>
              <a:rPr lang="en-US" sz="2400" dirty="0"/>
              <a:t>Meiosis generates genetic variation through:</a:t>
            </a:r>
          </a:p>
          <a:p>
            <a:pPr lvl="1"/>
            <a:r>
              <a:rPr lang="en-US" sz="2400" dirty="0"/>
              <a:t>Crossover of genetic material between homologous chromosomes during prophase I</a:t>
            </a:r>
          </a:p>
          <a:p>
            <a:pPr lvl="1"/>
            <a:r>
              <a:rPr lang="en-US" sz="2400" dirty="0"/>
              <a:t>Random alignment of tetrad chromosomes at metaphase I plate (independent assortment)</a:t>
            </a:r>
          </a:p>
          <a:p>
            <a:r>
              <a:rPr lang="en-US" sz="2400" dirty="0"/>
              <a:t>Key differences between meiosis and mitosis occur in meiosis I:</a:t>
            </a:r>
          </a:p>
          <a:p>
            <a:pPr lvl="1"/>
            <a:r>
              <a:rPr lang="en-US" sz="2400" dirty="0"/>
              <a:t>Homologous chromosomes pair, crossover, and exchange nonsister chromatid segments</a:t>
            </a:r>
          </a:p>
          <a:p>
            <a:pPr lvl="1"/>
            <a:r>
              <a:rPr lang="en-US" sz="2400" dirty="0"/>
              <a:t>Homologs separate into different daughter nuclei, reducing ploidy from diploid to haploid</a:t>
            </a:r>
          </a:p>
          <a:p>
            <a:pPr lvl="1"/>
            <a:r>
              <a:rPr lang="en-US" sz="2400" dirty="0"/>
              <a:t>Meiosis I reduces ploidy by separating homologous chromosome pairs, while meiosis II separates sister chromatids</a:t>
            </a:r>
          </a:p>
          <a:p>
            <a:pPr lvl="2"/>
            <a:r>
              <a:rPr lang="en-US" sz="2000" dirty="0"/>
              <a:t>Meiosis I is a reductional division, meiosis II is an equational division like mitosis</a:t>
            </a:r>
          </a:p>
        </p:txBody>
      </p:sp>
    </p:spTree>
    <p:extLst>
      <p:ext uri="{BB962C8B-B14F-4D97-AF65-F5344CB8AC3E}">
        <p14:creationId xmlns:p14="http://schemas.microsoft.com/office/powerpoint/2010/main" val="2956722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Process of Meiosis</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xfrm>
            <a:off x="457200" y="1280160"/>
            <a:ext cx="4093030" cy="4572000"/>
          </a:xfrm>
          <a:prstGeom prst="rect">
            <a:avLst/>
          </a:prstGeom>
        </p:spPr>
        <p:txBody>
          <a:bodyPr>
            <a:normAutofit fontScale="85000" lnSpcReduction="20000"/>
          </a:bodyPr>
          <a:lstStyle/>
          <a:p>
            <a:r>
              <a:rPr lang="en-US" i="0" dirty="0">
                <a:solidFill>
                  <a:schemeClr val="tx1"/>
                </a:solidFill>
              </a:rPr>
              <a:t>Most animals are diploid.</a:t>
            </a:r>
          </a:p>
          <a:p>
            <a:r>
              <a:rPr lang="en-US" dirty="0">
                <a:solidFill>
                  <a:schemeClr val="tx1"/>
                </a:solidFill>
              </a:rPr>
              <a:t>Each somatic cell has two copies of each chromosome (</a:t>
            </a:r>
            <a:r>
              <a:rPr lang="en-US" b="1" dirty="0">
                <a:solidFill>
                  <a:schemeClr val="tx1"/>
                </a:solidFill>
              </a:rPr>
              <a:t>homologous chromosomes</a:t>
            </a:r>
            <a:r>
              <a:rPr lang="en-US" dirty="0">
                <a:solidFill>
                  <a:schemeClr val="tx1"/>
                </a:solidFill>
              </a:rPr>
              <a:t>)</a:t>
            </a:r>
          </a:p>
          <a:p>
            <a:pPr lvl="1"/>
            <a:r>
              <a:rPr lang="en-US" b="1" i="0" dirty="0"/>
              <a:t>Somatic cell</a:t>
            </a:r>
            <a:r>
              <a:rPr lang="en-US" i="0" dirty="0"/>
              <a:t>: all the cells of a multicellular organism except the gametes or reproductive cells</a:t>
            </a:r>
          </a:p>
          <a:p>
            <a:r>
              <a:rPr lang="en-US" dirty="0">
                <a:solidFill>
                  <a:schemeClr val="tx1"/>
                </a:solidFill>
              </a:rPr>
              <a:t>Diploid organisms inherit one homologous chromosome from each parent.</a:t>
            </a:r>
            <a:endParaRPr lang="en-US" i="0" dirty="0">
              <a:solidFill>
                <a:schemeClr val="tx1"/>
              </a:solidFill>
            </a:endParaRPr>
          </a:p>
          <a:p>
            <a:pPr marL="0" indent="3175">
              <a:spcBef>
                <a:spcPts val="1200"/>
              </a:spcBef>
              <a:buFont typeface="Courier New" pitchFamily="49" charset="0"/>
              <a:buNone/>
              <a:tabLst>
                <a:tab pos="457200" algn="l"/>
              </a:tabLst>
            </a:pPr>
            <a:endParaRPr lang="en-US" dirty="0">
              <a:solidFill>
                <a:srgbClr val="0000FF"/>
              </a:solidFill>
            </a:endParaRPr>
          </a:p>
        </p:txBody>
      </p:sp>
      <p:sp>
        <p:nvSpPr>
          <p:cNvPr id="4" name="Caption 1">
            <a:extLst>
              <a:ext uri="{FF2B5EF4-FFF2-40B4-BE49-F238E27FC236}">
                <a16:creationId xmlns:a16="http://schemas.microsoft.com/office/drawing/2014/main" id="{B73B39F7-E655-2364-FE68-325C6D2D91CD}"/>
              </a:ext>
              <a:ext uri="{C183D7F6-B498-43B3-948B-1728B52AA6E4}">
                <adec:decorative xmlns:adec="http://schemas.microsoft.com/office/drawing/2017/decorative" val="0"/>
              </a:ext>
            </a:extLst>
          </p:cNvPr>
          <p:cNvSpPr txBox="1"/>
          <p:nvPr/>
        </p:nvSpPr>
        <p:spPr>
          <a:xfrm>
            <a:off x="4528459" y="4785359"/>
            <a:ext cx="4373217" cy="1169551"/>
          </a:xfrm>
          <a:prstGeom prst="rect">
            <a:avLst/>
          </a:prstGeom>
          <a:noFill/>
        </p:spPr>
        <p:txBody>
          <a:bodyPr wrap="square" rtlCol="0">
            <a:spAutoFit/>
          </a:bodyPr>
          <a:lstStyle/>
          <a:p>
            <a:pPr algn="ctr"/>
            <a:r>
              <a:rPr lang="en-US" sz="1400" b="1" dirty="0"/>
              <a:t>11.1 Figure 2: </a:t>
            </a:r>
            <a:r>
              <a:rPr lang="en-US" sz="1400" dirty="0"/>
              <a:t>In human sexual reproduction, multicellular diploid parents each produce haploid gametes by meiosis. A haploid sperm fertilizes a haploid egg to produce a diploid zygote, which then undergoes mitosis to form a multicellular diploid embryo.</a:t>
            </a:r>
          </a:p>
        </p:txBody>
      </p:sp>
      <p:pic>
        <p:nvPicPr>
          <p:cNvPr id="2" name="Content Placeholder 5" descr="The illustration is separated into three panels. The first is labeled &quot;Meiosis.&quot; It shows a male with an arrow pointing to a sperm and a female with an arrow pointing to an egg. The second panel is labeled &quot;Fertilization.&quot; The sperm is shown entering the egg. The final panel is labeled &quot;Mitosis.&quot; The fertilized egg divides to become a zygote and then forms an embryo.">
            <a:extLst>
              <a:ext uri="{FF2B5EF4-FFF2-40B4-BE49-F238E27FC236}">
                <a16:creationId xmlns:a16="http://schemas.microsoft.com/office/drawing/2014/main" id="{1436DCF7-1971-81DD-83EF-D83C9CDD13EE}"/>
              </a:ext>
            </a:extLst>
          </p:cNvPr>
          <p:cNvPicPr>
            <a:picLocks noChangeAspect="1"/>
          </p:cNvPicPr>
          <p:nvPr/>
        </p:nvPicPr>
        <p:blipFill>
          <a:blip r:embed="rId3"/>
          <a:srcRect l="16667" t="4400" r="16667"/>
          <a:stretch/>
        </p:blipFill>
        <p:spPr>
          <a:xfrm>
            <a:off x="4400132" y="1088415"/>
            <a:ext cx="4651643" cy="3705809"/>
          </a:xfrm>
          <a:prstGeom prst="rect">
            <a:avLst/>
          </a:prstGeom>
        </p:spPr>
      </p:pic>
    </p:spTree>
    <p:extLst>
      <p:ext uri="{BB962C8B-B14F-4D97-AF65-F5344CB8AC3E}">
        <p14:creationId xmlns:p14="http://schemas.microsoft.com/office/powerpoint/2010/main" val="846102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Process of Meiosis</a:t>
            </a:r>
            <a:r>
              <a:rPr lang="en-US" sz="1400" baseline="-25000" dirty="0"/>
              <a:t>3</a:t>
            </a:r>
            <a:endParaRPr lang="en-US" sz="3200" baseline="-25000" dirty="0">
              <a:solidFill>
                <a:schemeClr val="accent1"/>
              </a:solidFill>
            </a:endParaRPr>
          </a:p>
        </p:txBody>
      </p:sp>
      <p:sp>
        <p:nvSpPr>
          <p:cNvPr id="11267" name="Rectangle 3"/>
          <p:cNvSpPr>
            <a:spLocks noGrp="1"/>
          </p:cNvSpPr>
          <p:nvPr>
            <p:ph idx="1"/>
          </p:nvPr>
        </p:nvSpPr>
        <p:spPr>
          <a:xfrm>
            <a:off x="457200" y="1280160"/>
            <a:ext cx="8229600" cy="4739640"/>
          </a:xfrm>
          <a:prstGeom prst="rect">
            <a:avLst/>
          </a:prstGeom>
        </p:spPr>
        <p:txBody>
          <a:bodyPr>
            <a:normAutofit fontScale="70000" lnSpcReduction="20000"/>
          </a:bodyPr>
          <a:lstStyle/>
          <a:p>
            <a:r>
              <a:rPr lang="en-US" b="1" i="0" dirty="0">
                <a:solidFill>
                  <a:schemeClr val="tx1"/>
                </a:solidFill>
              </a:rPr>
              <a:t>Meiosis</a:t>
            </a:r>
            <a:r>
              <a:rPr lang="en-US" i="0" dirty="0">
                <a:solidFill>
                  <a:schemeClr val="tx1"/>
                </a:solidFill>
              </a:rPr>
              <a:t>: a nuclear division process that results in four haploid cells; employs the same cellular mechanisms as mitosis</a:t>
            </a:r>
          </a:p>
          <a:p>
            <a:pPr lvl="1"/>
            <a:r>
              <a:rPr lang="en-US" b="1" dirty="0">
                <a:solidFill>
                  <a:schemeClr val="tx1"/>
                </a:solidFill>
              </a:rPr>
              <a:t>Mitosis</a:t>
            </a:r>
            <a:r>
              <a:rPr lang="en-US" dirty="0">
                <a:solidFill>
                  <a:schemeClr val="tx1"/>
                </a:solidFill>
              </a:rPr>
              <a:t>: period of the cell cycle during which the duplicated chromosomes are separated into identical nuclei; includes prophase, prometaphase, metaphase, anaphase, and telophase (also, karyokinesis)</a:t>
            </a:r>
          </a:p>
          <a:p>
            <a:pPr lvl="2"/>
            <a:r>
              <a:rPr lang="en-US" sz="2600" dirty="0"/>
              <a:t>Plants use mitosis to grow sporophytes (diploid stage of the plant life cycle) and to grow and produce eggs and sperm as gametophytes (haploid stage of the plant life cycle).</a:t>
            </a:r>
          </a:p>
          <a:p>
            <a:r>
              <a:rPr lang="en-US" dirty="0">
                <a:solidFill>
                  <a:schemeClr val="tx1"/>
                </a:solidFill>
              </a:rPr>
              <a:t>The starting nucleus in meiosis is always diploid and the daughter nuclei are always haploid.</a:t>
            </a:r>
          </a:p>
          <a:p>
            <a:pPr lvl="1"/>
            <a:r>
              <a:rPr lang="en-US" dirty="0"/>
              <a:t>Occurs through one round of chromosome replication and two rounds of nuclear division</a:t>
            </a:r>
          </a:p>
          <a:p>
            <a:pPr lvl="2"/>
            <a:r>
              <a:rPr lang="en-US" sz="2600" b="1" dirty="0">
                <a:solidFill>
                  <a:schemeClr val="tx1"/>
                </a:solidFill>
              </a:rPr>
              <a:t>Meiosis I</a:t>
            </a:r>
            <a:r>
              <a:rPr lang="en-US" sz="2600" dirty="0">
                <a:solidFill>
                  <a:schemeClr val="tx1"/>
                </a:solidFill>
              </a:rPr>
              <a:t>: first round of meiotic cell division; referred to as reduction division because the ploidy level is reduce</a:t>
            </a:r>
            <a:r>
              <a:rPr lang="en-US" sz="2600" dirty="0"/>
              <a:t>d from diploid to haploid</a:t>
            </a:r>
            <a:endParaRPr lang="en-US" sz="2600" dirty="0">
              <a:solidFill>
                <a:schemeClr val="tx1"/>
              </a:solidFill>
            </a:endParaRPr>
          </a:p>
          <a:p>
            <a:pPr lvl="2"/>
            <a:r>
              <a:rPr lang="en-US" sz="2600" b="1" dirty="0"/>
              <a:t>Meiosis II</a:t>
            </a:r>
            <a:r>
              <a:rPr lang="en-US" sz="2600" dirty="0"/>
              <a:t>: second round of meiotic cell division following meiosis I; sister chromatids are separated into individual chromosomes, and the result is four unique haploid cells</a:t>
            </a:r>
            <a:endParaRPr lang="en-US" sz="2600" dirty="0">
              <a:solidFill>
                <a:schemeClr val="tx1"/>
              </a:solidFill>
            </a:endParaRPr>
          </a:p>
        </p:txBody>
      </p:sp>
    </p:spTree>
    <p:extLst>
      <p:ext uri="{BB962C8B-B14F-4D97-AF65-F5344CB8AC3E}">
        <p14:creationId xmlns:p14="http://schemas.microsoft.com/office/powerpoint/2010/main" val="340855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11.1 Figure 3</a:t>
            </a:r>
            <a:endParaRPr lang="en-US" sz="3200" dirty="0">
              <a:solidFill>
                <a:schemeClr val="accent1"/>
              </a:solidFill>
            </a:endParaRPr>
          </a:p>
        </p:txBody>
      </p:sp>
      <p:pic>
        <p:nvPicPr>
          <p:cNvPr id="2" name="Content Placeholder 5" descr="Three phases of meiosis are shown. In interphase, a pair of chromosomes replicate, resulting in a diploid cell with replicated chromosomes. In Meiosis 1, the chromosomes separate into haploid cells. In Meiosis 2, the sister chromatids separate.">
            <a:extLst>
              <a:ext uri="{FF2B5EF4-FFF2-40B4-BE49-F238E27FC236}">
                <a16:creationId xmlns:a16="http://schemas.microsoft.com/office/drawing/2014/main" id="{E171ABFA-4104-2E03-4F84-FDF52B7F374A}"/>
              </a:ext>
            </a:extLst>
          </p:cNvPr>
          <p:cNvPicPr>
            <a:picLocks noGrp="1" noChangeAspect="1"/>
          </p:cNvPicPr>
          <p:nvPr>
            <p:ph idx="1"/>
          </p:nvPr>
        </p:nvPicPr>
        <p:blipFill>
          <a:blip r:embed="rId3"/>
          <a:srcRect l="26852" t="3666" r="25926"/>
          <a:stretch/>
        </p:blipFill>
        <p:spPr>
          <a:xfrm>
            <a:off x="2667000" y="1102360"/>
            <a:ext cx="4271682" cy="4841240"/>
          </a:xfrm>
        </p:spPr>
      </p:pic>
    </p:spTree>
    <p:extLst>
      <p:ext uri="{BB962C8B-B14F-4D97-AF65-F5344CB8AC3E}">
        <p14:creationId xmlns:p14="http://schemas.microsoft.com/office/powerpoint/2010/main" val="4103728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Meiosis I</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r>
              <a:rPr lang="en-US" dirty="0"/>
              <a:t>Preceded by interphase (consisting of G</a:t>
            </a:r>
            <a:r>
              <a:rPr lang="en-US" baseline="-25000" dirty="0"/>
              <a:t>1</a:t>
            </a:r>
            <a:r>
              <a:rPr lang="en-US" dirty="0"/>
              <a:t>, S, and G</a:t>
            </a:r>
            <a:r>
              <a:rPr lang="en-US" baseline="-25000" dirty="0"/>
              <a:t>2</a:t>
            </a:r>
            <a:r>
              <a:rPr lang="en-US" dirty="0"/>
              <a:t> phases)</a:t>
            </a:r>
          </a:p>
          <a:p>
            <a:pPr lvl="1"/>
            <a:r>
              <a:rPr lang="en-US" dirty="0"/>
              <a:t>G</a:t>
            </a:r>
            <a:r>
              <a:rPr lang="en-US" baseline="-25000" dirty="0"/>
              <a:t>1</a:t>
            </a:r>
            <a:r>
              <a:rPr lang="en-US" dirty="0"/>
              <a:t> phase: focuses on cell growth</a:t>
            </a:r>
          </a:p>
          <a:p>
            <a:pPr lvl="1"/>
            <a:r>
              <a:rPr lang="en-US" dirty="0"/>
              <a:t>S phase: cell copies (replicates) the DNA of the chromosomes</a:t>
            </a:r>
          </a:p>
          <a:p>
            <a:pPr lvl="2"/>
            <a:r>
              <a:rPr lang="en-US" dirty="0"/>
              <a:t>Each cell replicated to produce two identical copies (sister chromatids) held together at the centromere by cohesin until pulled apart in anaphase II</a:t>
            </a:r>
          </a:p>
          <a:p>
            <a:pPr lvl="1"/>
            <a:r>
              <a:rPr lang="en-US" dirty="0"/>
              <a:t>G</a:t>
            </a:r>
            <a:r>
              <a:rPr lang="en-US" baseline="-25000" dirty="0"/>
              <a:t>2</a:t>
            </a:r>
            <a:r>
              <a:rPr lang="en-US" dirty="0"/>
              <a:t> phase: cell undergoes final preparations for meiosis</a:t>
            </a:r>
            <a:r>
              <a:rPr lang="en-US" i="0" dirty="0">
                <a:solidFill>
                  <a:schemeClr val="tx1"/>
                </a:solidFill>
              </a:rPr>
              <a:t>	</a:t>
            </a:r>
            <a:endParaRPr lang="en-US" dirty="0">
              <a:solidFill>
                <a:srgbClr val="0000FF"/>
              </a:solidFill>
            </a:endParaRPr>
          </a:p>
        </p:txBody>
      </p:sp>
    </p:spTree>
    <p:extLst>
      <p:ext uri="{BB962C8B-B14F-4D97-AF65-F5344CB8AC3E}">
        <p14:creationId xmlns:p14="http://schemas.microsoft.com/office/powerpoint/2010/main" val="2741898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Prophase I</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r>
              <a:rPr lang="en-US" dirty="0"/>
              <a:t>Early on, homologous chromosomes are attached at tips to nuclear envelope by lamins</a:t>
            </a:r>
          </a:p>
          <a:p>
            <a:r>
              <a:rPr lang="en-US" b="1" dirty="0"/>
              <a:t>Synaptonemal complex</a:t>
            </a:r>
            <a:r>
              <a:rPr lang="en-US" dirty="0"/>
              <a:t>: protein lattice that forms between homologous chromosomes during prophase I, supporting crossover</a:t>
            </a:r>
          </a:p>
          <a:p>
            <a:r>
              <a:rPr lang="en-US" b="1" dirty="0"/>
              <a:t>Synapsis</a:t>
            </a:r>
            <a:r>
              <a:rPr lang="en-US" dirty="0"/>
              <a:t>: formation of a close association between homologous chromosomes during prophase I; the genes are precisely aligned with each other</a:t>
            </a:r>
          </a:p>
        </p:txBody>
      </p:sp>
    </p:spTree>
    <p:extLst>
      <p:ext uri="{BB962C8B-B14F-4D97-AF65-F5344CB8AC3E}">
        <p14:creationId xmlns:p14="http://schemas.microsoft.com/office/powerpoint/2010/main" val="156893176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2496</TotalTime>
  <Words>3292</Words>
  <Application>Microsoft Office PowerPoint</Application>
  <PresentationFormat>On-screen Show (4:3)</PresentationFormat>
  <Paragraphs>263</Paragraphs>
  <Slides>41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Courier New</vt:lpstr>
      <vt:lpstr>Calibri</vt:lpstr>
      <vt:lpstr>Century Gothic</vt:lpstr>
      <vt:lpstr>Aptos</vt:lpstr>
      <vt:lpstr>Office Theme</vt:lpstr>
      <vt:lpstr>Lesson 11.1</vt:lpstr>
      <vt:lpstr>Objectives</vt:lpstr>
      <vt:lpstr>Meiosis and Sexual Reproduction</vt:lpstr>
      <vt:lpstr>The Process of Meiosis1</vt:lpstr>
      <vt:lpstr>The Process of Meiosis2</vt:lpstr>
      <vt:lpstr>The Process of Meiosis3</vt:lpstr>
      <vt:lpstr>11.1 Figure 3</vt:lpstr>
      <vt:lpstr>Meiosis I</vt:lpstr>
      <vt:lpstr>Prophase I1</vt:lpstr>
      <vt:lpstr>Prophase I2</vt:lpstr>
      <vt:lpstr>Prophase I3</vt:lpstr>
      <vt:lpstr>Prophase I4</vt:lpstr>
      <vt:lpstr>Prophase I5</vt:lpstr>
      <vt:lpstr>Prometaphase I</vt:lpstr>
      <vt:lpstr>11.1 Figure 6</vt:lpstr>
      <vt:lpstr>Metaphase I1</vt:lpstr>
      <vt:lpstr>Metaphase I2</vt:lpstr>
      <vt:lpstr>11.1 Figure 7</vt:lpstr>
      <vt:lpstr>Metaphase I3</vt:lpstr>
      <vt:lpstr>Think It Through</vt:lpstr>
      <vt:lpstr>Anaphase I</vt:lpstr>
      <vt:lpstr>Telophase I and Cytokinesis</vt:lpstr>
      <vt:lpstr>11.1 Figure 8</vt:lpstr>
      <vt:lpstr>11.1 Figure 9</vt:lpstr>
      <vt:lpstr>11.1 Figure 9 (continued)</vt:lpstr>
      <vt:lpstr>Meiosis II</vt:lpstr>
      <vt:lpstr>Prophase II and Prometaphase II</vt:lpstr>
      <vt:lpstr>Metaphase II and Anaphase II</vt:lpstr>
      <vt:lpstr>Telophase II and Cytokinesis</vt:lpstr>
      <vt:lpstr>Reflection Question</vt:lpstr>
      <vt:lpstr>Comparing Meiosis and Mitosis1</vt:lpstr>
      <vt:lpstr>Comparing Meiosis and Mitosis2</vt:lpstr>
      <vt:lpstr>Comparing Meiosis and Mitosis3</vt:lpstr>
      <vt:lpstr>11.1 Figure 10</vt:lpstr>
      <vt:lpstr>11.1 Figure 10 (continued)</vt:lpstr>
      <vt:lpstr>Table 1: Comparing the Processes of         Meiosis and Mitosis</vt:lpstr>
      <vt:lpstr>Group Activity</vt:lpstr>
      <vt:lpstr>Evolution Connection</vt:lpstr>
      <vt:lpstr>Summary1</vt:lpstr>
      <vt:lpstr>Summary2</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Annaleise Radchenko</cp:lastModifiedBy>
  <cp:revision>179</cp:revision>
  <dcterms:created xsi:type="dcterms:W3CDTF">2013-04-26T14:43:13Z</dcterms:created>
  <dcterms:modified xsi:type="dcterms:W3CDTF">2024-10-24T18:17:37Z</dcterms:modified>
</cp:coreProperties>
</file>