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0"/>
  </p:notesMasterIdLst>
  <p:handoutMasterIdLst>
    <p:handoutMasterId r:id="rId21"/>
  </p:handoutMasterIdLst>
  <p:sldIdLst>
    <p:sldId id="272" r:id="rId2"/>
    <p:sldId id="264" r:id="rId3"/>
    <p:sldId id="265" r:id="rId4"/>
    <p:sldId id="284" r:id="rId5"/>
    <p:sldId id="277" r:id="rId6"/>
    <p:sldId id="289" r:id="rId7"/>
    <p:sldId id="278" r:id="rId8"/>
    <p:sldId id="290" r:id="rId9"/>
    <p:sldId id="280" r:id="rId10"/>
    <p:sldId id="286" r:id="rId11"/>
    <p:sldId id="271" r:id="rId12"/>
    <p:sldId id="281" r:id="rId13"/>
    <p:sldId id="291" r:id="rId14"/>
    <p:sldId id="270" r:id="rId15"/>
    <p:sldId id="287" r:id="rId16"/>
    <p:sldId id="282" r:id="rId17"/>
    <p:sldId id="283" r:id="rId18"/>
    <p:sldId id="292" r:id="rId19"/>
  </p:sldIdLst>
  <p:sldSz cx="9144000" cy="6858000" type="screen4x3"/>
  <p:notesSz cx="6858000" cy="9144000"/>
  <p:embeddedFontLst>
    <p:embeddedFont>
      <p:font typeface="Century Gothic" panose="020B0502020202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401A92-231A-444A-A518-D8BB26E1ADF2}" v="3133" dt="2024-05-21T11:40:24.636"/>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62" autoAdjust="0"/>
    <p:restoredTop sz="86410" autoAdjust="0"/>
  </p:normalViewPr>
  <p:slideViewPr>
    <p:cSldViewPr>
      <p:cViewPr varScale="1">
        <p:scale>
          <a:sx n="95" d="100"/>
          <a:sy n="95" d="100"/>
        </p:scale>
        <p:origin x="2256" y="96"/>
      </p:cViewPr>
      <p:guideLst>
        <p:guide orient="horz" pos="2160"/>
        <p:guide pos="2880"/>
      </p:guideLst>
    </p:cSldViewPr>
  </p:slideViewPr>
  <p:outlineViewPr>
    <p:cViewPr>
      <p:scale>
        <a:sx n="33" d="100"/>
        <a:sy n="33" d="100"/>
      </p:scale>
      <p:origin x="0" y="-268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84401A92-231A-444A-A518-D8BB26E1ADF2}"/>
    <pc:docChg chg="undo custSel addSld delSld modSld sldOrd">
      <pc:chgData name="Caitlin Coleman" userId="96f87ca1-0e64-4ae8-8d77-98757b85df0b" providerId="ADAL" clId="{84401A92-231A-444A-A518-D8BB26E1ADF2}" dt="2024-05-21T11:33:01.680" v="4712" actId="27636"/>
      <pc:docMkLst>
        <pc:docMk/>
      </pc:docMkLst>
      <pc:sldChg chg="modSp mod">
        <pc:chgData name="Caitlin Coleman" userId="96f87ca1-0e64-4ae8-8d77-98757b85df0b" providerId="ADAL" clId="{84401A92-231A-444A-A518-D8BB26E1ADF2}" dt="2024-05-20T17:15:14.058" v="518" actId="20577"/>
        <pc:sldMkLst>
          <pc:docMk/>
          <pc:sldMk cId="0" sldId="264"/>
        </pc:sldMkLst>
        <pc:spChg chg="mod">
          <ac:chgData name="Caitlin Coleman" userId="96f87ca1-0e64-4ae8-8d77-98757b85df0b" providerId="ADAL" clId="{84401A92-231A-444A-A518-D8BB26E1ADF2}" dt="2024-05-20T17:15:14.058" v="518" actId="20577"/>
          <ac:spMkLst>
            <pc:docMk/>
            <pc:sldMk cId="0" sldId="264"/>
            <ac:spMk id="10243" creationId="{00000000-0000-0000-0000-000000000000}"/>
          </ac:spMkLst>
        </pc:spChg>
      </pc:sldChg>
      <pc:sldChg chg="addSp modSp mod modAnim">
        <pc:chgData name="Caitlin Coleman" userId="96f87ca1-0e64-4ae8-8d77-98757b85df0b" providerId="ADAL" clId="{84401A92-231A-444A-A518-D8BB26E1ADF2}" dt="2024-05-20T17:22:32.891" v="998" actId="27636"/>
        <pc:sldMkLst>
          <pc:docMk/>
          <pc:sldMk cId="0" sldId="265"/>
        </pc:sldMkLst>
        <pc:spChg chg="mod">
          <ac:chgData name="Caitlin Coleman" userId="96f87ca1-0e64-4ae8-8d77-98757b85df0b" providerId="ADAL" clId="{84401A92-231A-444A-A518-D8BB26E1ADF2}" dt="2024-05-20T16:21:19.074" v="66" actId="6549"/>
          <ac:spMkLst>
            <pc:docMk/>
            <pc:sldMk cId="0" sldId="265"/>
            <ac:spMk id="11266" creationId="{00000000-0000-0000-0000-000000000000}"/>
          </ac:spMkLst>
        </pc:spChg>
        <pc:spChg chg="mod">
          <ac:chgData name="Caitlin Coleman" userId="96f87ca1-0e64-4ae8-8d77-98757b85df0b" providerId="ADAL" clId="{84401A92-231A-444A-A518-D8BB26E1ADF2}" dt="2024-05-20T17:22:32.891" v="998" actId="27636"/>
          <ac:spMkLst>
            <pc:docMk/>
            <pc:sldMk cId="0" sldId="265"/>
            <ac:spMk id="11267" creationId="{00000000-0000-0000-0000-000000000000}"/>
          </ac:spMkLst>
        </pc:spChg>
        <pc:picChg chg="add mod">
          <ac:chgData name="Caitlin Coleman" userId="96f87ca1-0e64-4ae8-8d77-98757b85df0b" providerId="ADAL" clId="{84401A92-231A-444A-A518-D8BB26E1ADF2}" dt="2024-05-20T16:58:57.550" v="358"/>
          <ac:picMkLst>
            <pc:docMk/>
            <pc:sldMk cId="0" sldId="265"/>
            <ac:picMk id="3" creationId="{19A06941-AA16-CA39-1C57-98F2E40834DB}"/>
          </ac:picMkLst>
        </pc:picChg>
      </pc:sldChg>
      <pc:sldChg chg="del">
        <pc:chgData name="Caitlin Coleman" userId="96f87ca1-0e64-4ae8-8d77-98757b85df0b" providerId="ADAL" clId="{84401A92-231A-444A-A518-D8BB26E1ADF2}" dt="2024-05-20T16:58:05.909" v="357" actId="2696"/>
        <pc:sldMkLst>
          <pc:docMk/>
          <pc:sldMk cId="0" sldId="267"/>
        </pc:sldMkLst>
      </pc:sldChg>
      <pc:sldChg chg="del">
        <pc:chgData name="Caitlin Coleman" userId="96f87ca1-0e64-4ae8-8d77-98757b85df0b" providerId="ADAL" clId="{84401A92-231A-444A-A518-D8BB26E1ADF2}" dt="2024-05-20T16:58:05.909" v="357" actId="2696"/>
        <pc:sldMkLst>
          <pc:docMk/>
          <pc:sldMk cId="2069639696" sldId="268"/>
        </pc:sldMkLst>
      </pc:sldChg>
      <pc:sldChg chg="modSp mod ord">
        <pc:chgData name="Caitlin Coleman" userId="96f87ca1-0e64-4ae8-8d77-98757b85df0b" providerId="ADAL" clId="{84401A92-231A-444A-A518-D8BB26E1ADF2}" dt="2024-05-20T18:59:28.382" v="4405" actId="14100"/>
        <pc:sldMkLst>
          <pc:docMk/>
          <pc:sldMk cId="3029162902" sldId="270"/>
        </pc:sldMkLst>
        <pc:spChg chg="mod">
          <ac:chgData name="Caitlin Coleman" userId="96f87ca1-0e64-4ae8-8d77-98757b85df0b" providerId="ADAL" clId="{84401A92-231A-444A-A518-D8BB26E1ADF2}" dt="2024-05-20T18:59:28.382" v="4405" actId="14100"/>
          <ac:spMkLst>
            <pc:docMk/>
            <pc:sldMk cId="3029162902" sldId="270"/>
            <ac:spMk id="3" creationId="{C3227152-CF6A-3AA8-CAC9-B892F0C754B0}"/>
          </ac:spMkLst>
        </pc:spChg>
      </pc:sldChg>
      <pc:sldChg chg="modSp mod ord">
        <pc:chgData name="Caitlin Coleman" userId="96f87ca1-0e64-4ae8-8d77-98757b85df0b" providerId="ADAL" clId="{84401A92-231A-444A-A518-D8BB26E1ADF2}" dt="2024-05-20T18:42:54.251" v="3428" actId="14100"/>
        <pc:sldMkLst>
          <pc:docMk/>
          <pc:sldMk cId="1933572423" sldId="271"/>
        </pc:sldMkLst>
        <pc:spChg chg="mod">
          <ac:chgData name="Caitlin Coleman" userId="96f87ca1-0e64-4ae8-8d77-98757b85df0b" providerId="ADAL" clId="{84401A92-231A-444A-A518-D8BB26E1ADF2}" dt="2024-05-20T18:42:54.251" v="3428" actId="14100"/>
          <ac:spMkLst>
            <pc:docMk/>
            <pc:sldMk cId="1933572423" sldId="271"/>
            <ac:spMk id="3" creationId="{3C01AC4C-482E-02BD-BADA-C2D6C8D02BC9}"/>
          </ac:spMkLst>
        </pc:spChg>
      </pc:sldChg>
      <pc:sldChg chg="modSp mod">
        <pc:chgData name="Caitlin Coleman" userId="96f87ca1-0e64-4ae8-8d77-98757b85df0b" providerId="ADAL" clId="{84401A92-231A-444A-A518-D8BB26E1ADF2}" dt="2024-05-21T11:20:32.266" v="4642" actId="33553"/>
        <pc:sldMkLst>
          <pc:docMk/>
          <pc:sldMk cId="3886239831" sldId="272"/>
        </pc:sldMkLst>
        <pc:spChg chg="mod">
          <ac:chgData name="Caitlin Coleman" userId="96f87ca1-0e64-4ae8-8d77-98757b85df0b" providerId="ADAL" clId="{84401A92-231A-444A-A518-D8BB26E1ADF2}" dt="2024-05-21T11:20:32.266" v="4642" actId="33553"/>
          <ac:spMkLst>
            <pc:docMk/>
            <pc:sldMk cId="3886239831" sldId="272"/>
            <ac:spMk id="2" creationId="{4E7A1944-20A9-5EFC-CF5D-428D07B9FF1F}"/>
          </ac:spMkLst>
        </pc:spChg>
        <pc:spChg chg="mod">
          <ac:chgData name="Caitlin Coleman" userId="96f87ca1-0e64-4ae8-8d77-98757b85df0b" providerId="ADAL" clId="{84401A92-231A-444A-A518-D8BB26E1ADF2}" dt="2024-05-20T16:21:05.016" v="37" actId="6549"/>
          <ac:spMkLst>
            <pc:docMk/>
            <pc:sldMk cId="3886239831" sldId="272"/>
            <ac:spMk id="3" creationId="{FF68ED90-5F09-E335-E8D2-4F2687C0EB59}"/>
          </ac:spMkLst>
        </pc:spChg>
      </pc:sldChg>
      <pc:sldChg chg="del">
        <pc:chgData name="Caitlin Coleman" userId="96f87ca1-0e64-4ae8-8d77-98757b85df0b" providerId="ADAL" clId="{84401A92-231A-444A-A518-D8BB26E1ADF2}" dt="2024-05-20T16:58:05.909" v="357" actId="2696"/>
        <pc:sldMkLst>
          <pc:docMk/>
          <pc:sldMk cId="176985924" sldId="273"/>
        </pc:sldMkLst>
      </pc:sldChg>
      <pc:sldChg chg="del">
        <pc:chgData name="Caitlin Coleman" userId="96f87ca1-0e64-4ae8-8d77-98757b85df0b" providerId="ADAL" clId="{84401A92-231A-444A-A518-D8BB26E1ADF2}" dt="2024-05-20T16:58:05.909" v="357" actId="2696"/>
        <pc:sldMkLst>
          <pc:docMk/>
          <pc:sldMk cId="2900955170" sldId="274"/>
        </pc:sldMkLst>
      </pc:sldChg>
      <pc:sldChg chg="del">
        <pc:chgData name="Caitlin Coleman" userId="96f87ca1-0e64-4ae8-8d77-98757b85df0b" providerId="ADAL" clId="{84401A92-231A-444A-A518-D8BB26E1ADF2}" dt="2024-05-20T16:58:05.909" v="357" actId="2696"/>
        <pc:sldMkLst>
          <pc:docMk/>
          <pc:sldMk cId="619121343" sldId="275"/>
        </pc:sldMkLst>
      </pc:sldChg>
      <pc:sldChg chg="del">
        <pc:chgData name="Caitlin Coleman" userId="96f87ca1-0e64-4ae8-8d77-98757b85df0b" providerId="ADAL" clId="{84401A92-231A-444A-A518-D8BB26E1ADF2}" dt="2024-05-20T16:58:05.909" v="357" actId="2696"/>
        <pc:sldMkLst>
          <pc:docMk/>
          <pc:sldMk cId="1146028520" sldId="276"/>
        </pc:sldMkLst>
      </pc:sldChg>
      <pc:sldChg chg="addSp delSp modSp add mod modAnim">
        <pc:chgData name="Caitlin Coleman" userId="96f87ca1-0e64-4ae8-8d77-98757b85df0b" providerId="ADAL" clId="{84401A92-231A-444A-A518-D8BB26E1ADF2}" dt="2024-05-21T11:28:22.812" v="4689" actId="6549"/>
        <pc:sldMkLst>
          <pc:docMk/>
          <pc:sldMk cId="3793434410" sldId="277"/>
        </pc:sldMkLst>
        <pc:spChg chg="add del mod">
          <ac:chgData name="Caitlin Coleman" userId="96f87ca1-0e64-4ae8-8d77-98757b85df0b" providerId="ADAL" clId="{84401A92-231A-444A-A518-D8BB26E1ADF2}" dt="2024-05-20T17:34:11.701" v="1689" actId="478"/>
          <ac:spMkLst>
            <pc:docMk/>
            <pc:sldMk cId="3793434410" sldId="277"/>
            <ac:spMk id="4" creationId="{18E6EB70-71DD-0BDC-47F4-795F6E1E5DBF}"/>
          </ac:spMkLst>
        </pc:spChg>
        <pc:spChg chg="add del mod">
          <ac:chgData name="Caitlin Coleman" userId="96f87ca1-0e64-4ae8-8d77-98757b85df0b" providerId="ADAL" clId="{84401A92-231A-444A-A518-D8BB26E1ADF2}" dt="2024-05-20T17:34:13.010" v="1690" actId="478"/>
          <ac:spMkLst>
            <pc:docMk/>
            <pc:sldMk cId="3793434410" sldId="277"/>
            <ac:spMk id="5" creationId="{1F4E2E4C-24E5-3AF0-8200-A86FA0E20866}"/>
          </ac:spMkLst>
        </pc:spChg>
        <pc:spChg chg="mod">
          <ac:chgData name="Caitlin Coleman" userId="96f87ca1-0e64-4ae8-8d77-98757b85df0b" providerId="ADAL" clId="{84401A92-231A-444A-A518-D8BB26E1ADF2}" dt="2024-05-20T17:00:02.093" v="407" actId="20577"/>
          <ac:spMkLst>
            <pc:docMk/>
            <pc:sldMk cId="3793434410" sldId="277"/>
            <ac:spMk id="11266" creationId="{00000000-0000-0000-0000-000000000000}"/>
          </ac:spMkLst>
        </pc:spChg>
        <pc:spChg chg="mod">
          <ac:chgData name="Caitlin Coleman" userId="96f87ca1-0e64-4ae8-8d77-98757b85df0b" providerId="ADAL" clId="{84401A92-231A-444A-A518-D8BB26E1ADF2}" dt="2024-05-21T11:28:22.812" v="4689" actId="6549"/>
          <ac:spMkLst>
            <pc:docMk/>
            <pc:sldMk cId="3793434410" sldId="277"/>
            <ac:spMk id="11267" creationId="{00000000-0000-0000-0000-000000000000}"/>
          </ac:spMkLst>
        </pc:spChg>
        <pc:picChg chg="add del mod modCrop">
          <ac:chgData name="Caitlin Coleman" userId="96f87ca1-0e64-4ae8-8d77-98757b85df0b" providerId="ADAL" clId="{84401A92-231A-444A-A518-D8BB26E1ADF2}" dt="2024-05-20T17:34:09.772" v="1688" actId="478"/>
          <ac:picMkLst>
            <pc:docMk/>
            <pc:sldMk cId="3793434410" sldId="277"/>
            <ac:picMk id="3" creationId="{801ACD6E-49DC-31E9-A2E6-06624B5F8D7B}"/>
          </ac:picMkLst>
        </pc:picChg>
      </pc:sldChg>
      <pc:sldChg chg="addSp delSp modSp add mod modAnim">
        <pc:chgData name="Caitlin Coleman" userId="96f87ca1-0e64-4ae8-8d77-98757b85df0b" providerId="ADAL" clId="{84401A92-231A-444A-A518-D8BB26E1ADF2}" dt="2024-05-20T18:43:22.984" v="3435" actId="404"/>
        <pc:sldMkLst>
          <pc:docMk/>
          <pc:sldMk cId="3402320631" sldId="278"/>
        </pc:sldMkLst>
        <pc:spChg chg="add del mod">
          <ac:chgData name="Caitlin Coleman" userId="96f87ca1-0e64-4ae8-8d77-98757b85df0b" providerId="ADAL" clId="{84401A92-231A-444A-A518-D8BB26E1ADF2}" dt="2024-05-20T17:51:52.998" v="2357" actId="478"/>
          <ac:spMkLst>
            <pc:docMk/>
            <pc:sldMk cId="3402320631" sldId="278"/>
            <ac:spMk id="4" creationId="{4A0934BB-9D2E-8003-D0E9-270CF6E4F02B}"/>
          </ac:spMkLst>
        </pc:spChg>
        <pc:spChg chg="add del mod">
          <ac:chgData name="Caitlin Coleman" userId="96f87ca1-0e64-4ae8-8d77-98757b85df0b" providerId="ADAL" clId="{84401A92-231A-444A-A518-D8BB26E1ADF2}" dt="2024-05-20T17:51:55.759" v="2359" actId="478"/>
          <ac:spMkLst>
            <pc:docMk/>
            <pc:sldMk cId="3402320631" sldId="278"/>
            <ac:spMk id="5" creationId="{38C36BE2-0383-612F-D17A-7D1A7567943E}"/>
          </ac:spMkLst>
        </pc:spChg>
        <pc:spChg chg="mod">
          <ac:chgData name="Caitlin Coleman" userId="96f87ca1-0e64-4ae8-8d77-98757b85df0b" providerId="ADAL" clId="{84401A92-231A-444A-A518-D8BB26E1ADF2}" dt="2024-05-20T18:43:22.984" v="3435" actId="404"/>
          <ac:spMkLst>
            <pc:docMk/>
            <pc:sldMk cId="3402320631" sldId="278"/>
            <ac:spMk id="11266" creationId="{00000000-0000-0000-0000-000000000000}"/>
          </ac:spMkLst>
        </pc:spChg>
        <pc:spChg chg="mod">
          <ac:chgData name="Caitlin Coleman" userId="96f87ca1-0e64-4ae8-8d77-98757b85df0b" providerId="ADAL" clId="{84401A92-231A-444A-A518-D8BB26E1ADF2}" dt="2024-05-20T17:51:40.857" v="2355" actId="20577"/>
          <ac:spMkLst>
            <pc:docMk/>
            <pc:sldMk cId="3402320631" sldId="278"/>
            <ac:spMk id="11267" creationId="{00000000-0000-0000-0000-000000000000}"/>
          </ac:spMkLst>
        </pc:spChg>
        <pc:picChg chg="add del mod modCrop">
          <ac:chgData name="Caitlin Coleman" userId="96f87ca1-0e64-4ae8-8d77-98757b85df0b" providerId="ADAL" clId="{84401A92-231A-444A-A518-D8BB26E1ADF2}" dt="2024-05-20T17:51:53.734" v="2358" actId="478"/>
          <ac:picMkLst>
            <pc:docMk/>
            <pc:sldMk cId="3402320631" sldId="278"/>
            <ac:picMk id="3" creationId="{570EA4BC-ACD2-E260-CEA7-36B57F79CE5C}"/>
          </ac:picMkLst>
        </pc:picChg>
      </pc:sldChg>
      <pc:sldChg chg="modSp add del mod modAnim">
        <pc:chgData name="Caitlin Coleman" userId="96f87ca1-0e64-4ae8-8d77-98757b85df0b" providerId="ADAL" clId="{84401A92-231A-444A-A518-D8BB26E1ADF2}" dt="2024-05-20T18:26:22.284" v="2809" actId="2696"/>
        <pc:sldMkLst>
          <pc:docMk/>
          <pc:sldMk cId="2977363695" sldId="279"/>
        </pc:sldMkLst>
        <pc:spChg chg="mod">
          <ac:chgData name="Caitlin Coleman" userId="96f87ca1-0e64-4ae8-8d77-98757b85df0b" providerId="ADAL" clId="{84401A92-231A-444A-A518-D8BB26E1ADF2}" dt="2024-05-20T16:52:38.885" v="254" actId="6549"/>
          <ac:spMkLst>
            <pc:docMk/>
            <pc:sldMk cId="2977363695" sldId="279"/>
            <ac:spMk id="11266" creationId="{00000000-0000-0000-0000-000000000000}"/>
          </ac:spMkLst>
        </pc:spChg>
        <pc:spChg chg="mod">
          <ac:chgData name="Caitlin Coleman" userId="96f87ca1-0e64-4ae8-8d77-98757b85df0b" providerId="ADAL" clId="{84401A92-231A-444A-A518-D8BB26E1ADF2}" dt="2024-05-20T16:52:43.643" v="255"/>
          <ac:spMkLst>
            <pc:docMk/>
            <pc:sldMk cId="2977363695" sldId="279"/>
            <ac:spMk id="11267" creationId="{00000000-0000-0000-0000-000000000000}"/>
          </ac:spMkLst>
        </pc:spChg>
      </pc:sldChg>
      <pc:sldChg chg="modSp add mod modAnim">
        <pc:chgData name="Caitlin Coleman" userId="96f87ca1-0e64-4ae8-8d77-98757b85df0b" providerId="ADAL" clId="{84401A92-231A-444A-A518-D8BB26E1ADF2}" dt="2024-05-20T18:43:53.094" v="3450" actId="404"/>
        <pc:sldMkLst>
          <pc:docMk/>
          <pc:sldMk cId="937822500" sldId="280"/>
        </pc:sldMkLst>
        <pc:spChg chg="mod">
          <ac:chgData name="Caitlin Coleman" userId="96f87ca1-0e64-4ae8-8d77-98757b85df0b" providerId="ADAL" clId="{84401A92-231A-444A-A518-D8BB26E1ADF2}" dt="2024-05-20T18:43:53.094" v="3450" actId="404"/>
          <ac:spMkLst>
            <pc:docMk/>
            <pc:sldMk cId="937822500" sldId="280"/>
            <ac:spMk id="11266" creationId="{00000000-0000-0000-0000-000000000000}"/>
          </ac:spMkLst>
        </pc:spChg>
        <pc:spChg chg="mod">
          <ac:chgData name="Caitlin Coleman" userId="96f87ca1-0e64-4ae8-8d77-98757b85df0b" providerId="ADAL" clId="{84401A92-231A-444A-A518-D8BB26E1ADF2}" dt="2024-05-20T18:39:25.496" v="3321" actId="20577"/>
          <ac:spMkLst>
            <pc:docMk/>
            <pc:sldMk cId="937822500" sldId="280"/>
            <ac:spMk id="11267" creationId="{00000000-0000-0000-0000-000000000000}"/>
          </ac:spMkLst>
        </pc:spChg>
      </pc:sldChg>
      <pc:sldChg chg="modSp add mod modAnim">
        <pc:chgData name="Caitlin Coleman" userId="96f87ca1-0e64-4ae8-8d77-98757b85df0b" providerId="ADAL" clId="{84401A92-231A-444A-A518-D8BB26E1ADF2}" dt="2024-05-21T11:31:29.292" v="4692" actId="403"/>
        <pc:sldMkLst>
          <pc:docMk/>
          <pc:sldMk cId="2304499139" sldId="281"/>
        </pc:sldMkLst>
        <pc:spChg chg="mod">
          <ac:chgData name="Caitlin Coleman" userId="96f87ca1-0e64-4ae8-8d77-98757b85df0b" providerId="ADAL" clId="{84401A92-231A-444A-A518-D8BB26E1ADF2}" dt="2024-05-20T18:44:07.844" v="3487" actId="20577"/>
          <ac:spMkLst>
            <pc:docMk/>
            <pc:sldMk cId="2304499139" sldId="281"/>
            <ac:spMk id="11266" creationId="{00000000-0000-0000-0000-000000000000}"/>
          </ac:spMkLst>
        </pc:spChg>
        <pc:spChg chg="mod">
          <ac:chgData name="Caitlin Coleman" userId="96f87ca1-0e64-4ae8-8d77-98757b85df0b" providerId="ADAL" clId="{84401A92-231A-444A-A518-D8BB26E1ADF2}" dt="2024-05-21T11:31:29.292" v="4692" actId="403"/>
          <ac:spMkLst>
            <pc:docMk/>
            <pc:sldMk cId="2304499139" sldId="281"/>
            <ac:spMk id="11267" creationId="{00000000-0000-0000-0000-000000000000}"/>
          </ac:spMkLst>
        </pc:spChg>
      </pc:sldChg>
      <pc:sldChg chg="addSp delSp modSp add mod ord modAnim">
        <pc:chgData name="Caitlin Coleman" userId="96f87ca1-0e64-4ae8-8d77-98757b85df0b" providerId="ADAL" clId="{84401A92-231A-444A-A518-D8BB26E1ADF2}" dt="2024-05-20T19:00:51.375" v="4429" actId="1076"/>
        <pc:sldMkLst>
          <pc:docMk/>
          <pc:sldMk cId="2052280173" sldId="282"/>
        </pc:sldMkLst>
        <pc:spChg chg="add del mod">
          <ac:chgData name="Caitlin Coleman" userId="96f87ca1-0e64-4ae8-8d77-98757b85df0b" providerId="ADAL" clId="{84401A92-231A-444A-A518-D8BB26E1ADF2}" dt="2024-05-20T19:00:47.309" v="4428" actId="478"/>
          <ac:spMkLst>
            <pc:docMk/>
            <pc:sldMk cId="2052280173" sldId="282"/>
            <ac:spMk id="4" creationId="{0857A972-E2DA-6EA1-B929-FC0ABB36D730}"/>
          </ac:spMkLst>
        </pc:spChg>
        <pc:spChg chg="add mod">
          <ac:chgData name="Caitlin Coleman" userId="96f87ca1-0e64-4ae8-8d77-98757b85df0b" providerId="ADAL" clId="{84401A92-231A-444A-A518-D8BB26E1ADF2}" dt="2024-05-20T19:00:51.375" v="4429" actId="1076"/>
          <ac:spMkLst>
            <pc:docMk/>
            <pc:sldMk cId="2052280173" sldId="282"/>
            <ac:spMk id="5" creationId="{8BEB2B6D-E1CE-5925-43EB-0622440245D3}"/>
          </ac:spMkLst>
        </pc:spChg>
        <pc:spChg chg="add del mod">
          <ac:chgData name="Caitlin Coleman" userId="96f87ca1-0e64-4ae8-8d77-98757b85df0b" providerId="ADAL" clId="{84401A92-231A-444A-A518-D8BB26E1ADF2}" dt="2024-05-20T19:00:35.896" v="4422" actId="478"/>
          <ac:spMkLst>
            <pc:docMk/>
            <pc:sldMk cId="2052280173" sldId="282"/>
            <ac:spMk id="7" creationId="{474AF5E6-1C35-C1EF-DC7D-F2611AF859CF}"/>
          </ac:spMkLst>
        </pc:spChg>
        <pc:spChg chg="mod">
          <ac:chgData name="Caitlin Coleman" userId="96f87ca1-0e64-4ae8-8d77-98757b85df0b" providerId="ADAL" clId="{84401A92-231A-444A-A518-D8BB26E1ADF2}" dt="2024-05-20T19:00:30.694" v="4420" actId="20577"/>
          <ac:spMkLst>
            <pc:docMk/>
            <pc:sldMk cId="2052280173" sldId="282"/>
            <ac:spMk id="11266" creationId="{00000000-0000-0000-0000-000000000000}"/>
          </ac:spMkLst>
        </pc:spChg>
        <pc:spChg chg="del mod">
          <ac:chgData name="Caitlin Coleman" userId="96f87ca1-0e64-4ae8-8d77-98757b85df0b" providerId="ADAL" clId="{84401A92-231A-444A-A518-D8BB26E1ADF2}" dt="2024-05-20T19:00:34.903" v="4421" actId="478"/>
          <ac:spMkLst>
            <pc:docMk/>
            <pc:sldMk cId="2052280173" sldId="282"/>
            <ac:spMk id="11267" creationId="{00000000-0000-0000-0000-000000000000}"/>
          </ac:spMkLst>
        </pc:spChg>
        <pc:picChg chg="add mod modCrop">
          <ac:chgData name="Caitlin Coleman" userId="96f87ca1-0e64-4ae8-8d77-98757b85df0b" providerId="ADAL" clId="{84401A92-231A-444A-A518-D8BB26E1ADF2}" dt="2024-05-20T19:00:44.675" v="4427" actId="1076"/>
          <ac:picMkLst>
            <pc:docMk/>
            <pc:sldMk cId="2052280173" sldId="282"/>
            <ac:picMk id="3" creationId="{B6B29E0F-362B-3B38-9966-D6B511101AC4}"/>
          </ac:picMkLst>
        </pc:picChg>
      </pc:sldChg>
      <pc:sldChg chg="modSp add mod modAnim">
        <pc:chgData name="Caitlin Coleman" userId="96f87ca1-0e64-4ae8-8d77-98757b85df0b" providerId="ADAL" clId="{84401A92-231A-444A-A518-D8BB26E1ADF2}" dt="2024-05-21T11:33:01.680" v="4712" actId="27636"/>
        <pc:sldMkLst>
          <pc:docMk/>
          <pc:sldMk cId="1112949753" sldId="283"/>
        </pc:sldMkLst>
        <pc:spChg chg="mod">
          <ac:chgData name="Caitlin Coleman" userId="96f87ca1-0e64-4ae8-8d77-98757b85df0b" providerId="ADAL" clId="{84401A92-231A-444A-A518-D8BB26E1ADF2}" dt="2024-05-20T16:53:36.096" v="348" actId="20577"/>
          <ac:spMkLst>
            <pc:docMk/>
            <pc:sldMk cId="1112949753" sldId="283"/>
            <ac:spMk id="11266" creationId="{00000000-0000-0000-0000-000000000000}"/>
          </ac:spMkLst>
        </pc:spChg>
        <pc:spChg chg="mod">
          <ac:chgData name="Caitlin Coleman" userId="96f87ca1-0e64-4ae8-8d77-98757b85df0b" providerId="ADAL" clId="{84401A92-231A-444A-A518-D8BB26E1ADF2}" dt="2024-05-21T11:33:01.680" v="4712" actId="27636"/>
          <ac:spMkLst>
            <pc:docMk/>
            <pc:sldMk cId="1112949753" sldId="283"/>
            <ac:spMk id="11267" creationId="{00000000-0000-0000-0000-000000000000}"/>
          </ac:spMkLst>
        </pc:spChg>
      </pc:sldChg>
      <pc:sldChg chg="addSp delSp modSp add mod delAnim">
        <pc:chgData name="Caitlin Coleman" userId="96f87ca1-0e64-4ae8-8d77-98757b85df0b" providerId="ADAL" clId="{84401A92-231A-444A-A518-D8BB26E1ADF2}" dt="2024-05-20T19:00:00.191" v="4407" actId="478"/>
        <pc:sldMkLst>
          <pc:docMk/>
          <pc:sldMk cId="3150542260" sldId="284"/>
        </pc:sldMkLst>
        <pc:spChg chg="add del mod">
          <ac:chgData name="Caitlin Coleman" userId="96f87ca1-0e64-4ae8-8d77-98757b85df0b" providerId="ADAL" clId="{84401A92-231A-444A-A518-D8BB26E1ADF2}" dt="2024-05-20T16:59:29.333" v="367" actId="478"/>
          <ac:spMkLst>
            <pc:docMk/>
            <pc:sldMk cId="3150542260" sldId="284"/>
            <ac:spMk id="5" creationId="{AAA9E494-812E-AD99-A511-E2A9453DC41F}"/>
          </ac:spMkLst>
        </pc:spChg>
        <pc:spChg chg="add del mod">
          <ac:chgData name="Caitlin Coleman" userId="96f87ca1-0e64-4ae8-8d77-98757b85df0b" providerId="ADAL" clId="{84401A92-231A-444A-A518-D8BB26E1ADF2}" dt="2024-05-20T17:22:54.125" v="999" actId="478"/>
          <ac:spMkLst>
            <pc:docMk/>
            <pc:sldMk cId="3150542260" sldId="284"/>
            <ac:spMk id="6" creationId="{6F07E3D0-826E-E218-D702-0FBDE9C9E266}"/>
          </ac:spMkLst>
        </pc:spChg>
        <pc:spChg chg="add del mod">
          <ac:chgData name="Caitlin Coleman" userId="96f87ca1-0e64-4ae8-8d77-98757b85df0b" providerId="ADAL" clId="{84401A92-231A-444A-A518-D8BB26E1ADF2}" dt="2024-05-20T19:00:00.191" v="4407" actId="478"/>
          <ac:spMkLst>
            <pc:docMk/>
            <pc:sldMk cId="3150542260" sldId="284"/>
            <ac:spMk id="7" creationId="{A9351F7D-FE13-7174-8952-AB4CB9313828}"/>
          </ac:spMkLst>
        </pc:spChg>
        <pc:spChg chg="mod">
          <ac:chgData name="Caitlin Coleman" userId="96f87ca1-0e64-4ae8-8d77-98757b85df0b" providerId="ADAL" clId="{84401A92-231A-444A-A518-D8BB26E1ADF2}" dt="2024-05-20T16:59:34.125" v="380" actId="20577"/>
          <ac:spMkLst>
            <pc:docMk/>
            <pc:sldMk cId="3150542260" sldId="284"/>
            <ac:spMk id="11266" creationId="{00000000-0000-0000-0000-000000000000}"/>
          </ac:spMkLst>
        </pc:spChg>
        <pc:spChg chg="del">
          <ac:chgData name="Caitlin Coleman" userId="96f87ca1-0e64-4ae8-8d77-98757b85df0b" providerId="ADAL" clId="{84401A92-231A-444A-A518-D8BB26E1ADF2}" dt="2024-05-20T16:59:26.795" v="366" actId="478"/>
          <ac:spMkLst>
            <pc:docMk/>
            <pc:sldMk cId="3150542260" sldId="284"/>
            <ac:spMk id="11267" creationId="{00000000-0000-0000-0000-000000000000}"/>
          </ac:spMkLst>
        </pc:spChg>
        <pc:picChg chg="add mod modCrop">
          <ac:chgData name="Caitlin Coleman" userId="96f87ca1-0e64-4ae8-8d77-98757b85df0b" providerId="ADAL" clId="{84401A92-231A-444A-A518-D8BB26E1ADF2}" dt="2024-05-20T17:23:57.773" v="1015" actId="962"/>
          <ac:picMkLst>
            <pc:docMk/>
            <pc:sldMk cId="3150542260" sldId="284"/>
            <ac:picMk id="3" creationId="{796422EA-34B3-B8C2-B43F-31360D3D700D}"/>
          </ac:picMkLst>
        </pc:picChg>
        <pc:picChg chg="add mod modCrop">
          <ac:chgData name="Caitlin Coleman" userId="96f87ca1-0e64-4ae8-8d77-98757b85df0b" providerId="ADAL" clId="{84401A92-231A-444A-A518-D8BB26E1ADF2}" dt="2024-05-20T17:24:02.560" v="1017" actId="962"/>
          <ac:picMkLst>
            <pc:docMk/>
            <pc:sldMk cId="3150542260" sldId="284"/>
            <ac:picMk id="8" creationId="{8129CADB-3151-2F36-D59B-7FF51E988FDB}"/>
          </ac:picMkLst>
        </pc:picChg>
      </pc:sldChg>
      <pc:sldChg chg="add del modAnim">
        <pc:chgData name="Caitlin Coleman" userId="96f87ca1-0e64-4ae8-8d77-98757b85df0b" providerId="ADAL" clId="{84401A92-231A-444A-A518-D8BB26E1ADF2}" dt="2024-05-20T17:35:13.921" v="1713" actId="2696"/>
        <pc:sldMkLst>
          <pc:docMk/>
          <pc:sldMk cId="3767708624" sldId="285"/>
        </pc:sldMkLst>
      </pc:sldChg>
      <pc:sldChg chg="addSp delSp modSp add mod ord delAnim">
        <pc:chgData name="Caitlin Coleman" userId="96f87ca1-0e64-4ae8-8d77-98757b85df0b" providerId="ADAL" clId="{84401A92-231A-444A-A518-D8BB26E1ADF2}" dt="2024-05-20T18:42:16.054" v="3425" actId="962"/>
        <pc:sldMkLst>
          <pc:docMk/>
          <pc:sldMk cId="266984933" sldId="286"/>
        </pc:sldMkLst>
        <pc:spChg chg="add del mod">
          <ac:chgData name="Caitlin Coleman" userId="96f87ca1-0e64-4ae8-8d77-98757b85df0b" providerId="ADAL" clId="{84401A92-231A-444A-A518-D8BB26E1ADF2}" dt="2024-05-20T17:01:42.706" v="445" actId="478"/>
          <ac:spMkLst>
            <pc:docMk/>
            <pc:sldMk cId="266984933" sldId="286"/>
            <ac:spMk id="3" creationId="{6BCF68AE-F3EC-3964-A556-C12BAE8AC894}"/>
          </ac:spMkLst>
        </pc:spChg>
        <pc:spChg chg="add del mod">
          <ac:chgData name="Caitlin Coleman" userId="96f87ca1-0e64-4ae8-8d77-98757b85df0b" providerId="ADAL" clId="{84401A92-231A-444A-A518-D8BB26E1ADF2}" dt="2024-05-20T18:39:45.938" v="3324" actId="478"/>
          <ac:spMkLst>
            <pc:docMk/>
            <pc:sldMk cId="266984933" sldId="286"/>
            <ac:spMk id="6" creationId="{B2FA5A62-F0E5-8125-7703-BAE3E41460C1}"/>
          </ac:spMkLst>
        </pc:spChg>
        <pc:spChg chg="add mod">
          <ac:chgData name="Caitlin Coleman" userId="96f87ca1-0e64-4ae8-8d77-98757b85df0b" providerId="ADAL" clId="{84401A92-231A-444A-A518-D8BB26E1ADF2}" dt="2024-05-20T18:39:52.004" v="3325" actId="1076"/>
          <ac:spMkLst>
            <pc:docMk/>
            <pc:sldMk cId="266984933" sldId="286"/>
            <ac:spMk id="7" creationId="{3E9F34E4-B541-851E-7B26-AC5AF0813FD8}"/>
          </ac:spMkLst>
        </pc:spChg>
        <pc:spChg chg="mod">
          <ac:chgData name="Caitlin Coleman" userId="96f87ca1-0e64-4ae8-8d77-98757b85df0b" providerId="ADAL" clId="{84401A92-231A-444A-A518-D8BB26E1ADF2}" dt="2024-05-20T17:01:39.205" v="443" actId="20577"/>
          <ac:spMkLst>
            <pc:docMk/>
            <pc:sldMk cId="266984933" sldId="286"/>
            <ac:spMk id="11266" creationId="{00000000-0000-0000-0000-000000000000}"/>
          </ac:spMkLst>
        </pc:spChg>
        <pc:spChg chg="del">
          <ac:chgData name="Caitlin Coleman" userId="96f87ca1-0e64-4ae8-8d77-98757b85df0b" providerId="ADAL" clId="{84401A92-231A-444A-A518-D8BB26E1ADF2}" dt="2024-05-20T17:01:41.971" v="444" actId="478"/>
          <ac:spMkLst>
            <pc:docMk/>
            <pc:sldMk cId="266984933" sldId="286"/>
            <ac:spMk id="11267" creationId="{00000000-0000-0000-0000-000000000000}"/>
          </ac:spMkLst>
        </pc:spChg>
        <pc:picChg chg="add mod modCrop">
          <ac:chgData name="Caitlin Coleman" userId="96f87ca1-0e64-4ae8-8d77-98757b85df0b" providerId="ADAL" clId="{84401A92-231A-444A-A518-D8BB26E1ADF2}" dt="2024-05-20T18:42:16.054" v="3425" actId="962"/>
          <ac:picMkLst>
            <pc:docMk/>
            <pc:sldMk cId="266984933" sldId="286"/>
            <ac:picMk id="5" creationId="{AE0E3FCC-4650-4937-B03E-3A7E2310DBB4}"/>
          </ac:picMkLst>
        </pc:picChg>
      </pc:sldChg>
      <pc:sldChg chg="addSp delSp modSp add mod ord">
        <pc:chgData name="Caitlin Coleman" userId="96f87ca1-0e64-4ae8-8d77-98757b85df0b" providerId="ADAL" clId="{84401A92-231A-444A-A518-D8BB26E1ADF2}" dt="2024-05-21T11:23:50.038" v="4688" actId="962"/>
        <pc:sldMkLst>
          <pc:docMk/>
          <pc:sldMk cId="1251821831" sldId="287"/>
        </pc:sldMkLst>
        <pc:spChg chg="add del mod">
          <ac:chgData name="Caitlin Coleman" userId="96f87ca1-0e64-4ae8-8d77-98757b85df0b" providerId="ADAL" clId="{84401A92-231A-444A-A518-D8BB26E1ADF2}" dt="2024-05-20T18:48:04.314" v="3488" actId="478"/>
          <ac:spMkLst>
            <pc:docMk/>
            <pc:sldMk cId="1251821831" sldId="287"/>
            <ac:spMk id="4" creationId="{22E986E9-2166-147F-B5B4-A70E708F4FBB}"/>
          </ac:spMkLst>
        </pc:spChg>
        <pc:spChg chg="add del mod">
          <ac:chgData name="Caitlin Coleman" userId="96f87ca1-0e64-4ae8-8d77-98757b85df0b" providerId="ADAL" clId="{84401A92-231A-444A-A518-D8BB26E1ADF2}" dt="2024-05-20T18:59:50.605" v="4406" actId="478"/>
          <ac:spMkLst>
            <pc:docMk/>
            <pc:sldMk cId="1251821831" sldId="287"/>
            <ac:spMk id="6" creationId="{50408D1B-754F-17FB-F762-0431579EA6F0}"/>
          </ac:spMkLst>
        </pc:spChg>
        <pc:spChg chg="mod">
          <ac:chgData name="Caitlin Coleman" userId="96f87ca1-0e64-4ae8-8d77-98757b85df0b" providerId="ADAL" clId="{84401A92-231A-444A-A518-D8BB26E1ADF2}" dt="2024-05-20T17:02:36.254" v="459" actId="20577"/>
          <ac:spMkLst>
            <pc:docMk/>
            <pc:sldMk cId="1251821831" sldId="287"/>
            <ac:spMk id="11266" creationId="{00000000-0000-0000-0000-000000000000}"/>
          </ac:spMkLst>
        </pc:spChg>
        <pc:picChg chg="add mod modCrop">
          <ac:chgData name="Caitlin Coleman" userId="96f87ca1-0e64-4ae8-8d77-98757b85df0b" providerId="ADAL" clId="{84401A92-231A-444A-A518-D8BB26E1ADF2}" dt="2024-05-21T11:23:50.038" v="4688" actId="962"/>
          <ac:picMkLst>
            <pc:docMk/>
            <pc:sldMk cId="1251821831" sldId="287"/>
            <ac:picMk id="3" creationId="{C4EA7D5A-DA8A-5EB2-C0B0-CF2795F0C0C0}"/>
          </ac:picMkLst>
        </pc:picChg>
        <pc:picChg chg="del">
          <ac:chgData name="Caitlin Coleman" userId="96f87ca1-0e64-4ae8-8d77-98757b85df0b" providerId="ADAL" clId="{84401A92-231A-444A-A518-D8BB26E1ADF2}" dt="2024-05-20T17:02:39.098" v="460" actId="478"/>
          <ac:picMkLst>
            <pc:docMk/>
            <pc:sldMk cId="1251821831" sldId="287"/>
            <ac:picMk id="5" creationId="{AE0E3FCC-4650-4937-B03E-3A7E2310DBB4}"/>
          </ac:picMkLst>
        </pc:picChg>
      </pc:sldChg>
      <pc:sldChg chg="addSp modSp add del mod">
        <pc:chgData name="Caitlin Coleman" userId="96f87ca1-0e64-4ae8-8d77-98757b85df0b" providerId="ADAL" clId="{84401A92-231A-444A-A518-D8BB26E1ADF2}" dt="2024-05-20T17:33:28.430" v="1646" actId="2696"/>
        <pc:sldMkLst>
          <pc:docMk/>
          <pc:sldMk cId="1597632976" sldId="288"/>
        </pc:sldMkLst>
        <pc:spChg chg="mod">
          <ac:chgData name="Caitlin Coleman" userId="96f87ca1-0e64-4ae8-8d77-98757b85df0b" providerId="ADAL" clId="{84401A92-231A-444A-A518-D8BB26E1ADF2}" dt="2024-05-20T17:32:52.349" v="1630" actId="1076"/>
          <ac:spMkLst>
            <pc:docMk/>
            <pc:sldMk cId="1597632976" sldId="288"/>
            <ac:spMk id="4" creationId="{18E6EB70-71DD-0BDC-47F4-795F6E1E5DBF}"/>
          </ac:spMkLst>
        </pc:spChg>
        <pc:spChg chg="mod">
          <ac:chgData name="Caitlin Coleman" userId="96f87ca1-0e64-4ae8-8d77-98757b85df0b" providerId="ADAL" clId="{84401A92-231A-444A-A518-D8BB26E1ADF2}" dt="2024-05-20T17:32:53.023" v="1631" actId="20577"/>
          <ac:spMkLst>
            <pc:docMk/>
            <pc:sldMk cId="1597632976" sldId="288"/>
            <ac:spMk id="11267" creationId="{00000000-0000-0000-0000-000000000000}"/>
          </ac:spMkLst>
        </pc:spChg>
        <pc:picChg chg="add mod modCrop">
          <ac:chgData name="Caitlin Coleman" userId="96f87ca1-0e64-4ae8-8d77-98757b85df0b" providerId="ADAL" clId="{84401A92-231A-444A-A518-D8BB26E1ADF2}" dt="2024-05-20T17:32:49.708" v="1625" actId="732"/>
          <ac:picMkLst>
            <pc:docMk/>
            <pc:sldMk cId="1597632976" sldId="288"/>
            <ac:picMk id="2" creationId="{F6E64D5A-5BC3-C8E9-09AE-65261F4788E3}"/>
          </ac:picMkLst>
        </pc:picChg>
        <pc:picChg chg="mod modCrop">
          <ac:chgData name="Caitlin Coleman" userId="96f87ca1-0e64-4ae8-8d77-98757b85df0b" providerId="ADAL" clId="{84401A92-231A-444A-A518-D8BB26E1ADF2}" dt="2024-05-20T17:32:51.957" v="1629" actId="732"/>
          <ac:picMkLst>
            <pc:docMk/>
            <pc:sldMk cId="1597632976" sldId="288"/>
            <ac:picMk id="3" creationId="{801ACD6E-49DC-31E9-A2E6-06624B5F8D7B}"/>
          </ac:picMkLst>
        </pc:picChg>
      </pc:sldChg>
      <pc:sldChg chg="addSp delSp modSp add mod">
        <pc:chgData name="Caitlin Coleman" userId="96f87ca1-0e64-4ae8-8d77-98757b85df0b" providerId="ADAL" clId="{84401A92-231A-444A-A518-D8BB26E1ADF2}" dt="2024-05-20T18:40:38.409" v="3331" actId="962"/>
        <pc:sldMkLst>
          <pc:docMk/>
          <pc:sldMk cId="2185990662" sldId="289"/>
        </pc:sldMkLst>
        <pc:spChg chg="del">
          <ac:chgData name="Caitlin Coleman" userId="96f87ca1-0e64-4ae8-8d77-98757b85df0b" providerId="ADAL" clId="{84401A92-231A-444A-A518-D8BB26E1ADF2}" dt="2024-05-20T17:33:43.412" v="1649" actId="478"/>
          <ac:spMkLst>
            <pc:docMk/>
            <pc:sldMk cId="2185990662" sldId="289"/>
            <ac:spMk id="4" creationId="{18E6EB70-71DD-0BDC-47F4-795F6E1E5DBF}"/>
          </ac:spMkLst>
        </pc:spChg>
        <pc:spChg chg="add del mod">
          <ac:chgData name="Caitlin Coleman" userId="96f87ca1-0e64-4ae8-8d77-98757b85df0b" providerId="ADAL" clId="{84401A92-231A-444A-A518-D8BB26E1ADF2}" dt="2024-05-20T17:33:41.899" v="1648" actId="478"/>
          <ac:spMkLst>
            <pc:docMk/>
            <pc:sldMk cId="2185990662" sldId="289"/>
            <ac:spMk id="6" creationId="{DAFC0F46-C66C-93F2-81BF-6CCEE70ACA1B}"/>
          </ac:spMkLst>
        </pc:spChg>
        <pc:spChg chg="mod">
          <ac:chgData name="Caitlin Coleman" userId="96f87ca1-0e64-4ae8-8d77-98757b85df0b" providerId="ADAL" clId="{84401A92-231A-444A-A518-D8BB26E1ADF2}" dt="2024-05-20T17:34:03.826" v="1687" actId="6549"/>
          <ac:spMkLst>
            <pc:docMk/>
            <pc:sldMk cId="2185990662" sldId="289"/>
            <ac:spMk id="11266" creationId="{00000000-0000-0000-0000-000000000000}"/>
          </ac:spMkLst>
        </pc:spChg>
        <pc:spChg chg="del">
          <ac:chgData name="Caitlin Coleman" userId="96f87ca1-0e64-4ae8-8d77-98757b85df0b" providerId="ADAL" clId="{84401A92-231A-444A-A518-D8BB26E1ADF2}" dt="2024-05-20T17:33:38.956" v="1647" actId="478"/>
          <ac:spMkLst>
            <pc:docMk/>
            <pc:sldMk cId="2185990662" sldId="289"/>
            <ac:spMk id="11267" creationId="{00000000-0000-0000-0000-000000000000}"/>
          </ac:spMkLst>
        </pc:spChg>
        <pc:picChg chg="mod">
          <ac:chgData name="Caitlin Coleman" userId="96f87ca1-0e64-4ae8-8d77-98757b85df0b" providerId="ADAL" clId="{84401A92-231A-444A-A518-D8BB26E1ADF2}" dt="2024-05-20T18:40:38.409" v="3331" actId="962"/>
          <ac:picMkLst>
            <pc:docMk/>
            <pc:sldMk cId="2185990662" sldId="289"/>
            <ac:picMk id="3" creationId="{801ACD6E-49DC-31E9-A2E6-06624B5F8D7B}"/>
          </ac:picMkLst>
        </pc:picChg>
      </pc:sldChg>
      <pc:sldChg chg="modSp add mod">
        <pc:chgData name="Caitlin Coleman" userId="96f87ca1-0e64-4ae8-8d77-98757b85df0b" providerId="ADAL" clId="{84401A92-231A-444A-A518-D8BB26E1ADF2}" dt="2024-05-21T11:19:38.730" v="4641" actId="13244"/>
        <pc:sldMkLst>
          <pc:docMk/>
          <pc:sldMk cId="3694982174" sldId="290"/>
        </pc:sldMkLst>
        <pc:spChg chg="mod ord">
          <ac:chgData name="Caitlin Coleman" userId="96f87ca1-0e64-4ae8-8d77-98757b85df0b" providerId="ADAL" clId="{84401A92-231A-444A-A518-D8BB26E1ADF2}" dt="2024-05-21T11:19:38.730" v="4641" actId="13244"/>
          <ac:spMkLst>
            <pc:docMk/>
            <pc:sldMk cId="3694982174" sldId="290"/>
            <ac:spMk id="4" creationId="{4A0934BB-9D2E-8003-D0E9-270CF6E4F02B}"/>
          </ac:spMkLst>
        </pc:spChg>
        <pc:spChg chg="mod">
          <ac:chgData name="Caitlin Coleman" userId="96f87ca1-0e64-4ae8-8d77-98757b85df0b" providerId="ADAL" clId="{84401A92-231A-444A-A518-D8BB26E1ADF2}" dt="2024-05-20T17:52:42.491" v="2386" actId="1076"/>
          <ac:spMkLst>
            <pc:docMk/>
            <pc:sldMk cId="3694982174" sldId="290"/>
            <ac:spMk id="5" creationId="{38C36BE2-0383-612F-D17A-7D1A7567943E}"/>
          </ac:spMkLst>
        </pc:spChg>
        <pc:spChg chg="mod">
          <ac:chgData name="Caitlin Coleman" userId="96f87ca1-0e64-4ae8-8d77-98757b85df0b" providerId="ADAL" clId="{84401A92-231A-444A-A518-D8BB26E1ADF2}" dt="2024-05-20T18:43:37.006" v="3443" actId="404"/>
          <ac:spMkLst>
            <pc:docMk/>
            <pc:sldMk cId="3694982174" sldId="290"/>
            <ac:spMk id="11266" creationId="{00000000-0000-0000-0000-000000000000}"/>
          </ac:spMkLst>
        </pc:spChg>
        <pc:spChg chg="mod">
          <ac:chgData name="Caitlin Coleman" userId="96f87ca1-0e64-4ae8-8d77-98757b85df0b" providerId="ADAL" clId="{84401A92-231A-444A-A518-D8BB26E1ADF2}" dt="2024-05-20T18:30:32.176" v="2885" actId="255"/>
          <ac:spMkLst>
            <pc:docMk/>
            <pc:sldMk cId="3694982174" sldId="290"/>
            <ac:spMk id="11267" creationId="{00000000-0000-0000-0000-000000000000}"/>
          </ac:spMkLst>
        </pc:spChg>
        <pc:picChg chg="mod">
          <ac:chgData name="Caitlin Coleman" userId="96f87ca1-0e64-4ae8-8d77-98757b85df0b" providerId="ADAL" clId="{84401A92-231A-444A-A518-D8BB26E1ADF2}" dt="2024-05-20T18:41:35.079" v="3379" actId="962"/>
          <ac:picMkLst>
            <pc:docMk/>
            <pc:sldMk cId="3694982174" sldId="290"/>
            <ac:picMk id="3" creationId="{570EA4BC-ACD2-E260-CEA7-36B57F79CE5C}"/>
          </ac:picMkLst>
        </pc:picChg>
      </pc:sldChg>
      <pc:sldChg chg="modSp add mod">
        <pc:chgData name="Caitlin Coleman" userId="96f87ca1-0e64-4ae8-8d77-98757b85df0b" providerId="ADAL" clId="{84401A92-231A-444A-A518-D8BB26E1ADF2}" dt="2024-05-20T18:58:47.889" v="4404" actId="33524"/>
        <pc:sldMkLst>
          <pc:docMk/>
          <pc:sldMk cId="380390102" sldId="291"/>
        </pc:sldMkLst>
        <pc:spChg chg="mod">
          <ac:chgData name="Caitlin Coleman" userId="96f87ca1-0e64-4ae8-8d77-98757b85df0b" providerId="ADAL" clId="{84401A92-231A-444A-A518-D8BB26E1ADF2}" dt="2024-05-20T18:57:18.173" v="4190" actId="20577"/>
          <ac:spMkLst>
            <pc:docMk/>
            <pc:sldMk cId="380390102" sldId="291"/>
            <ac:spMk id="11266" creationId="{00000000-0000-0000-0000-000000000000}"/>
          </ac:spMkLst>
        </pc:spChg>
        <pc:spChg chg="mod">
          <ac:chgData name="Caitlin Coleman" userId="96f87ca1-0e64-4ae8-8d77-98757b85df0b" providerId="ADAL" clId="{84401A92-231A-444A-A518-D8BB26E1ADF2}" dt="2024-05-20T18:58:47.889" v="4404" actId="33524"/>
          <ac:spMkLst>
            <pc:docMk/>
            <pc:sldMk cId="380390102" sldId="291"/>
            <ac:spMk id="1126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10/9/2024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10/9/2024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(a) Asexual reproduction produces two offspring from a single parent that are genetically identical to each other and to the parent. (b) There are multiple forms of asexual reproduction including budding, fission, fragmentation, and spore formation.</a:t>
            </a:r>
          </a:p>
        </p:txBody>
      </p:sp>
      <p:sp>
        <p:nvSpPr>
          <p:cNvPr id="4" name="Slide Number Placeholder 3"/>
          <p:cNvSpPr>
            <a:spLocks noGrp="1"/>
          </p:cNvSpPr>
          <p:nvPr>
            <p:ph type="sldNum" sz="quarter" idx="5"/>
          </p:nvPr>
        </p:nvSpPr>
        <p:spPr/>
        <p:txBody>
          <a:bodyPr/>
          <a:lstStyle/>
          <a:p>
            <a:fld id="{7115ED13-301A-4C0A-8C7F-A4982DED9D67}" type="slidenum">
              <a:rPr lang="en-US" smtClean="0"/>
              <a:pPr/>
              <a:t>4</a:t>
            </a:fld>
            <a:endParaRPr lang="en-US" dirty="0"/>
          </a:p>
        </p:txBody>
      </p:sp>
    </p:spTree>
    <p:extLst>
      <p:ext uri="{BB962C8B-B14F-4D97-AF65-F5344CB8AC3E}">
        <p14:creationId xmlns:p14="http://schemas.microsoft.com/office/powerpoint/2010/main" val="2998541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 The Red Queen Hypothesis is named after Lewis Carroll's Through the Looking-Glass. (a) Here is an illustration from the book illustrating how Alice is running but remains in the same spot. (b) The coevolution of rabbits and foxes provides a good example of the Red Queen Hypothesis. As the rabbit (prey) continually evolves to escape the fox (predator), the fox continually evolves to catch the rabbit.</a:t>
            </a:r>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3915732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4: Fungi have a haploid multicellular stage that produces specialized haploid cells by mitosis. These haploid cells fuse first by plasmogamy (the fusion of the contents of two cells) to form a heterokaryotic cell (one having two distinct nuclei) and then undergo karyogamy (nuclear fusion) to form a diploid zygote. The zygote is short-lived and undergoes meiosis to produce haploid spores. Each spore may germinate to give rise to a multicellular haploid organism by mitosis. The haploid organism can also reproduce asexually, using mitosis to produce spores that can germinate into more haploid organisms.</a:t>
            </a:r>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312184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1119693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5: Plants have a life cycle that alternates between a multicellular haploid organism and a multicellular diploid organism. In some plants, such as ferns, both the haploid and diploid plant stages are free-living (living on their own in the environment). In other plants, the gametophyte may live within the sporophyte, or vice versa. The diploid plant is called a sporophyte because it produces haploid spores by meiosis. The spores develop into multicellular, haploid plants that are called gametophytes because they produce gametes. The gametes of two individuals will fuse to form a diploid zygote that becomes the sporophyte.</a:t>
            </a:r>
          </a:p>
        </p:txBody>
      </p:sp>
      <p:sp>
        <p:nvSpPr>
          <p:cNvPr id="4" name="Slide Number Placeholder 3"/>
          <p:cNvSpPr>
            <a:spLocks noGrp="1"/>
          </p:cNvSpPr>
          <p:nvPr>
            <p:ph type="sldNum" sz="quarter" idx="5"/>
          </p:nvPr>
        </p:nvSpPr>
        <p:spPr/>
        <p:txBody>
          <a:bodyPr/>
          <a:lstStyle/>
          <a:p>
            <a:fld id="{7115ED13-301A-4C0A-8C7F-A4982DED9D67}" type="slidenum">
              <a:rPr lang="en-US" smtClean="0"/>
              <a:pPr/>
              <a:t>15</a:t>
            </a:fld>
            <a:endParaRPr lang="en-US" dirty="0"/>
          </a:p>
        </p:txBody>
      </p:sp>
    </p:spTree>
    <p:extLst>
      <p:ext uri="{BB962C8B-B14F-4D97-AF65-F5344CB8AC3E}">
        <p14:creationId xmlns:p14="http://schemas.microsoft.com/office/powerpoint/2010/main" val="2201552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6: The relative sizes of the sporophyte and the gametophyte differ between different types of plants. In simpler and more ancient plants, like algae, the gametophyte is larger and more dominant. However, in more recently evolved plants, the relative size of the gametophyte has been reduced.</a:t>
            </a:r>
          </a:p>
        </p:txBody>
      </p:sp>
      <p:sp>
        <p:nvSpPr>
          <p:cNvPr id="4" name="Slide Number Placeholder 3"/>
          <p:cNvSpPr>
            <a:spLocks noGrp="1"/>
          </p:cNvSpPr>
          <p:nvPr>
            <p:ph type="sldNum" sz="quarter" idx="5"/>
          </p:nvPr>
        </p:nvSpPr>
        <p:spPr/>
        <p:txBody>
          <a:bodyPr/>
          <a:lstStyle/>
          <a:p>
            <a:fld id="{7115ED13-301A-4C0A-8C7F-A4982DED9D67}" type="slidenum">
              <a:rPr lang="en-US" smtClean="0"/>
              <a:pPr/>
              <a:t>16</a:t>
            </a:fld>
            <a:endParaRPr lang="en-US" dirty="0"/>
          </a:p>
        </p:txBody>
      </p:sp>
    </p:spTree>
    <p:extLst>
      <p:ext uri="{BB962C8B-B14F-4D97-AF65-F5344CB8AC3E}">
        <p14:creationId xmlns:p14="http://schemas.microsoft.com/office/powerpoint/2010/main" val="4730103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892679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11.2</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Sexual Reproduction</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11.2 Figure 4</a:t>
            </a:r>
            <a:endParaRPr lang="en-US" sz="3200" dirty="0">
              <a:solidFill>
                <a:schemeClr val="accent1"/>
              </a:solidFill>
            </a:endParaRPr>
          </a:p>
        </p:txBody>
      </p:sp>
      <p:sp>
        <p:nvSpPr>
          <p:cNvPr id="7" name="Photo Credit 1">
            <a:extLst>
              <a:ext uri="{FF2B5EF4-FFF2-40B4-BE49-F238E27FC236}">
                <a16:creationId xmlns:a16="http://schemas.microsoft.com/office/drawing/2014/main" id="{3E9F34E4-B541-851E-7B26-AC5AF0813FD8}"/>
              </a:ext>
            </a:extLst>
          </p:cNvPr>
          <p:cNvSpPr txBox="1"/>
          <p:nvPr/>
        </p:nvSpPr>
        <p:spPr>
          <a:xfrm>
            <a:off x="2285999" y="5729197"/>
            <a:ext cx="4572000" cy="215444"/>
          </a:xfrm>
          <a:prstGeom prst="rect">
            <a:avLst/>
          </a:prstGeom>
          <a:noFill/>
        </p:spPr>
        <p:txBody>
          <a:bodyPr wrap="square">
            <a:spAutoFit/>
          </a:bodyPr>
          <a:lstStyle/>
          <a:p>
            <a:pPr algn="ctr"/>
            <a:r>
              <a:rPr lang="en-US" sz="800" dirty="0"/>
              <a:t>OpenStax. "Fungi life cycle."</a:t>
            </a:r>
          </a:p>
        </p:txBody>
      </p:sp>
      <p:pic>
        <p:nvPicPr>
          <p:cNvPr id="2" name="Content Placeholder 6" descr="Fungi goes through both asexual and sexual reproduction. Fungi have haploid cells that fuse through plasmogamy, wherein haploid cells from two different mycelia fuse to form a heterokaryotic cell with two or more nuclei. The nuclei fuse to form a diploid (2n) zygote in karyogamy. The zygote undergoes meiosis to form haploid (1n) spores. The spores can then reproduce by germinating or by using mitosis to create more spores that can then germinate and form mycelium.  ">
            <a:extLst>
              <a:ext uri="{FF2B5EF4-FFF2-40B4-BE49-F238E27FC236}">
                <a16:creationId xmlns:a16="http://schemas.microsoft.com/office/drawing/2014/main" id="{50AD23CF-E7E9-F715-C8CF-31E073E4667D}"/>
              </a:ext>
            </a:extLst>
          </p:cNvPr>
          <p:cNvPicPr>
            <a:picLocks noGrp="1" noChangeAspect="1"/>
          </p:cNvPicPr>
          <p:nvPr>
            <p:ph idx="1"/>
          </p:nvPr>
        </p:nvPicPr>
        <p:blipFill>
          <a:blip r:embed="rId3"/>
          <a:srcRect l="23148" t="4340" r="24074" b="3992"/>
          <a:stretch/>
        </p:blipFill>
        <p:spPr>
          <a:xfrm>
            <a:off x="2209800" y="1103979"/>
            <a:ext cx="4566678" cy="4406445"/>
          </a:xfrm>
        </p:spPr>
      </p:pic>
    </p:spTree>
    <p:extLst>
      <p:ext uri="{BB962C8B-B14F-4D97-AF65-F5344CB8AC3E}">
        <p14:creationId xmlns:p14="http://schemas.microsoft.com/office/powerpoint/2010/main" val="266984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386840"/>
          </a:xfrm>
        </p:spPr>
        <p:txBody>
          <a:bodyPr/>
          <a:lstStyle/>
          <a:p>
            <a:r>
              <a:rPr lang="en-US" dirty="0"/>
              <a:t>If a mutation occurs so that a fungus is no longer able to produce a − mating type, will it still be able to reproduce?</a:t>
            </a:r>
          </a:p>
        </p:txBody>
      </p:sp>
    </p:spTree>
    <p:extLst>
      <p:ext uri="{BB962C8B-B14F-4D97-AF65-F5344CB8AC3E}">
        <p14:creationId xmlns:p14="http://schemas.microsoft.com/office/powerpoint/2010/main" val="193357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Life Cycles of Sexually Reproducing Organisms</a:t>
            </a:r>
            <a:r>
              <a:rPr lang="en-US" sz="1400" baseline="-25000" dirty="0"/>
              <a:t>4</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20000"/>
          </a:bodyPr>
          <a:lstStyle/>
          <a:p>
            <a:pPr marL="0" indent="0" fontAlgn="ctr">
              <a:buNone/>
            </a:pPr>
            <a:r>
              <a:rPr lang="en-US" dirty="0"/>
              <a:t>Alternation of generations organisms</a:t>
            </a:r>
          </a:p>
          <a:p>
            <a:pPr fontAlgn="ctr"/>
            <a:r>
              <a:rPr lang="en-US" b="1" dirty="0"/>
              <a:t>Alternation of generations</a:t>
            </a:r>
            <a:r>
              <a:rPr lang="en-US" dirty="0"/>
              <a:t>: life-cycle type in which the diploid and haploid stages alternate</a:t>
            </a:r>
          </a:p>
          <a:p>
            <a:pPr fontAlgn="ctr"/>
            <a:r>
              <a:rPr lang="en-US" b="1" dirty="0"/>
              <a:t>Gametophytes</a:t>
            </a:r>
            <a:r>
              <a:rPr lang="en-US" dirty="0"/>
              <a:t>: multicellular stage of the plant that gives rise to haploid gametes or spores</a:t>
            </a:r>
          </a:p>
          <a:p>
            <a:pPr lvl="1" fontAlgn="ctr"/>
            <a:r>
              <a:rPr lang="en-US" dirty="0"/>
              <a:t>Meiosis not directly involved in production of gametes because organism is already haploid</a:t>
            </a:r>
          </a:p>
          <a:p>
            <a:pPr fontAlgn="ctr"/>
            <a:r>
              <a:rPr lang="en-US" dirty="0"/>
              <a:t>Fertilization between gametes forms diploid zygote, which undergoes mitosis to form a sporophyte</a:t>
            </a:r>
          </a:p>
          <a:p>
            <a:pPr lvl="1" fontAlgn="ctr"/>
            <a:r>
              <a:rPr lang="en-US" b="1" dirty="0"/>
              <a:t>Sporophytes</a:t>
            </a:r>
            <a:r>
              <a:rPr lang="en-US" dirty="0"/>
              <a:t>: multicellular diploid life-cycle stage that produces haploid spores by meiosis</a:t>
            </a:r>
          </a:p>
          <a:p>
            <a:pPr lvl="3" fontAlgn="ctr">
              <a:buFont typeface="Arial" panose="020B0604020202020204" pitchFamily="34" charset="0"/>
              <a:buChar char="•"/>
            </a:pPr>
            <a:r>
              <a:rPr lang="en-US" sz="2200" dirty="0"/>
              <a:t>Sporophyte undergoes meiosis to produce haploid spores which then develop into gametophytes</a:t>
            </a:r>
            <a:r>
              <a:rPr lang="en-US" i="0" dirty="0">
                <a:solidFill>
                  <a:schemeClr val="tx1"/>
                </a:solidFill>
              </a:rPr>
              <a:t>		</a:t>
            </a:r>
            <a:endParaRPr lang="en-US" dirty="0">
              <a:solidFill>
                <a:srgbClr val="0000FF"/>
              </a:solidFill>
            </a:endParaRPr>
          </a:p>
        </p:txBody>
      </p:sp>
    </p:spTree>
    <p:extLst>
      <p:ext uri="{BB962C8B-B14F-4D97-AF65-F5344CB8AC3E}">
        <p14:creationId xmlns:p14="http://schemas.microsoft.com/office/powerpoint/2010/main" val="2304499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Life Cycles of Sexually Reproducing Organisms</a:t>
            </a:r>
            <a:r>
              <a:rPr lang="en-US" sz="1400" baseline="-25000" dirty="0"/>
              <a:t>5</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marL="0" indent="0" fontAlgn="ctr">
              <a:buNone/>
            </a:pPr>
            <a:r>
              <a:rPr lang="en-US" dirty="0"/>
              <a:t>Alternation of generations organisms</a:t>
            </a:r>
          </a:p>
          <a:p>
            <a:pPr fontAlgn="ctr"/>
            <a:r>
              <a:rPr lang="en-US" i="0" dirty="0">
                <a:solidFill>
                  <a:schemeClr val="tx1"/>
                </a:solidFill>
              </a:rPr>
              <a:t>Relative size and relationship between sporophyte and gametophyte varies</a:t>
            </a:r>
          </a:p>
          <a:p>
            <a:pPr lvl="1" fontAlgn="ctr"/>
            <a:r>
              <a:rPr lang="en-US" dirty="0"/>
              <a:t>Example: In moss, the gametophyte is free-living, and the sporophyte is physically dependent on the gametophyte.</a:t>
            </a:r>
            <a:endParaRPr lang="en-US" dirty="0">
              <a:solidFill>
                <a:srgbClr val="0000FF"/>
              </a:solidFill>
            </a:endParaRPr>
          </a:p>
        </p:txBody>
      </p:sp>
    </p:spTree>
    <p:extLst>
      <p:ext uri="{BB962C8B-B14F-4D97-AF65-F5344CB8AC3E}">
        <p14:creationId xmlns:p14="http://schemas.microsoft.com/office/powerpoint/2010/main" val="380390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082041"/>
          </a:xfrm>
        </p:spPr>
        <p:txBody>
          <a:bodyPr/>
          <a:lstStyle/>
          <a:p>
            <a:r>
              <a:rPr lang="en-US" dirty="0"/>
              <a:t>What cells in humans are analogous to gametophytes in plants?</a:t>
            </a:r>
          </a:p>
        </p:txBody>
      </p:sp>
    </p:spTree>
    <p:extLst>
      <p:ext uri="{BB962C8B-B14F-4D97-AF65-F5344CB8AC3E}">
        <p14:creationId xmlns:p14="http://schemas.microsoft.com/office/powerpoint/2010/main" val="3029162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11.2 Figure 5</a:t>
            </a:r>
            <a:endParaRPr lang="en-US" sz="3200" dirty="0">
              <a:solidFill>
                <a:schemeClr val="accent1"/>
              </a:solidFill>
            </a:endParaRPr>
          </a:p>
        </p:txBody>
      </p:sp>
      <p:pic>
        <p:nvPicPr>
          <p:cNvPr id="2" name="Content Placeholder 5" descr="This illustration shows the life cycle of fern plants. The diploid (2n) zygote produces the young sporophyte, which then grows into a mature sporophyte, the familiar, leafy plant. Sorus, made up of sporangia, form on the underside of the leaves of the sporophyte. Sporangia release haploid (1n) spores formed through meiosis. The spores germinate and undergo mitosis to form a multicellular, leafy gametophyte. The gametophyte produces an antheridium with eggs and antheridium with sperm. Upon fertilization, the egg and sperm form a diploid zygote.">
            <a:extLst>
              <a:ext uri="{FF2B5EF4-FFF2-40B4-BE49-F238E27FC236}">
                <a16:creationId xmlns:a16="http://schemas.microsoft.com/office/drawing/2014/main" id="{BFE6CA5D-8796-93FB-9819-2AB991085F7B}"/>
              </a:ext>
            </a:extLst>
          </p:cNvPr>
          <p:cNvPicPr>
            <a:picLocks noGrp="1" noChangeAspect="1"/>
          </p:cNvPicPr>
          <p:nvPr>
            <p:ph idx="1"/>
          </p:nvPr>
        </p:nvPicPr>
        <p:blipFill>
          <a:blip r:embed="rId3"/>
          <a:srcRect l="7407" t="3666" r="7407"/>
          <a:stretch/>
        </p:blipFill>
        <p:spPr>
          <a:xfrm>
            <a:off x="990600" y="1295400"/>
            <a:ext cx="7265103" cy="4564380"/>
          </a:xfrm>
        </p:spPr>
      </p:pic>
    </p:spTree>
    <p:extLst>
      <p:ext uri="{BB962C8B-B14F-4D97-AF65-F5344CB8AC3E}">
        <p14:creationId xmlns:p14="http://schemas.microsoft.com/office/powerpoint/2010/main" val="1251821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11.2 Figure 6</a:t>
            </a:r>
            <a:endParaRPr lang="en-US" sz="3200" dirty="0">
              <a:solidFill>
                <a:schemeClr val="accent1"/>
              </a:solidFill>
            </a:endParaRPr>
          </a:p>
        </p:txBody>
      </p:sp>
      <p:sp>
        <p:nvSpPr>
          <p:cNvPr id="5" name="Photo Credit 1">
            <a:extLst>
              <a:ext uri="{FF2B5EF4-FFF2-40B4-BE49-F238E27FC236}">
                <a16:creationId xmlns:a16="http://schemas.microsoft.com/office/drawing/2014/main" id="{8BEB2B6D-E1CE-5925-43EB-0622440245D3}"/>
              </a:ext>
            </a:extLst>
          </p:cNvPr>
          <p:cNvSpPr txBox="1"/>
          <p:nvPr/>
        </p:nvSpPr>
        <p:spPr>
          <a:xfrm>
            <a:off x="2286000" y="5540829"/>
            <a:ext cx="4572000" cy="215444"/>
          </a:xfrm>
          <a:prstGeom prst="rect">
            <a:avLst/>
          </a:prstGeom>
          <a:noFill/>
        </p:spPr>
        <p:txBody>
          <a:bodyPr wrap="square">
            <a:spAutoFit/>
          </a:bodyPr>
          <a:lstStyle/>
          <a:p>
            <a:pPr algn="ctr"/>
            <a:r>
              <a:rPr lang="en-US" sz="800" dirty="0"/>
              <a:t>Marcelo Teles on Wikimedia Commons. "Sporophyte and gametophyte."</a:t>
            </a:r>
          </a:p>
        </p:txBody>
      </p:sp>
      <p:pic>
        <p:nvPicPr>
          <p:cNvPr id="2" name="Content Placeholder 5" descr="For algae, the gametophyte and sporophyte are very similar size. For bryophytes (true mosses), the sporophyte and the gametophyte are about the same size, but the sporophyte is more leaflike. For pteridophytes (ferns, horsetails, and lycophytes), the gametophyte is much smaller and more rounded, and the sporophyte is more leaflike. For gymnosperms (conifers, cycads, and ginkgos), the gametophyte exists as small, round objects on the sporophyte. For angiosperms (flowering plants), the gametophyte is much smaller than the sporophyte and exists on flowers. ">
            <a:extLst>
              <a:ext uri="{FF2B5EF4-FFF2-40B4-BE49-F238E27FC236}">
                <a16:creationId xmlns:a16="http://schemas.microsoft.com/office/drawing/2014/main" id="{5B404C33-C282-6E0A-1790-FF79AC2A4433}"/>
              </a:ext>
            </a:extLst>
          </p:cNvPr>
          <p:cNvPicPr>
            <a:picLocks noGrp="1" noChangeAspect="1"/>
          </p:cNvPicPr>
          <p:nvPr>
            <p:ph idx="1"/>
          </p:nvPr>
        </p:nvPicPr>
        <p:blipFill>
          <a:blip r:embed="rId3"/>
          <a:srcRect l="2778" t="3668" r="2778" b="2999"/>
          <a:stretch/>
        </p:blipFill>
        <p:spPr>
          <a:xfrm>
            <a:off x="609600" y="1126034"/>
            <a:ext cx="7924800" cy="4350870"/>
          </a:xfrm>
        </p:spPr>
      </p:pic>
    </p:spTree>
    <p:extLst>
      <p:ext uri="{BB962C8B-B14F-4D97-AF65-F5344CB8AC3E}">
        <p14:creationId xmlns:p14="http://schemas.microsoft.com/office/powerpoint/2010/main" val="2052280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Summary</a:t>
            </a:r>
            <a:endParaRPr lang="en-US" sz="3200" dirty="0">
              <a:solidFill>
                <a:schemeClr val="accent1"/>
              </a:solidFill>
            </a:endParaRPr>
          </a:p>
        </p:txBody>
      </p:sp>
      <p:sp>
        <p:nvSpPr>
          <p:cNvPr id="11267" name="Rectangle 3"/>
          <p:cNvSpPr>
            <a:spLocks noGrp="1"/>
          </p:cNvSpPr>
          <p:nvPr>
            <p:ph idx="1"/>
          </p:nvPr>
        </p:nvSpPr>
        <p:spPr>
          <a:xfrm>
            <a:off x="457200" y="1280160"/>
            <a:ext cx="8229600" cy="4739640"/>
          </a:xfrm>
          <a:prstGeom prst="rect">
            <a:avLst/>
          </a:prstGeom>
        </p:spPr>
        <p:txBody>
          <a:bodyPr>
            <a:normAutofit fontScale="77500" lnSpcReduction="20000"/>
          </a:bodyPr>
          <a:lstStyle/>
          <a:p>
            <a:r>
              <a:rPr lang="en-US" dirty="0"/>
              <a:t>Nearly all eukaryotes undergo sexual reproduction involving meiosis.</a:t>
            </a:r>
          </a:p>
          <a:p>
            <a:pPr lvl="1"/>
            <a:r>
              <a:rPr lang="en-US" dirty="0"/>
              <a:t>Meiosis introduces genetic variation into reproductive cells.</a:t>
            </a:r>
          </a:p>
          <a:p>
            <a:pPr lvl="1"/>
            <a:r>
              <a:rPr lang="en-US" dirty="0"/>
              <a:t>This variation is an evolutionary advantage for sexual reproduction.</a:t>
            </a:r>
          </a:p>
          <a:p>
            <a:r>
              <a:rPr lang="en-US" dirty="0"/>
              <a:t>Sexual life cycles alternate between meiosis and fertilization stages.</a:t>
            </a:r>
          </a:p>
          <a:p>
            <a:pPr lvl="1"/>
            <a:r>
              <a:rPr lang="en-US" dirty="0"/>
              <a:t>Meiosis produces unique reproductive cells called gametes, which have half the number of chromosomes.</a:t>
            </a:r>
          </a:p>
          <a:p>
            <a:pPr lvl="1"/>
            <a:r>
              <a:rPr lang="en-US" dirty="0"/>
              <a:t>Fertilization of two gametes restores the diploid condition in the zygote.</a:t>
            </a:r>
          </a:p>
          <a:p>
            <a:r>
              <a:rPr lang="en-US" dirty="0"/>
              <a:t>Most organisms alternate between haploid and diploid stages in their life cycles.</a:t>
            </a:r>
          </a:p>
          <a:p>
            <a:r>
              <a:rPr lang="en-US" dirty="0"/>
              <a:t>The specific timing and processes for producing gametes varies across organisms.</a:t>
            </a:r>
          </a:p>
        </p:txBody>
      </p:sp>
    </p:spTree>
    <p:extLst>
      <p:ext uri="{BB962C8B-B14F-4D97-AF65-F5344CB8AC3E}">
        <p14:creationId xmlns:p14="http://schemas.microsoft.com/office/powerpoint/2010/main" val="1112949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2850011"/>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the three different life-cycle types among sexually reproducing multicellular organisms.</a:t>
            </a:r>
          </a:p>
          <a:p>
            <a:pPr marL="457200" indent="-457200">
              <a:buFont typeface="Arial" panose="020B0604020202020204" pitchFamily="34" charset="0"/>
              <a:buChar char="•"/>
              <a:tabLst>
                <a:tab pos="457200" algn="l"/>
              </a:tabLst>
            </a:pPr>
            <a:r>
              <a:rPr lang="en-US" b="1" i="0" dirty="0"/>
              <a:t>Explain</a:t>
            </a:r>
            <a:r>
              <a:rPr lang="en-US" i="0" dirty="0"/>
              <a:t> that meiosis and sexual reproduction are highly evolved traits.</a:t>
            </a:r>
          </a:p>
          <a:p>
            <a:pPr marL="457200" indent="-457200">
              <a:buFont typeface="Arial" panose="020B0604020202020204" pitchFamily="34" charset="0"/>
              <a:buChar char="•"/>
              <a:tabLst>
                <a:tab pos="457200" algn="l"/>
              </a:tabLst>
            </a:pPr>
            <a:r>
              <a:rPr lang="en-US" b="1" i="0" dirty="0"/>
              <a:t>Identify</a:t>
            </a:r>
            <a:r>
              <a:rPr lang="en-US" i="0" dirty="0"/>
              <a:t> variation among offspring as a potential evolutionary advantage of sexual reproduction.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Sexual Reproduction</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lnSpcReduction="10000"/>
          </a:bodyPr>
          <a:lstStyle/>
          <a:p>
            <a:pPr fontAlgn="ctr"/>
            <a:r>
              <a:rPr lang="en-US" dirty="0"/>
              <a:t>An evolutionary innovation that allows genetic variation in offspring</a:t>
            </a:r>
          </a:p>
          <a:p>
            <a:pPr fontAlgn="ctr"/>
            <a:r>
              <a:rPr lang="en-US" dirty="0"/>
              <a:t>Benefits: </a:t>
            </a:r>
          </a:p>
          <a:p>
            <a:pPr lvl="1" fontAlgn="ctr"/>
            <a:r>
              <a:rPr lang="en-US" dirty="0"/>
              <a:t>Variation important to survival and reproduction</a:t>
            </a:r>
          </a:p>
          <a:p>
            <a:pPr lvl="2" fontAlgn="ctr"/>
            <a:r>
              <a:rPr lang="en-US" dirty="0"/>
              <a:t>Sexually reproducing populations leave more descendants</a:t>
            </a:r>
          </a:p>
          <a:p>
            <a:pPr fontAlgn="ctr"/>
            <a:r>
              <a:rPr lang="en-US" dirty="0"/>
              <a:t>Only variation in asexual reproduction is mutation</a:t>
            </a:r>
          </a:p>
          <a:p>
            <a:pPr lvl="1" fontAlgn="ctr"/>
            <a:r>
              <a:rPr lang="en-US" dirty="0"/>
              <a:t>Also a source of variation in sexual reproduction (mutations continually reshuffled from one generation to the next)</a:t>
            </a:r>
            <a:r>
              <a:rPr lang="en-US" i="0" dirty="0">
                <a:solidFill>
                  <a:schemeClr val="tx1"/>
                </a:solidFill>
              </a:rPr>
              <a:t>		</a:t>
            </a:r>
            <a:endParaRPr lang="en-US" dirty="0">
              <a:solidFill>
                <a:srgbClr val="0000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11.2 Figure 1</a:t>
            </a:r>
            <a:endParaRPr lang="en-US" sz="3200" dirty="0">
              <a:solidFill>
                <a:schemeClr val="accent1"/>
              </a:solidFill>
            </a:endParaRPr>
          </a:p>
        </p:txBody>
      </p:sp>
      <p:pic>
        <p:nvPicPr>
          <p:cNvPr id="2" name="Content Placeholder 6" descr="In Figure (a), a parent cell splits in a process called division, resulting in two identical offspring cells.">
            <a:extLst>
              <a:ext uri="{FF2B5EF4-FFF2-40B4-BE49-F238E27FC236}">
                <a16:creationId xmlns:a16="http://schemas.microsoft.com/office/drawing/2014/main" id="{F7F65ED5-E647-D9D6-D64B-2C6EA3090850}"/>
              </a:ext>
            </a:extLst>
          </p:cNvPr>
          <p:cNvPicPr>
            <a:picLocks noGrp="1" noChangeAspect="1"/>
          </p:cNvPicPr>
          <p:nvPr>
            <p:ph idx="1"/>
          </p:nvPr>
        </p:nvPicPr>
        <p:blipFill>
          <a:blip r:embed="rId3"/>
          <a:srcRect l="35185" t="3846" r="34259" b="53334"/>
          <a:stretch/>
        </p:blipFill>
        <p:spPr>
          <a:xfrm>
            <a:off x="457200" y="1905000"/>
            <a:ext cx="3962400" cy="3084945"/>
          </a:xfrm>
        </p:spPr>
      </p:pic>
      <p:pic>
        <p:nvPicPr>
          <p:cNvPr id="4" name="Content Placeholder 6" descr="In Figure (b), budding, fission, fragmentation, and spore formation are shown. A hydra demonstrates budding by growing an appendage that eventually separates from the parent hydra to become its own entity. In fission, a paramecium divides into two identical offspring paramecia. In fragmentation, a starfish releases a leg, from which an offspring starfish continues to grow, and the parent starfish regrows the leg. In spore formation, a fungus releases spores to mingle with the genetic material of other sporing fungi.">
            <a:extLst>
              <a:ext uri="{FF2B5EF4-FFF2-40B4-BE49-F238E27FC236}">
                <a16:creationId xmlns:a16="http://schemas.microsoft.com/office/drawing/2014/main" id="{0E540DEA-6C17-CAA3-40E5-B38FDC9324BE}"/>
              </a:ext>
            </a:extLst>
          </p:cNvPr>
          <p:cNvPicPr>
            <a:picLocks noChangeAspect="1"/>
          </p:cNvPicPr>
          <p:nvPr/>
        </p:nvPicPr>
        <p:blipFill>
          <a:blip r:embed="rId3"/>
          <a:srcRect l="35185" t="46667" r="34259"/>
          <a:stretch/>
        </p:blipFill>
        <p:spPr>
          <a:xfrm>
            <a:off x="5112544" y="1548284"/>
            <a:ext cx="3574256" cy="3465945"/>
          </a:xfrm>
          <a:prstGeom prst="rect">
            <a:avLst/>
          </a:prstGeom>
        </p:spPr>
      </p:pic>
    </p:spTree>
    <p:extLst>
      <p:ext uri="{BB962C8B-B14F-4D97-AF65-F5344CB8AC3E}">
        <p14:creationId xmlns:p14="http://schemas.microsoft.com/office/powerpoint/2010/main" val="3150542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Evolution Connection</a:t>
            </a:r>
            <a:endParaRPr lang="en-US" sz="3200" dirty="0">
              <a:solidFill>
                <a:schemeClr val="accent1"/>
              </a:solidFill>
            </a:endParaRPr>
          </a:p>
        </p:txBody>
      </p:sp>
      <p:sp>
        <p:nvSpPr>
          <p:cNvPr id="11267" name="Rectangle 3"/>
          <p:cNvSpPr>
            <a:spLocks noGrp="1"/>
          </p:cNvSpPr>
          <p:nvPr>
            <p:ph idx="1"/>
          </p:nvPr>
        </p:nvSpPr>
        <p:spPr>
          <a:xfrm>
            <a:off x="457199" y="1280159"/>
            <a:ext cx="8502925" cy="4815841"/>
          </a:xfrm>
          <a:prstGeom prst="rect">
            <a:avLst/>
          </a:prstGeom>
        </p:spPr>
        <p:txBody>
          <a:bodyPr>
            <a:normAutofit fontScale="85000" lnSpcReduction="10000"/>
          </a:bodyPr>
          <a:lstStyle/>
          <a:p>
            <a:pPr marL="0" indent="0" fontAlgn="ctr">
              <a:buNone/>
            </a:pPr>
            <a:r>
              <a:rPr lang="en-US" dirty="0"/>
              <a:t>The Red Queen Hypothesis</a:t>
            </a:r>
          </a:p>
          <a:p>
            <a:pPr fontAlgn="ctr"/>
            <a:r>
              <a:rPr lang="en-US" dirty="0"/>
              <a:t>First proposed by Leigh Van Valen (1973) in reference to the Red Queen's race in </a:t>
            </a:r>
            <a:r>
              <a:rPr lang="en-US" i="1" dirty="0"/>
              <a:t>Through the Looking-Glass</a:t>
            </a:r>
          </a:p>
          <a:p>
            <a:pPr lvl="1" fontAlgn="ctr"/>
            <a:r>
              <a:rPr lang="en-US" dirty="0"/>
              <a:t>"It takes all the running you can do to stay in the same place."</a:t>
            </a:r>
          </a:p>
          <a:p>
            <a:pPr fontAlgn="ctr"/>
            <a:r>
              <a:rPr lang="en-US" dirty="0">
                <a:solidFill>
                  <a:schemeClr val="tx1"/>
                </a:solidFill>
              </a:rPr>
              <a:t>All species </a:t>
            </a:r>
            <a:r>
              <a:rPr lang="en-US" b="1" dirty="0">
                <a:solidFill>
                  <a:schemeClr val="tx1"/>
                </a:solidFill>
              </a:rPr>
              <a:t>coevolve</a:t>
            </a:r>
            <a:r>
              <a:rPr lang="en-US" dirty="0">
                <a:solidFill>
                  <a:schemeClr val="tx1"/>
                </a:solidFill>
              </a:rPr>
              <a:t> (evolve together) with other organisms</a:t>
            </a:r>
          </a:p>
          <a:p>
            <a:pPr lvl="1" fontAlgn="ctr"/>
            <a:r>
              <a:rPr lang="en-US" dirty="0"/>
              <a:t>Example: predators evolving with prey</a:t>
            </a:r>
          </a:p>
          <a:p>
            <a:pPr lvl="1" fontAlgn="ctr"/>
            <a:r>
              <a:rPr lang="en-US" dirty="0"/>
              <a:t>Survival of any given genotype or phenotype dependent on the reproductive fitness of other genotypes or phenotypes</a:t>
            </a:r>
          </a:p>
          <a:p>
            <a:pPr lvl="2" fontAlgn="ctr"/>
            <a:r>
              <a:rPr lang="en-US" sz="2800" b="1" dirty="0"/>
              <a:t>Fitness</a:t>
            </a:r>
            <a:r>
              <a:rPr lang="en-US" sz="2800" dirty="0"/>
              <a:t>: capacity of some members of a species to produce more reproductively viable offspring relative to others within the species</a:t>
            </a:r>
            <a:endParaRPr lang="en-US" sz="2800" dirty="0">
              <a:solidFill>
                <a:srgbClr val="0000FF"/>
              </a:solidFill>
            </a:endParaRPr>
          </a:p>
        </p:txBody>
      </p:sp>
    </p:spTree>
    <p:extLst>
      <p:ext uri="{BB962C8B-B14F-4D97-AF65-F5344CB8AC3E}">
        <p14:creationId xmlns:p14="http://schemas.microsoft.com/office/powerpoint/2010/main" val="3793434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11.2 Figure 2</a:t>
            </a:r>
            <a:endParaRPr lang="en-US" sz="3200" dirty="0">
              <a:solidFill>
                <a:schemeClr val="accent1"/>
              </a:solidFill>
            </a:endParaRPr>
          </a:p>
        </p:txBody>
      </p:sp>
      <p:sp>
        <p:nvSpPr>
          <p:cNvPr id="5" name="Photo Credit 1">
            <a:extLst>
              <a:ext uri="{FF2B5EF4-FFF2-40B4-BE49-F238E27FC236}">
                <a16:creationId xmlns:a16="http://schemas.microsoft.com/office/drawing/2014/main" id="{1F4E2E4C-24E5-3AF0-8200-A86FA0E20866}"/>
              </a:ext>
            </a:extLst>
          </p:cNvPr>
          <p:cNvSpPr txBox="1"/>
          <p:nvPr/>
        </p:nvSpPr>
        <p:spPr>
          <a:xfrm>
            <a:off x="2396867" y="5715000"/>
            <a:ext cx="4572000" cy="338554"/>
          </a:xfrm>
          <a:prstGeom prst="rect">
            <a:avLst/>
          </a:prstGeom>
          <a:noFill/>
        </p:spPr>
        <p:txBody>
          <a:bodyPr wrap="square">
            <a:spAutoFit/>
          </a:bodyPr>
          <a:lstStyle/>
          <a:p>
            <a:pPr algn="ctr"/>
            <a:r>
              <a:rPr lang="en-US" sz="800" dirty="0"/>
              <a:t>John Tenniel on Wikimedia Commons. "The Red Queen and Alice."</a:t>
            </a:r>
          </a:p>
          <a:p>
            <a:pPr algn="ctr"/>
            <a:r>
              <a:rPr lang="en-US" sz="800" dirty="0"/>
              <a:t>Aton Price 10 on Wikimedia Commons. "Red Queen hypothesis."</a:t>
            </a:r>
          </a:p>
        </p:txBody>
      </p:sp>
      <p:pic>
        <p:nvPicPr>
          <p:cNvPr id="2" name="Content Placeholder 6" descr="Image (a) shows a drawing of the Red Queen pulling Alice behind her. Image (b) explains the Red Queen Hypothesis, namely that &quot;Predator and prey must be constantly evolving to avoid extinction.&quot; The diagram in this image says that a rabbit must evolve to avoid predation, so it gains more speed (a defensive improvement). The fox then must evolve to continue feeding, so it gains more speed (an offensive improvement). The rabbit must then evolve again to avoid extinction by gaining more speed (a defensive improvement). The fox must then evolve to increase its speed to prevent extinction.">
            <a:extLst>
              <a:ext uri="{FF2B5EF4-FFF2-40B4-BE49-F238E27FC236}">
                <a16:creationId xmlns:a16="http://schemas.microsoft.com/office/drawing/2014/main" id="{ACCA09B4-680B-5ADD-34FA-2007A1E886C6}"/>
              </a:ext>
            </a:extLst>
          </p:cNvPr>
          <p:cNvPicPr>
            <a:picLocks noGrp="1" noChangeAspect="1"/>
          </p:cNvPicPr>
          <p:nvPr>
            <p:ph idx="1"/>
          </p:nvPr>
        </p:nvPicPr>
        <p:blipFill>
          <a:blip r:embed="rId3"/>
          <a:srcRect t="3667" b="13000"/>
          <a:stretch/>
        </p:blipFill>
        <p:spPr>
          <a:xfrm>
            <a:off x="246888" y="1409700"/>
            <a:ext cx="8723376" cy="4038600"/>
          </a:xfrm>
        </p:spPr>
      </p:pic>
    </p:spTree>
    <p:extLst>
      <p:ext uri="{BB962C8B-B14F-4D97-AF65-F5344CB8AC3E}">
        <p14:creationId xmlns:p14="http://schemas.microsoft.com/office/powerpoint/2010/main" val="2185990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Life Cycles of Sexually Reproducing Organisms</a:t>
            </a:r>
            <a:r>
              <a:rPr lang="en-US" sz="1400" baseline="-25000" dirty="0"/>
              <a:t>1</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20000"/>
          </a:bodyPr>
          <a:lstStyle/>
          <a:p>
            <a:pPr fontAlgn="ctr"/>
            <a:r>
              <a:rPr lang="en-US" dirty="0"/>
              <a:t>Fertilization and meiosis alternate during the life cycle</a:t>
            </a:r>
          </a:p>
          <a:p>
            <a:pPr lvl="1" fontAlgn="ctr"/>
            <a:r>
              <a:rPr lang="en-US" b="1" dirty="0"/>
              <a:t>Life cycle</a:t>
            </a:r>
            <a:r>
              <a:rPr lang="en-US" dirty="0"/>
              <a:t>: sequence of events in the development of an organism and the production of cells that produce offspring</a:t>
            </a:r>
          </a:p>
          <a:p>
            <a:pPr lvl="1" fontAlgn="ctr"/>
            <a:r>
              <a:rPr lang="en-US" i="0" dirty="0">
                <a:solidFill>
                  <a:schemeClr val="tx1"/>
                </a:solidFill>
              </a:rPr>
              <a:t>Depends on the organism</a:t>
            </a:r>
            <a:r>
              <a:rPr lang="en-US" dirty="0"/>
              <a:t>'</a:t>
            </a:r>
            <a:r>
              <a:rPr lang="en-US" i="0" dirty="0">
                <a:solidFill>
                  <a:schemeClr val="tx1"/>
                </a:solidFill>
              </a:rPr>
              <a:t>s reproductive strategy</a:t>
            </a:r>
          </a:p>
          <a:p>
            <a:pPr lvl="1" fontAlgn="ctr"/>
            <a:r>
              <a:rPr lang="en-US" dirty="0"/>
              <a:t>Meiosis reduces chromosome number by half (haploid); fertilization restores to diploid </a:t>
            </a:r>
          </a:p>
          <a:p>
            <a:pPr lvl="2" fontAlgn="ctr"/>
            <a:r>
              <a:rPr lang="en-US" dirty="0"/>
              <a:t>Some organisms (like humans) have multicellular diploid stage that is most obvious</a:t>
            </a:r>
          </a:p>
          <a:p>
            <a:pPr lvl="2" fontAlgn="ctr"/>
            <a:r>
              <a:rPr lang="en-US" dirty="0"/>
              <a:t>Some organisms (like fungi) have multicellular haploid stage that is most obvious</a:t>
            </a:r>
          </a:p>
          <a:p>
            <a:pPr lvl="2" fontAlgn="ctr"/>
            <a:r>
              <a:rPr lang="en-US" dirty="0"/>
              <a:t>Some organisms (like plants and algae) alternate between haploid and diploid as most obvious</a:t>
            </a:r>
          </a:p>
        </p:txBody>
      </p:sp>
    </p:spTree>
    <p:extLst>
      <p:ext uri="{BB962C8B-B14F-4D97-AF65-F5344CB8AC3E}">
        <p14:creationId xmlns:p14="http://schemas.microsoft.com/office/powerpoint/2010/main" val="3402320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Life Cycles of Sexually Reproducing Organisms</a:t>
            </a:r>
            <a:r>
              <a:rPr lang="en-US" sz="1400" baseline="-25000" dirty="0"/>
              <a:t>2</a:t>
            </a:r>
            <a:endParaRPr lang="en-US" sz="3200" baseline="-25000" dirty="0">
              <a:solidFill>
                <a:schemeClr val="accent1"/>
              </a:solidFill>
            </a:endParaRPr>
          </a:p>
        </p:txBody>
      </p:sp>
      <p:sp>
        <p:nvSpPr>
          <p:cNvPr id="11267" name="Rectangle 3"/>
          <p:cNvSpPr>
            <a:spLocks noGrp="1"/>
          </p:cNvSpPr>
          <p:nvPr>
            <p:ph idx="1"/>
          </p:nvPr>
        </p:nvSpPr>
        <p:spPr>
          <a:xfrm>
            <a:off x="457199" y="1280160"/>
            <a:ext cx="4572000" cy="4739640"/>
          </a:xfrm>
          <a:prstGeom prst="rect">
            <a:avLst/>
          </a:prstGeom>
        </p:spPr>
        <p:txBody>
          <a:bodyPr>
            <a:normAutofit fontScale="77500" lnSpcReduction="20000"/>
          </a:bodyPr>
          <a:lstStyle/>
          <a:p>
            <a:pPr fontAlgn="ctr"/>
            <a:r>
              <a:rPr lang="en-US" dirty="0"/>
              <a:t>Diploid-dominant organisms</a:t>
            </a:r>
          </a:p>
          <a:p>
            <a:pPr lvl="1" fontAlgn="ctr"/>
            <a:r>
              <a:rPr lang="en-US" dirty="0"/>
              <a:t>Nearly all animals </a:t>
            </a:r>
          </a:p>
          <a:p>
            <a:pPr lvl="1" fontAlgn="ctr"/>
            <a:r>
              <a:rPr lang="en-US" dirty="0"/>
              <a:t>Only gametes are haploid</a:t>
            </a:r>
          </a:p>
          <a:p>
            <a:pPr lvl="1" fontAlgn="ctr"/>
            <a:r>
              <a:rPr lang="en-US" dirty="0"/>
              <a:t>Specialized diploid cells (germ cells) are produced in gonads</a:t>
            </a:r>
          </a:p>
          <a:p>
            <a:pPr lvl="2" fontAlgn="ctr"/>
            <a:r>
              <a:rPr lang="en-US" sz="2900" b="1" dirty="0"/>
              <a:t>Germ cells</a:t>
            </a:r>
            <a:r>
              <a:rPr lang="en-US" sz="2900" dirty="0"/>
              <a:t>: specialized cell line that produces gametes, such as eggs or sperm</a:t>
            </a:r>
          </a:p>
          <a:p>
            <a:pPr lvl="2" fontAlgn="ctr"/>
            <a:r>
              <a:rPr lang="en-US" sz="2900" dirty="0"/>
              <a:t>Can undergo mitosis or meiosis</a:t>
            </a:r>
          </a:p>
          <a:p>
            <a:pPr lvl="1" fontAlgn="ctr"/>
            <a:r>
              <a:rPr lang="en-US" dirty="0"/>
              <a:t>Once haploid gametes are formed, division stops</a:t>
            </a:r>
          </a:p>
          <a:p>
            <a:pPr lvl="1" fontAlgn="ctr"/>
            <a:r>
              <a:rPr lang="en-US" dirty="0"/>
              <a:t>Fertilization occurs with fusion of two gametes, restoring diploid state</a:t>
            </a:r>
          </a:p>
        </p:txBody>
      </p:sp>
      <p:sp>
        <p:nvSpPr>
          <p:cNvPr id="4" name="Caption 1">
            <a:extLst>
              <a:ext uri="{FF2B5EF4-FFF2-40B4-BE49-F238E27FC236}">
                <a16:creationId xmlns:a16="http://schemas.microsoft.com/office/drawing/2014/main" id="{4A0934BB-9D2E-8003-D0E9-270CF6E4F02B}"/>
              </a:ext>
              <a:ext uri="{C183D7F6-B498-43B3-948B-1728B52AA6E4}">
                <adec:decorative xmlns:adec="http://schemas.microsoft.com/office/drawing/2017/decorative" val="0"/>
              </a:ext>
            </a:extLst>
          </p:cNvPr>
          <p:cNvSpPr txBox="1"/>
          <p:nvPr/>
        </p:nvSpPr>
        <p:spPr>
          <a:xfrm>
            <a:off x="4709533" y="1296413"/>
            <a:ext cx="4373217" cy="307777"/>
          </a:xfrm>
          <a:prstGeom prst="rect">
            <a:avLst/>
          </a:prstGeom>
          <a:noFill/>
        </p:spPr>
        <p:txBody>
          <a:bodyPr wrap="square" rtlCol="0">
            <a:spAutoFit/>
          </a:bodyPr>
          <a:lstStyle/>
          <a:p>
            <a:pPr algn="ctr"/>
            <a:r>
              <a:rPr lang="en-US" sz="1400" b="1" dirty="0"/>
              <a:t>11.2 Figure 3</a:t>
            </a:r>
            <a:endParaRPr lang="en-US" sz="1400" dirty="0"/>
          </a:p>
        </p:txBody>
      </p:sp>
      <p:pic>
        <p:nvPicPr>
          <p:cNvPr id="2" name="Content Placeholder 6" descr="This illustration shows the life cycle of animals. Through meiosis, adult males produce haploid (1n) sperm, and adult females produce haploid eggs. Upon fertilization, a diploid (2n) zygote forms, which, through mitosis and cell division, grows into an adult.">
            <a:extLst>
              <a:ext uri="{FF2B5EF4-FFF2-40B4-BE49-F238E27FC236}">
                <a16:creationId xmlns:a16="http://schemas.microsoft.com/office/drawing/2014/main" id="{D3A532D4-6598-3D84-4EDA-428425F59538}"/>
              </a:ext>
            </a:extLst>
          </p:cNvPr>
          <p:cNvPicPr>
            <a:picLocks noChangeAspect="1"/>
          </p:cNvPicPr>
          <p:nvPr/>
        </p:nvPicPr>
        <p:blipFill>
          <a:blip r:embed="rId2"/>
          <a:srcRect l="11111" t="3667" r="11111" b="3000"/>
          <a:stretch/>
        </p:blipFill>
        <p:spPr>
          <a:xfrm>
            <a:off x="5029199" y="1787070"/>
            <a:ext cx="3951308" cy="2634205"/>
          </a:xfrm>
          <a:prstGeom prst="rect">
            <a:avLst/>
          </a:prstGeom>
        </p:spPr>
      </p:pic>
      <p:sp>
        <p:nvSpPr>
          <p:cNvPr id="5" name="Photo Credit 1">
            <a:extLst>
              <a:ext uri="{FF2B5EF4-FFF2-40B4-BE49-F238E27FC236}">
                <a16:creationId xmlns:a16="http://schemas.microsoft.com/office/drawing/2014/main" id="{38C36BE2-0383-612F-D17A-7D1A7567943E}"/>
              </a:ext>
              <a:ext uri="{C183D7F6-B498-43B3-948B-1728B52AA6E4}">
                <adec:decorative xmlns:adec="http://schemas.microsoft.com/office/drawing/2017/decorative" val="0"/>
              </a:ext>
            </a:extLst>
          </p:cNvPr>
          <p:cNvSpPr txBox="1"/>
          <p:nvPr/>
        </p:nvSpPr>
        <p:spPr>
          <a:xfrm>
            <a:off x="4610141" y="4815686"/>
            <a:ext cx="4572000" cy="215444"/>
          </a:xfrm>
          <a:prstGeom prst="rect">
            <a:avLst/>
          </a:prstGeom>
          <a:noFill/>
        </p:spPr>
        <p:txBody>
          <a:bodyPr wrap="square">
            <a:spAutoFit/>
          </a:bodyPr>
          <a:lstStyle/>
          <a:p>
            <a:pPr algn="ctr"/>
            <a:r>
              <a:rPr lang="en-US" sz="800" dirty="0"/>
              <a:t>CNX OpenStax on Wikimedia Commons. "Sexual reproduction."</a:t>
            </a:r>
          </a:p>
        </p:txBody>
      </p:sp>
    </p:spTree>
    <p:extLst>
      <p:ext uri="{BB962C8B-B14F-4D97-AF65-F5344CB8AC3E}">
        <p14:creationId xmlns:p14="http://schemas.microsoft.com/office/powerpoint/2010/main" val="3694982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Life Cycles of Sexually Reproducing Organisms</a:t>
            </a:r>
            <a:r>
              <a:rPr lang="en-US" sz="1400" baseline="-25000" dirty="0"/>
              <a:t>3</a:t>
            </a:r>
            <a:endParaRPr lang="en-US" sz="32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a:bodyPr>
          <a:lstStyle/>
          <a:p>
            <a:pPr fontAlgn="ctr"/>
            <a:r>
              <a:rPr lang="en-US" dirty="0"/>
              <a:t>Haploid-dominant organisms</a:t>
            </a:r>
          </a:p>
          <a:p>
            <a:pPr lvl="1" fontAlgn="ctr"/>
            <a:r>
              <a:rPr lang="en-US" dirty="0"/>
              <a:t>Most fungi and algae</a:t>
            </a:r>
          </a:p>
          <a:p>
            <a:pPr lvl="1" fontAlgn="ctr"/>
            <a:r>
              <a:rPr lang="en-US" dirty="0"/>
              <a:t>Haploid cells that make up tissues of dominant multicellular stage formed by mitosis</a:t>
            </a:r>
          </a:p>
          <a:p>
            <a:pPr lvl="1" fontAlgn="ctr"/>
            <a:r>
              <a:rPr lang="en-US" dirty="0"/>
              <a:t>Sexual reproduction in fungi</a:t>
            </a:r>
          </a:p>
          <a:p>
            <a:pPr lvl="2" fontAlgn="ctr"/>
            <a:r>
              <a:rPr lang="en-US" dirty="0"/>
              <a:t>Haploid cells from two individuals (+ and − mating types) join to form diploid zygote</a:t>
            </a:r>
          </a:p>
          <a:p>
            <a:pPr lvl="2" fontAlgn="ctr"/>
            <a:r>
              <a:rPr lang="en-US" dirty="0"/>
              <a:t>Zygote undergoes meiosis to form four haploid cells (spores)</a:t>
            </a:r>
          </a:p>
          <a:p>
            <a:pPr lvl="2" fontAlgn="ctr"/>
            <a:r>
              <a:rPr lang="en-US" dirty="0"/>
              <a:t>Spores can remain dormant until favorable time</a:t>
            </a:r>
          </a:p>
          <a:p>
            <a:pPr lvl="2" fontAlgn="ctr"/>
            <a:r>
              <a:rPr lang="en-US" dirty="0"/>
              <a:t>Spores form multicellular haploid structures through mitosis</a:t>
            </a:r>
            <a:endParaRPr lang="en-US" dirty="0">
              <a:solidFill>
                <a:srgbClr val="0000FF"/>
              </a:solidFill>
            </a:endParaRPr>
          </a:p>
        </p:txBody>
      </p:sp>
    </p:spTree>
    <p:extLst>
      <p:ext uri="{BB962C8B-B14F-4D97-AF65-F5344CB8AC3E}">
        <p14:creationId xmlns:p14="http://schemas.microsoft.com/office/powerpoint/2010/main" val="93782250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1796</TotalTime>
  <Words>1214</Words>
  <Application>Microsoft Office PowerPoint</Application>
  <PresentationFormat>On-screen Show (4:3)</PresentationFormat>
  <Paragraphs>98</Paragraphs>
  <Slides>18</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Century Gothic</vt:lpstr>
      <vt:lpstr>Aptos</vt:lpstr>
      <vt:lpstr>Arial</vt:lpstr>
      <vt:lpstr>Office Theme</vt:lpstr>
      <vt:lpstr>Lesson 11.2</vt:lpstr>
      <vt:lpstr>Objectives</vt:lpstr>
      <vt:lpstr>Sexual Reproduction</vt:lpstr>
      <vt:lpstr>11.2 Figure 1</vt:lpstr>
      <vt:lpstr>Evolution Connection</vt:lpstr>
      <vt:lpstr>11.2 Figure 2</vt:lpstr>
      <vt:lpstr>Life Cycles of Sexually Reproducing Organisms1</vt:lpstr>
      <vt:lpstr>Life Cycles of Sexually Reproducing Organisms2</vt:lpstr>
      <vt:lpstr>Life Cycles of Sexually Reproducing Organisms3</vt:lpstr>
      <vt:lpstr>11.2 Figure 4</vt:lpstr>
      <vt:lpstr>Think It Through</vt:lpstr>
      <vt:lpstr>Life Cycles of Sexually Reproducing Organisms4</vt:lpstr>
      <vt:lpstr>Life Cycles of Sexually Reproducing Organisms5</vt:lpstr>
      <vt:lpstr>Reflection Question</vt:lpstr>
      <vt:lpstr>11.2 Figure 5</vt:lpstr>
      <vt:lpstr>11.2 Figure 6</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181</cp:revision>
  <dcterms:created xsi:type="dcterms:W3CDTF">2013-04-26T14:43:13Z</dcterms:created>
  <dcterms:modified xsi:type="dcterms:W3CDTF">2024-10-09T13:19:16Z</dcterms:modified>
</cp:coreProperties>
</file>