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8"/>
  </p:notesMasterIdLst>
  <p:handoutMasterIdLst>
    <p:handoutMasterId r:id="rId39"/>
  </p:handoutMasterIdLst>
  <p:sldIdLst>
    <p:sldId id="272" r:id="rId2"/>
    <p:sldId id="264" r:id="rId3"/>
    <p:sldId id="265" r:id="rId4"/>
    <p:sldId id="277" r:id="rId5"/>
    <p:sldId id="278" r:id="rId6"/>
    <p:sldId id="275" r:id="rId7"/>
    <p:sldId id="295" r:id="rId8"/>
    <p:sldId id="279" r:id="rId9"/>
    <p:sldId id="290" r:id="rId10"/>
    <p:sldId id="296" r:id="rId11"/>
    <p:sldId id="268" r:id="rId12"/>
    <p:sldId id="289" r:id="rId13"/>
    <p:sldId id="280" r:id="rId14"/>
    <p:sldId id="291" r:id="rId15"/>
    <p:sldId id="297" r:id="rId16"/>
    <p:sldId id="292" r:id="rId17"/>
    <p:sldId id="281" r:id="rId18"/>
    <p:sldId id="282" r:id="rId19"/>
    <p:sldId id="283" r:id="rId20"/>
    <p:sldId id="298" r:id="rId21"/>
    <p:sldId id="284" r:id="rId22"/>
    <p:sldId id="300" r:id="rId23"/>
    <p:sldId id="299" r:id="rId24"/>
    <p:sldId id="285" r:id="rId25"/>
    <p:sldId id="293" r:id="rId26"/>
    <p:sldId id="301" r:id="rId27"/>
    <p:sldId id="302" r:id="rId28"/>
    <p:sldId id="303" r:id="rId29"/>
    <p:sldId id="294" r:id="rId30"/>
    <p:sldId id="304" r:id="rId31"/>
    <p:sldId id="286" r:id="rId32"/>
    <p:sldId id="305" r:id="rId33"/>
    <p:sldId id="287" r:id="rId34"/>
    <p:sldId id="306" r:id="rId35"/>
    <p:sldId id="288" r:id="rId36"/>
    <p:sldId id="307" r:id="rId37"/>
  </p:sldIdLst>
  <p:sldSz cx="9144000" cy="6858000" type="screen4x3"/>
  <p:notesSz cx="6858000" cy="9144000"/>
  <p:embeddedFontLst>
    <p:embeddedFont>
      <p:font typeface="Cambria Math" panose="02040503050406030204" pitchFamily="18" charset="0"/>
      <p:regular r:id="rId40"/>
    </p:embeddedFont>
    <p:embeddedFont>
      <p:font typeface="Century Gothic" panose="020B050202020202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366092"/>
    <a:srgbClr val="2D7D9F"/>
    <a:srgbClr val="0000FF"/>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008548-5BC5-47C8-AE3B-2CBB27B8172E}" v="2353" dt="2024-05-24T12:49:17.095"/>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06" autoAdjust="0"/>
    <p:restoredTop sz="86410" autoAdjust="0"/>
  </p:normalViewPr>
  <p:slideViewPr>
    <p:cSldViewPr>
      <p:cViewPr varScale="1">
        <p:scale>
          <a:sx n="95" d="100"/>
          <a:sy n="95" d="100"/>
        </p:scale>
        <p:origin x="2256" y="96"/>
      </p:cViewPr>
      <p:guideLst>
        <p:guide orient="horz" pos="2160"/>
        <p:guide pos="2880"/>
      </p:guideLst>
    </p:cSldViewPr>
  </p:slideViewPr>
  <p:outlineViewPr>
    <p:cViewPr>
      <p:scale>
        <a:sx n="33" d="100"/>
        <a:sy n="33" d="100"/>
      </p:scale>
      <p:origin x="0" y="-23886"/>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61008548-5BC5-47C8-AE3B-2CBB27B8172E}"/>
    <pc:docChg chg="undo custSel addSld delSld modSld sldOrd">
      <pc:chgData name="Caitlin Coleman" userId="96f87ca1-0e64-4ae8-8d77-98757b85df0b" providerId="ADAL" clId="{61008548-5BC5-47C8-AE3B-2CBB27B8172E}" dt="2024-05-24T13:43:36.950" v="20131" actId="1076"/>
      <pc:docMkLst>
        <pc:docMk/>
      </pc:docMkLst>
      <pc:sldChg chg="modSp mod">
        <pc:chgData name="Caitlin Coleman" userId="96f87ca1-0e64-4ae8-8d77-98757b85df0b" providerId="ADAL" clId="{61008548-5BC5-47C8-AE3B-2CBB27B8172E}" dt="2024-05-22T16:47:56.985" v="1639" actId="20577"/>
        <pc:sldMkLst>
          <pc:docMk/>
          <pc:sldMk cId="0" sldId="264"/>
        </pc:sldMkLst>
        <pc:spChg chg="mod">
          <ac:chgData name="Caitlin Coleman" userId="96f87ca1-0e64-4ae8-8d77-98757b85df0b" providerId="ADAL" clId="{61008548-5BC5-47C8-AE3B-2CBB27B8172E}" dt="2024-05-22T16:47:56.985" v="1639" actId="20577"/>
          <ac:spMkLst>
            <pc:docMk/>
            <pc:sldMk cId="0" sldId="264"/>
            <ac:spMk id="10243" creationId="{00000000-0000-0000-0000-000000000000}"/>
          </ac:spMkLst>
        </pc:spChg>
      </pc:sldChg>
      <pc:sldChg chg="modSp mod modAnim">
        <pc:chgData name="Caitlin Coleman" userId="96f87ca1-0e64-4ae8-8d77-98757b85df0b" providerId="ADAL" clId="{61008548-5BC5-47C8-AE3B-2CBB27B8172E}" dt="2024-05-22T18:11:17.983" v="2048" actId="6549"/>
        <pc:sldMkLst>
          <pc:docMk/>
          <pc:sldMk cId="0" sldId="265"/>
        </pc:sldMkLst>
        <pc:spChg chg="mod">
          <ac:chgData name="Caitlin Coleman" userId="96f87ca1-0e64-4ae8-8d77-98757b85df0b" providerId="ADAL" clId="{61008548-5BC5-47C8-AE3B-2CBB27B8172E}" dt="2024-05-22T14:01:52.355" v="80" actId="6549"/>
          <ac:spMkLst>
            <pc:docMk/>
            <pc:sldMk cId="0" sldId="265"/>
            <ac:spMk id="11266" creationId="{00000000-0000-0000-0000-000000000000}"/>
          </ac:spMkLst>
        </pc:spChg>
        <pc:spChg chg="mod">
          <ac:chgData name="Caitlin Coleman" userId="96f87ca1-0e64-4ae8-8d77-98757b85df0b" providerId="ADAL" clId="{61008548-5BC5-47C8-AE3B-2CBB27B8172E}" dt="2024-05-22T18:11:17.983" v="2048" actId="6549"/>
          <ac:spMkLst>
            <pc:docMk/>
            <pc:sldMk cId="0" sldId="265"/>
            <ac:spMk id="11267" creationId="{00000000-0000-0000-0000-000000000000}"/>
          </ac:spMkLst>
        </pc:spChg>
      </pc:sldChg>
      <pc:sldChg chg="del">
        <pc:chgData name="Caitlin Coleman" userId="96f87ca1-0e64-4ae8-8d77-98757b85df0b" providerId="ADAL" clId="{61008548-5BC5-47C8-AE3B-2CBB27B8172E}" dt="2024-05-22T14:09:42.689" v="698" actId="2696"/>
        <pc:sldMkLst>
          <pc:docMk/>
          <pc:sldMk cId="0" sldId="267"/>
        </pc:sldMkLst>
      </pc:sldChg>
      <pc:sldChg chg="addSp delSp modSp mod ord">
        <pc:chgData name="Caitlin Coleman" userId="96f87ca1-0e64-4ae8-8d77-98757b85df0b" providerId="ADAL" clId="{61008548-5BC5-47C8-AE3B-2CBB27B8172E}" dt="2024-05-24T12:54:09.318" v="19998" actId="114"/>
        <pc:sldMkLst>
          <pc:docMk/>
          <pc:sldMk cId="2069639696" sldId="268"/>
        </pc:sldMkLst>
        <pc:spChg chg="mod">
          <ac:chgData name="Caitlin Coleman" userId="96f87ca1-0e64-4ae8-8d77-98757b85df0b" providerId="ADAL" clId="{61008548-5BC5-47C8-AE3B-2CBB27B8172E}" dt="2024-05-22T14:25:00.652" v="837" actId="404"/>
          <ac:spMkLst>
            <pc:docMk/>
            <pc:sldMk cId="2069639696" sldId="268"/>
            <ac:spMk id="2" creationId="{DFCCD6AE-0B98-8803-5EA0-9861798A40BF}"/>
          </ac:spMkLst>
        </pc:spChg>
        <pc:spChg chg="mod">
          <ac:chgData name="Caitlin Coleman" userId="96f87ca1-0e64-4ae8-8d77-98757b85df0b" providerId="ADAL" clId="{61008548-5BC5-47C8-AE3B-2CBB27B8172E}" dt="2024-05-24T12:54:09.318" v="19998" actId="114"/>
          <ac:spMkLst>
            <pc:docMk/>
            <pc:sldMk cId="2069639696" sldId="268"/>
            <ac:spMk id="3" creationId="{F2508272-FE29-99EF-9D2C-7651D849C2FB}"/>
          </ac:spMkLst>
        </pc:spChg>
        <pc:graphicFrameChg chg="add del mod modGraphic">
          <ac:chgData name="Caitlin Coleman" userId="96f87ca1-0e64-4ae8-8d77-98757b85df0b" providerId="ADAL" clId="{61008548-5BC5-47C8-AE3B-2CBB27B8172E}" dt="2024-05-22T14:21:05.439" v="768" actId="21"/>
          <ac:graphicFrameMkLst>
            <pc:docMk/>
            <pc:sldMk cId="2069639696" sldId="268"/>
            <ac:graphicFrameMk id="4" creationId="{FCAA59E6-B36F-20AB-781B-95B36763168D}"/>
          </ac:graphicFrameMkLst>
        </pc:graphicFrameChg>
        <pc:graphicFrameChg chg="add del mod">
          <ac:chgData name="Caitlin Coleman" userId="96f87ca1-0e64-4ae8-8d77-98757b85df0b" providerId="ADAL" clId="{61008548-5BC5-47C8-AE3B-2CBB27B8172E}" dt="2024-05-22T14:20:19.222" v="766" actId="478"/>
          <ac:graphicFrameMkLst>
            <pc:docMk/>
            <pc:sldMk cId="2069639696" sldId="268"/>
            <ac:graphicFrameMk id="5" creationId="{38156D8A-F22A-1FAF-4E4E-72A6E8C804C7}"/>
          </ac:graphicFrameMkLst>
        </pc:graphicFrameChg>
        <pc:graphicFrameChg chg="add mod modGraphic">
          <ac:chgData name="Caitlin Coleman" userId="96f87ca1-0e64-4ae8-8d77-98757b85df0b" providerId="ADAL" clId="{61008548-5BC5-47C8-AE3B-2CBB27B8172E}" dt="2024-05-24T12:37:51.813" v="19967" actId="962"/>
          <ac:graphicFrameMkLst>
            <pc:docMk/>
            <pc:sldMk cId="2069639696" sldId="268"/>
            <ac:graphicFrameMk id="6" creationId="{C7007416-B1C7-AE05-D983-01C61C5E0925}"/>
          </ac:graphicFrameMkLst>
        </pc:graphicFrameChg>
      </pc:sldChg>
      <pc:sldChg chg="del">
        <pc:chgData name="Caitlin Coleman" userId="96f87ca1-0e64-4ae8-8d77-98757b85df0b" providerId="ADAL" clId="{61008548-5BC5-47C8-AE3B-2CBB27B8172E}" dt="2024-05-22T14:30:12.619" v="912" actId="2696"/>
        <pc:sldMkLst>
          <pc:docMk/>
          <pc:sldMk cId="3029162902" sldId="270"/>
        </pc:sldMkLst>
      </pc:sldChg>
      <pc:sldChg chg="del">
        <pc:chgData name="Caitlin Coleman" userId="96f87ca1-0e64-4ae8-8d77-98757b85df0b" providerId="ADAL" clId="{61008548-5BC5-47C8-AE3B-2CBB27B8172E}" dt="2024-05-22T14:30:12.619" v="912" actId="2696"/>
        <pc:sldMkLst>
          <pc:docMk/>
          <pc:sldMk cId="1933572423" sldId="271"/>
        </pc:sldMkLst>
      </pc:sldChg>
      <pc:sldChg chg="modSp mod">
        <pc:chgData name="Caitlin Coleman" userId="96f87ca1-0e64-4ae8-8d77-98757b85df0b" providerId="ADAL" clId="{61008548-5BC5-47C8-AE3B-2CBB27B8172E}" dt="2024-05-24T12:34:08.544" v="19897" actId="33553"/>
        <pc:sldMkLst>
          <pc:docMk/>
          <pc:sldMk cId="3886239831" sldId="272"/>
        </pc:sldMkLst>
        <pc:spChg chg="mod">
          <ac:chgData name="Caitlin Coleman" userId="96f87ca1-0e64-4ae8-8d77-98757b85df0b" providerId="ADAL" clId="{61008548-5BC5-47C8-AE3B-2CBB27B8172E}" dt="2024-05-24T12:34:08.544" v="19897" actId="33553"/>
          <ac:spMkLst>
            <pc:docMk/>
            <pc:sldMk cId="3886239831" sldId="272"/>
            <ac:spMk id="2" creationId="{4E7A1944-20A9-5EFC-CF5D-428D07B9FF1F}"/>
          </ac:spMkLst>
        </pc:spChg>
        <pc:spChg chg="mod">
          <ac:chgData name="Caitlin Coleman" userId="96f87ca1-0e64-4ae8-8d77-98757b85df0b" providerId="ADAL" clId="{61008548-5BC5-47C8-AE3B-2CBB27B8172E}" dt="2024-05-22T14:01:39.744" v="44" actId="6549"/>
          <ac:spMkLst>
            <pc:docMk/>
            <pc:sldMk cId="3886239831" sldId="272"/>
            <ac:spMk id="3" creationId="{FF68ED90-5F09-E335-E8D2-4F2687C0EB59}"/>
          </ac:spMkLst>
        </pc:spChg>
      </pc:sldChg>
      <pc:sldChg chg="del">
        <pc:chgData name="Caitlin Coleman" userId="96f87ca1-0e64-4ae8-8d77-98757b85df0b" providerId="ADAL" clId="{61008548-5BC5-47C8-AE3B-2CBB27B8172E}" dt="2024-05-22T14:09:37.139" v="697" actId="2696"/>
        <pc:sldMkLst>
          <pc:docMk/>
          <pc:sldMk cId="176985924" sldId="273"/>
        </pc:sldMkLst>
      </pc:sldChg>
      <pc:sldChg chg="del">
        <pc:chgData name="Caitlin Coleman" userId="96f87ca1-0e64-4ae8-8d77-98757b85df0b" providerId="ADAL" clId="{61008548-5BC5-47C8-AE3B-2CBB27B8172E}" dt="2024-05-22T14:09:37.139" v="697" actId="2696"/>
        <pc:sldMkLst>
          <pc:docMk/>
          <pc:sldMk cId="2900955170" sldId="274"/>
        </pc:sldMkLst>
      </pc:sldChg>
      <pc:sldChg chg="modSp mod ord">
        <pc:chgData name="Caitlin Coleman" userId="96f87ca1-0e64-4ae8-8d77-98757b85df0b" providerId="ADAL" clId="{61008548-5BC5-47C8-AE3B-2CBB27B8172E}" dt="2024-05-24T12:28:52.280" v="19887" actId="962"/>
        <pc:sldMkLst>
          <pc:docMk/>
          <pc:sldMk cId="619121343" sldId="275"/>
        </pc:sldMkLst>
        <pc:spChg chg="mod">
          <ac:chgData name="Caitlin Coleman" userId="96f87ca1-0e64-4ae8-8d77-98757b85df0b" providerId="ADAL" clId="{61008548-5BC5-47C8-AE3B-2CBB27B8172E}" dt="2024-05-22T14:31:52.883" v="985" actId="20577"/>
          <ac:spMkLst>
            <pc:docMk/>
            <pc:sldMk cId="619121343" sldId="275"/>
            <ac:spMk id="2" creationId="{41AB2976-ED80-2EF3-C761-DCF2590A1859}"/>
          </ac:spMkLst>
        </pc:spChg>
        <pc:graphicFrameChg chg="mod modGraphic">
          <ac:chgData name="Caitlin Coleman" userId="96f87ca1-0e64-4ae8-8d77-98757b85df0b" providerId="ADAL" clId="{61008548-5BC5-47C8-AE3B-2CBB27B8172E}" dt="2024-05-24T12:28:52.280" v="19887" actId="962"/>
          <ac:graphicFrameMkLst>
            <pc:docMk/>
            <pc:sldMk cId="619121343" sldId="275"/>
            <ac:graphicFrameMk id="4" creationId="{7752BC44-D9D7-973A-D839-65E26F7F18B2}"/>
          </ac:graphicFrameMkLst>
        </pc:graphicFrameChg>
      </pc:sldChg>
      <pc:sldChg chg="addSp delSp modSp del mod">
        <pc:chgData name="Caitlin Coleman" userId="96f87ca1-0e64-4ae8-8d77-98757b85df0b" providerId="ADAL" clId="{61008548-5BC5-47C8-AE3B-2CBB27B8172E}" dt="2024-05-22T14:30:12.619" v="912" actId="2696"/>
        <pc:sldMkLst>
          <pc:docMk/>
          <pc:sldMk cId="1146028520" sldId="276"/>
        </pc:sldMkLst>
        <pc:spChg chg="add del">
          <ac:chgData name="Caitlin Coleman" userId="96f87ca1-0e64-4ae8-8d77-98757b85df0b" providerId="ADAL" clId="{61008548-5BC5-47C8-AE3B-2CBB27B8172E}" dt="2024-05-22T14:21:12.082" v="770"/>
          <ac:spMkLst>
            <pc:docMk/>
            <pc:sldMk cId="1146028520" sldId="276"/>
            <ac:spMk id="3" creationId="{0D54836E-1DE3-02CC-70C3-EB5C16CF3F62}"/>
          </ac:spMkLst>
        </pc:spChg>
        <pc:graphicFrameChg chg="add mod">
          <ac:chgData name="Caitlin Coleman" userId="96f87ca1-0e64-4ae8-8d77-98757b85df0b" providerId="ADAL" clId="{61008548-5BC5-47C8-AE3B-2CBB27B8172E}" dt="2024-05-22T14:21:12.082" v="770"/>
          <ac:graphicFrameMkLst>
            <pc:docMk/>
            <pc:sldMk cId="1146028520" sldId="276"/>
            <ac:graphicFrameMk id="4" creationId="{FCAA59E6-B36F-20AB-781B-95B36763168D}"/>
          </ac:graphicFrameMkLst>
        </pc:graphicFrameChg>
        <pc:graphicFrameChg chg="add del mod modGraphic">
          <ac:chgData name="Caitlin Coleman" userId="96f87ca1-0e64-4ae8-8d77-98757b85df0b" providerId="ADAL" clId="{61008548-5BC5-47C8-AE3B-2CBB27B8172E}" dt="2024-05-22T14:23:08.915" v="803" actId="21"/>
          <ac:graphicFrameMkLst>
            <pc:docMk/>
            <pc:sldMk cId="1146028520" sldId="276"/>
            <ac:graphicFrameMk id="5" creationId="{C7007416-B1C7-AE05-D983-01C61C5E0925}"/>
          </ac:graphicFrameMkLst>
        </pc:graphicFrameChg>
      </pc:sldChg>
      <pc:sldChg chg="modSp add mod modAnim">
        <pc:chgData name="Caitlin Coleman" userId="96f87ca1-0e64-4ae8-8d77-98757b85df0b" providerId="ADAL" clId="{61008548-5BC5-47C8-AE3B-2CBB27B8172E}" dt="2024-05-22T18:20:28.662" v="3068" actId="20577"/>
        <pc:sldMkLst>
          <pc:docMk/>
          <pc:sldMk cId="2692067777" sldId="277"/>
        </pc:sldMkLst>
        <pc:spChg chg="mod">
          <ac:chgData name="Caitlin Coleman" userId="96f87ca1-0e64-4ae8-8d77-98757b85df0b" providerId="ADAL" clId="{61008548-5BC5-47C8-AE3B-2CBB27B8172E}" dt="2024-05-22T14:04:49.244" v="141" actId="6549"/>
          <ac:spMkLst>
            <pc:docMk/>
            <pc:sldMk cId="2692067777" sldId="277"/>
            <ac:spMk id="11266" creationId="{00000000-0000-0000-0000-000000000000}"/>
          </ac:spMkLst>
        </pc:spChg>
        <pc:spChg chg="mod">
          <ac:chgData name="Caitlin Coleman" userId="96f87ca1-0e64-4ae8-8d77-98757b85df0b" providerId="ADAL" clId="{61008548-5BC5-47C8-AE3B-2CBB27B8172E}" dt="2024-05-22T18:20:28.662" v="3068" actId="20577"/>
          <ac:spMkLst>
            <pc:docMk/>
            <pc:sldMk cId="2692067777" sldId="277"/>
            <ac:spMk id="11267" creationId="{00000000-0000-0000-0000-000000000000}"/>
          </ac:spMkLst>
        </pc:spChg>
      </pc:sldChg>
      <pc:sldChg chg="modSp add mod modAnim">
        <pc:chgData name="Caitlin Coleman" userId="96f87ca1-0e64-4ae8-8d77-98757b85df0b" providerId="ADAL" clId="{61008548-5BC5-47C8-AE3B-2CBB27B8172E}" dt="2024-05-22T18:31:04.822" v="3840" actId="27636"/>
        <pc:sldMkLst>
          <pc:docMk/>
          <pc:sldMk cId="2328030539" sldId="278"/>
        </pc:sldMkLst>
        <pc:spChg chg="mod">
          <ac:chgData name="Caitlin Coleman" userId="96f87ca1-0e64-4ae8-8d77-98757b85df0b" providerId="ADAL" clId="{61008548-5BC5-47C8-AE3B-2CBB27B8172E}" dt="2024-05-22T18:30:44.652" v="3830" actId="404"/>
          <ac:spMkLst>
            <pc:docMk/>
            <pc:sldMk cId="2328030539" sldId="278"/>
            <ac:spMk id="11266" creationId="{00000000-0000-0000-0000-000000000000}"/>
          </ac:spMkLst>
        </pc:spChg>
        <pc:spChg chg="mod">
          <ac:chgData name="Caitlin Coleman" userId="96f87ca1-0e64-4ae8-8d77-98757b85df0b" providerId="ADAL" clId="{61008548-5BC5-47C8-AE3B-2CBB27B8172E}" dt="2024-05-22T18:31:04.822" v="3840" actId="27636"/>
          <ac:spMkLst>
            <pc:docMk/>
            <pc:sldMk cId="2328030539" sldId="278"/>
            <ac:spMk id="11267" creationId="{00000000-0000-0000-0000-000000000000}"/>
          </ac:spMkLst>
        </pc:spChg>
      </pc:sldChg>
      <pc:sldChg chg="addSp modSp add mod modAnim">
        <pc:chgData name="Caitlin Coleman" userId="96f87ca1-0e64-4ae8-8d77-98757b85df0b" providerId="ADAL" clId="{61008548-5BC5-47C8-AE3B-2CBB27B8172E}" dt="2024-05-24T12:52:39.353" v="19994" actId="20577"/>
        <pc:sldMkLst>
          <pc:docMk/>
          <pc:sldMk cId="1977317402" sldId="279"/>
        </pc:sldMkLst>
        <pc:spChg chg="mod">
          <ac:chgData name="Caitlin Coleman" userId="96f87ca1-0e64-4ae8-8d77-98757b85df0b" providerId="ADAL" clId="{61008548-5BC5-47C8-AE3B-2CBB27B8172E}" dt="2024-05-23T14:03:04.968" v="6355" actId="404"/>
          <ac:spMkLst>
            <pc:docMk/>
            <pc:sldMk cId="1977317402" sldId="279"/>
            <ac:spMk id="11266" creationId="{00000000-0000-0000-0000-000000000000}"/>
          </ac:spMkLst>
        </pc:spChg>
        <pc:spChg chg="mod">
          <ac:chgData name="Caitlin Coleman" userId="96f87ca1-0e64-4ae8-8d77-98757b85df0b" providerId="ADAL" clId="{61008548-5BC5-47C8-AE3B-2CBB27B8172E}" dt="2024-05-24T12:52:39.353" v="19994" actId="20577"/>
          <ac:spMkLst>
            <pc:docMk/>
            <pc:sldMk cId="1977317402" sldId="279"/>
            <ac:spMk id="11267" creationId="{00000000-0000-0000-0000-000000000000}"/>
          </ac:spMkLst>
        </pc:spChg>
        <pc:graphicFrameChg chg="add mod modGraphic">
          <ac:chgData name="Caitlin Coleman" userId="96f87ca1-0e64-4ae8-8d77-98757b85df0b" providerId="ADAL" clId="{61008548-5BC5-47C8-AE3B-2CBB27B8172E}" dt="2024-05-24T12:36:11.511" v="19901" actId="962"/>
          <ac:graphicFrameMkLst>
            <pc:docMk/>
            <pc:sldMk cId="1977317402" sldId="279"/>
            <ac:graphicFrameMk id="2" creationId="{66DBE4AE-2657-77F8-9E03-467D52210588}"/>
          </ac:graphicFrameMkLst>
        </pc:graphicFrameChg>
      </pc:sldChg>
      <pc:sldChg chg="modSp add mod modAnim">
        <pc:chgData name="Caitlin Coleman" userId="96f87ca1-0e64-4ae8-8d77-98757b85df0b" providerId="ADAL" clId="{61008548-5BC5-47C8-AE3B-2CBB27B8172E}" dt="2024-05-23T14:20:05.496" v="7288" actId="404"/>
        <pc:sldMkLst>
          <pc:docMk/>
          <pc:sldMk cId="2149157200" sldId="280"/>
        </pc:sldMkLst>
        <pc:spChg chg="mod">
          <ac:chgData name="Caitlin Coleman" userId="96f87ca1-0e64-4ae8-8d77-98757b85df0b" providerId="ADAL" clId="{61008548-5BC5-47C8-AE3B-2CBB27B8172E}" dt="2024-05-23T14:20:05.496" v="7288" actId="404"/>
          <ac:spMkLst>
            <pc:docMk/>
            <pc:sldMk cId="2149157200" sldId="280"/>
            <ac:spMk id="11266" creationId="{00000000-0000-0000-0000-000000000000}"/>
          </ac:spMkLst>
        </pc:spChg>
        <pc:spChg chg="mod">
          <ac:chgData name="Caitlin Coleman" userId="96f87ca1-0e64-4ae8-8d77-98757b85df0b" providerId="ADAL" clId="{61008548-5BC5-47C8-AE3B-2CBB27B8172E}" dt="2024-05-23T14:17:58.945" v="7122" actId="20577"/>
          <ac:spMkLst>
            <pc:docMk/>
            <pc:sldMk cId="2149157200" sldId="280"/>
            <ac:spMk id="11267" creationId="{00000000-0000-0000-0000-000000000000}"/>
          </ac:spMkLst>
        </pc:spChg>
      </pc:sldChg>
      <pc:sldChg chg="modSp add mod modAnim">
        <pc:chgData name="Caitlin Coleman" userId="96f87ca1-0e64-4ae8-8d77-98757b85df0b" providerId="ADAL" clId="{61008548-5BC5-47C8-AE3B-2CBB27B8172E}" dt="2024-05-23T15:04:44.597" v="8872" actId="403"/>
        <pc:sldMkLst>
          <pc:docMk/>
          <pc:sldMk cId="3969280700" sldId="281"/>
        </pc:sldMkLst>
        <pc:spChg chg="mod">
          <ac:chgData name="Caitlin Coleman" userId="96f87ca1-0e64-4ae8-8d77-98757b85df0b" providerId="ADAL" clId="{61008548-5BC5-47C8-AE3B-2CBB27B8172E}" dt="2024-05-22T14:06:30.240" v="437" actId="6549"/>
          <ac:spMkLst>
            <pc:docMk/>
            <pc:sldMk cId="3969280700" sldId="281"/>
            <ac:spMk id="11266" creationId="{00000000-0000-0000-0000-000000000000}"/>
          </ac:spMkLst>
        </pc:spChg>
        <pc:spChg chg="mod">
          <ac:chgData name="Caitlin Coleman" userId="96f87ca1-0e64-4ae8-8d77-98757b85df0b" providerId="ADAL" clId="{61008548-5BC5-47C8-AE3B-2CBB27B8172E}" dt="2024-05-23T15:04:44.597" v="8872" actId="403"/>
          <ac:spMkLst>
            <pc:docMk/>
            <pc:sldMk cId="3969280700" sldId="281"/>
            <ac:spMk id="11267" creationId="{00000000-0000-0000-0000-000000000000}"/>
          </ac:spMkLst>
        </pc:spChg>
      </pc:sldChg>
      <pc:sldChg chg="addSp modSp add mod modAnim">
        <pc:chgData name="Caitlin Coleman" userId="96f87ca1-0e64-4ae8-8d77-98757b85df0b" providerId="ADAL" clId="{61008548-5BC5-47C8-AE3B-2CBB27B8172E}" dt="2024-05-24T13:21:11.543" v="20060" actId="20577"/>
        <pc:sldMkLst>
          <pc:docMk/>
          <pc:sldMk cId="2400572640" sldId="282"/>
        </pc:sldMkLst>
        <pc:spChg chg="add mod ord">
          <ac:chgData name="Caitlin Coleman" userId="96f87ca1-0e64-4ae8-8d77-98757b85df0b" providerId="ADAL" clId="{61008548-5BC5-47C8-AE3B-2CBB27B8172E}" dt="2024-05-24T12:31:44.638" v="19889"/>
          <ac:spMkLst>
            <pc:docMk/>
            <pc:sldMk cId="2400572640" sldId="282"/>
            <ac:spMk id="4" creationId="{05F69988-A6BB-8A73-03A4-2439548A535F}"/>
          </ac:spMkLst>
        </pc:spChg>
        <pc:spChg chg="add mod">
          <ac:chgData name="Caitlin Coleman" userId="96f87ca1-0e64-4ae8-8d77-98757b85df0b" providerId="ADAL" clId="{61008548-5BC5-47C8-AE3B-2CBB27B8172E}" dt="2024-05-23T15:14:00.594" v="9386" actId="1076"/>
          <ac:spMkLst>
            <pc:docMk/>
            <pc:sldMk cId="2400572640" sldId="282"/>
            <ac:spMk id="5" creationId="{7BABA453-86CD-2D8E-C9D4-CFDF8FA42F95}"/>
          </ac:spMkLst>
        </pc:spChg>
        <pc:spChg chg="mod">
          <ac:chgData name="Caitlin Coleman" userId="96f87ca1-0e64-4ae8-8d77-98757b85df0b" providerId="ADAL" clId="{61008548-5BC5-47C8-AE3B-2CBB27B8172E}" dt="2024-05-22T14:06:49.045" v="502" actId="6549"/>
          <ac:spMkLst>
            <pc:docMk/>
            <pc:sldMk cId="2400572640" sldId="282"/>
            <ac:spMk id="11266" creationId="{00000000-0000-0000-0000-000000000000}"/>
          </ac:spMkLst>
        </pc:spChg>
        <pc:spChg chg="mod">
          <ac:chgData name="Caitlin Coleman" userId="96f87ca1-0e64-4ae8-8d77-98757b85df0b" providerId="ADAL" clId="{61008548-5BC5-47C8-AE3B-2CBB27B8172E}" dt="2024-05-24T13:21:11.543" v="20060" actId="20577"/>
          <ac:spMkLst>
            <pc:docMk/>
            <pc:sldMk cId="2400572640" sldId="282"/>
            <ac:spMk id="11267" creationId="{00000000-0000-0000-0000-000000000000}"/>
          </ac:spMkLst>
        </pc:spChg>
        <pc:picChg chg="add mod modCrop">
          <ac:chgData name="Caitlin Coleman" userId="96f87ca1-0e64-4ae8-8d77-98757b85df0b" providerId="ADAL" clId="{61008548-5BC5-47C8-AE3B-2CBB27B8172E}" dt="2024-05-23T15:13:49.445" v="9384" actId="1076"/>
          <ac:picMkLst>
            <pc:docMk/>
            <pc:sldMk cId="2400572640" sldId="282"/>
            <ac:picMk id="3" creationId="{5E16A9B8-EBBB-8B87-C28A-E8CDFE4B94BF}"/>
          </ac:picMkLst>
        </pc:picChg>
      </pc:sldChg>
      <pc:sldChg chg="addSp delSp modSp add mod modAnim">
        <pc:chgData name="Caitlin Coleman" userId="96f87ca1-0e64-4ae8-8d77-98757b85df0b" providerId="ADAL" clId="{61008548-5BC5-47C8-AE3B-2CBB27B8172E}" dt="2024-05-24T12:31:57.931" v="19890"/>
        <pc:sldMkLst>
          <pc:docMk/>
          <pc:sldMk cId="4261836751" sldId="283"/>
        </pc:sldMkLst>
        <pc:spChg chg="add mod ord">
          <ac:chgData name="Caitlin Coleman" userId="96f87ca1-0e64-4ae8-8d77-98757b85df0b" providerId="ADAL" clId="{61008548-5BC5-47C8-AE3B-2CBB27B8172E}" dt="2024-05-24T12:31:57.931" v="19890"/>
          <ac:spMkLst>
            <pc:docMk/>
            <pc:sldMk cId="4261836751" sldId="283"/>
            <ac:spMk id="4" creationId="{A98B7910-DC8A-DDCF-A1CD-6448A1C30822}"/>
          </ac:spMkLst>
        </pc:spChg>
        <pc:spChg chg="add del mod">
          <ac:chgData name="Caitlin Coleman" userId="96f87ca1-0e64-4ae8-8d77-98757b85df0b" providerId="ADAL" clId="{61008548-5BC5-47C8-AE3B-2CBB27B8172E}" dt="2024-05-23T15:19:43.895" v="9615" actId="478"/>
          <ac:spMkLst>
            <pc:docMk/>
            <pc:sldMk cId="4261836751" sldId="283"/>
            <ac:spMk id="6" creationId="{87F491AC-7CC0-A2B6-A763-4ECA72602B23}"/>
          </ac:spMkLst>
        </pc:spChg>
        <pc:spChg chg="add del mod">
          <ac:chgData name="Caitlin Coleman" userId="96f87ca1-0e64-4ae8-8d77-98757b85df0b" providerId="ADAL" clId="{61008548-5BC5-47C8-AE3B-2CBB27B8172E}" dt="2024-05-22T16:00:21.072" v="1539" actId="478"/>
          <ac:spMkLst>
            <pc:docMk/>
            <pc:sldMk cId="4261836751" sldId="283"/>
            <ac:spMk id="7" creationId="{1EEAE4C0-3D4E-1FCC-A64C-FF204D29126F}"/>
          </ac:spMkLst>
        </pc:spChg>
        <pc:spChg chg="add del mod">
          <ac:chgData name="Caitlin Coleman" userId="96f87ca1-0e64-4ae8-8d77-98757b85df0b" providerId="ADAL" clId="{61008548-5BC5-47C8-AE3B-2CBB27B8172E}" dt="2024-05-23T15:19:42.440" v="9614" actId="478"/>
          <ac:spMkLst>
            <pc:docMk/>
            <pc:sldMk cId="4261836751" sldId="283"/>
            <ac:spMk id="8" creationId="{A98B7910-DC8A-DDCF-A1CD-6448A1C30822}"/>
          </ac:spMkLst>
        </pc:spChg>
        <pc:spChg chg="add del mod">
          <ac:chgData name="Caitlin Coleman" userId="96f87ca1-0e64-4ae8-8d77-98757b85df0b" providerId="ADAL" clId="{61008548-5BC5-47C8-AE3B-2CBB27B8172E}" dt="2024-05-22T16:00:18.847" v="1538" actId="478"/>
          <ac:spMkLst>
            <pc:docMk/>
            <pc:sldMk cId="4261836751" sldId="283"/>
            <ac:spMk id="9" creationId="{376BC3F5-BB0F-7A33-43F5-1FCE2A73D67C}"/>
          </ac:spMkLst>
        </pc:spChg>
        <pc:spChg chg="mod">
          <ac:chgData name="Caitlin Coleman" userId="96f87ca1-0e64-4ae8-8d77-98757b85df0b" providerId="ADAL" clId="{61008548-5BC5-47C8-AE3B-2CBB27B8172E}" dt="2024-05-23T15:52:11.633" v="10888" actId="404"/>
          <ac:spMkLst>
            <pc:docMk/>
            <pc:sldMk cId="4261836751" sldId="283"/>
            <ac:spMk id="11266" creationId="{00000000-0000-0000-0000-000000000000}"/>
          </ac:spMkLst>
        </pc:spChg>
        <pc:spChg chg="mod">
          <ac:chgData name="Caitlin Coleman" userId="96f87ca1-0e64-4ae8-8d77-98757b85df0b" providerId="ADAL" clId="{61008548-5BC5-47C8-AE3B-2CBB27B8172E}" dt="2024-05-23T15:28:54.751" v="10292" actId="20577"/>
          <ac:spMkLst>
            <pc:docMk/>
            <pc:sldMk cId="4261836751" sldId="283"/>
            <ac:spMk id="11267" creationId="{00000000-0000-0000-0000-000000000000}"/>
          </ac:spMkLst>
        </pc:spChg>
        <pc:picChg chg="add mod">
          <ac:chgData name="Caitlin Coleman" userId="96f87ca1-0e64-4ae8-8d77-98757b85df0b" providerId="ADAL" clId="{61008548-5BC5-47C8-AE3B-2CBB27B8172E}" dt="2024-05-23T15:31:03.828" v="10826" actId="962"/>
          <ac:picMkLst>
            <pc:docMk/>
            <pc:sldMk cId="4261836751" sldId="283"/>
            <ac:picMk id="2" creationId="{059FEC89-0A16-F503-43DA-449FECC92830}"/>
          </ac:picMkLst>
        </pc:picChg>
        <pc:picChg chg="add del mod modCrop">
          <ac:chgData name="Caitlin Coleman" userId="96f87ca1-0e64-4ae8-8d77-98757b85df0b" providerId="ADAL" clId="{61008548-5BC5-47C8-AE3B-2CBB27B8172E}" dt="2024-05-23T15:19:40.223" v="9613" actId="478"/>
          <ac:picMkLst>
            <pc:docMk/>
            <pc:sldMk cId="4261836751" sldId="283"/>
            <ac:picMk id="3" creationId="{059FEC89-0A16-F503-43DA-449FECC92830}"/>
          </ac:picMkLst>
        </pc:picChg>
        <pc:picChg chg="add del mod modCrop">
          <ac:chgData name="Caitlin Coleman" userId="96f87ca1-0e64-4ae8-8d77-98757b85df0b" providerId="ADAL" clId="{61008548-5BC5-47C8-AE3B-2CBB27B8172E}" dt="2024-05-23T15:19:44.485" v="9616" actId="478"/>
          <ac:picMkLst>
            <pc:docMk/>
            <pc:sldMk cId="4261836751" sldId="283"/>
            <ac:picMk id="5" creationId="{6AC270BA-F941-95A9-3B1B-9220A224E9D0}"/>
          </ac:picMkLst>
        </pc:picChg>
      </pc:sldChg>
      <pc:sldChg chg="addSp delSp modSp add mod modAnim">
        <pc:chgData name="Caitlin Coleman" userId="96f87ca1-0e64-4ae8-8d77-98757b85df0b" providerId="ADAL" clId="{61008548-5BC5-47C8-AE3B-2CBB27B8172E}" dt="2024-05-23T16:08:29.075" v="11557" actId="478"/>
        <pc:sldMkLst>
          <pc:docMk/>
          <pc:sldMk cId="2437386615" sldId="284"/>
        </pc:sldMkLst>
        <pc:spChg chg="add del mod">
          <ac:chgData name="Caitlin Coleman" userId="96f87ca1-0e64-4ae8-8d77-98757b85df0b" providerId="ADAL" clId="{61008548-5BC5-47C8-AE3B-2CBB27B8172E}" dt="2024-05-23T15:52:53.198" v="10914" actId="478"/>
          <ac:spMkLst>
            <pc:docMk/>
            <pc:sldMk cId="2437386615" sldId="284"/>
            <ac:spMk id="6" creationId="{1EA91384-E637-5C58-9C97-EB3FD327547F}"/>
          </ac:spMkLst>
        </pc:spChg>
        <pc:spChg chg="add del mod">
          <ac:chgData name="Caitlin Coleman" userId="96f87ca1-0e64-4ae8-8d77-98757b85df0b" providerId="ADAL" clId="{61008548-5BC5-47C8-AE3B-2CBB27B8172E}" dt="2024-05-23T15:52:55.686" v="10915" actId="478"/>
          <ac:spMkLst>
            <pc:docMk/>
            <pc:sldMk cId="2437386615" sldId="284"/>
            <ac:spMk id="7" creationId="{2119D14B-A9FC-B6B5-0DBF-6A61B98AB748}"/>
          </ac:spMkLst>
        </pc:spChg>
        <pc:spChg chg="add del mod">
          <ac:chgData name="Caitlin Coleman" userId="96f87ca1-0e64-4ae8-8d77-98757b85df0b" providerId="ADAL" clId="{61008548-5BC5-47C8-AE3B-2CBB27B8172E}" dt="2024-05-23T16:08:28.405" v="11556" actId="478"/>
          <ac:spMkLst>
            <pc:docMk/>
            <pc:sldMk cId="2437386615" sldId="284"/>
            <ac:spMk id="8" creationId="{B0C6FEBF-B40B-93FD-BC1C-A85380846E46}"/>
          </ac:spMkLst>
        </pc:spChg>
        <pc:spChg chg="add del mod">
          <ac:chgData name="Caitlin Coleman" userId="96f87ca1-0e64-4ae8-8d77-98757b85df0b" providerId="ADAL" clId="{61008548-5BC5-47C8-AE3B-2CBB27B8172E}" dt="2024-05-22T16:00:35.967" v="1542" actId="478"/>
          <ac:spMkLst>
            <pc:docMk/>
            <pc:sldMk cId="2437386615" sldId="284"/>
            <ac:spMk id="9" creationId="{981E2801-ADD6-B760-0956-163C7FBFD075}"/>
          </ac:spMkLst>
        </pc:spChg>
        <pc:spChg chg="mod">
          <ac:chgData name="Caitlin Coleman" userId="96f87ca1-0e64-4ae8-8d77-98757b85df0b" providerId="ADAL" clId="{61008548-5BC5-47C8-AE3B-2CBB27B8172E}" dt="2024-05-23T15:52:38.447" v="10905" actId="404"/>
          <ac:spMkLst>
            <pc:docMk/>
            <pc:sldMk cId="2437386615" sldId="284"/>
            <ac:spMk id="11266" creationId="{00000000-0000-0000-0000-000000000000}"/>
          </ac:spMkLst>
        </pc:spChg>
        <pc:spChg chg="mod">
          <ac:chgData name="Caitlin Coleman" userId="96f87ca1-0e64-4ae8-8d77-98757b85df0b" providerId="ADAL" clId="{61008548-5BC5-47C8-AE3B-2CBB27B8172E}" dt="2024-05-23T16:08:23.145" v="11555" actId="27636"/>
          <ac:spMkLst>
            <pc:docMk/>
            <pc:sldMk cId="2437386615" sldId="284"/>
            <ac:spMk id="11267" creationId="{00000000-0000-0000-0000-000000000000}"/>
          </ac:spMkLst>
        </pc:spChg>
        <pc:picChg chg="add del mod modCrop">
          <ac:chgData name="Caitlin Coleman" userId="96f87ca1-0e64-4ae8-8d77-98757b85df0b" providerId="ADAL" clId="{61008548-5BC5-47C8-AE3B-2CBB27B8172E}" dt="2024-05-23T16:08:29.075" v="11557" actId="478"/>
          <ac:picMkLst>
            <pc:docMk/>
            <pc:sldMk cId="2437386615" sldId="284"/>
            <ac:picMk id="3" creationId="{D714F53A-A9BD-DE13-2A96-6F8B41DD5149}"/>
          </ac:picMkLst>
        </pc:picChg>
        <pc:picChg chg="add del mod modCrop">
          <ac:chgData name="Caitlin Coleman" userId="96f87ca1-0e64-4ae8-8d77-98757b85df0b" providerId="ADAL" clId="{61008548-5BC5-47C8-AE3B-2CBB27B8172E}" dt="2024-05-23T15:52:56.286" v="10916" actId="478"/>
          <ac:picMkLst>
            <pc:docMk/>
            <pc:sldMk cId="2437386615" sldId="284"/>
            <ac:picMk id="5" creationId="{22B95F9B-9E87-8808-48BA-F2A1EF27EDEE}"/>
          </ac:picMkLst>
        </pc:picChg>
      </pc:sldChg>
      <pc:sldChg chg="addSp delSp modSp add mod delAnim">
        <pc:chgData name="Caitlin Coleman" userId="96f87ca1-0e64-4ae8-8d77-98757b85df0b" providerId="ADAL" clId="{61008548-5BC5-47C8-AE3B-2CBB27B8172E}" dt="2024-05-24T13:03:57.704" v="20018" actId="20577"/>
        <pc:sldMkLst>
          <pc:docMk/>
          <pc:sldMk cId="961241870" sldId="285"/>
        </pc:sldMkLst>
        <pc:spChg chg="add mod">
          <ac:chgData name="Caitlin Coleman" userId="96f87ca1-0e64-4ae8-8d77-98757b85df0b" providerId="ADAL" clId="{61008548-5BC5-47C8-AE3B-2CBB27B8172E}" dt="2024-05-24T13:03:09.778" v="20014" actId="27636"/>
          <ac:spMkLst>
            <pc:docMk/>
            <pc:sldMk cId="961241870" sldId="285"/>
            <ac:spMk id="3" creationId="{363B9ECB-F181-78DF-9259-98D0CF473CE9}"/>
          </ac:spMkLst>
        </pc:spChg>
        <pc:spChg chg="add mod ord">
          <ac:chgData name="Caitlin Coleman" userId="96f87ca1-0e64-4ae8-8d77-98757b85df0b" providerId="ADAL" clId="{61008548-5BC5-47C8-AE3B-2CBB27B8172E}" dt="2024-05-24T12:32:50.117" v="19894"/>
          <ac:spMkLst>
            <pc:docMk/>
            <pc:sldMk cId="961241870" sldId="285"/>
            <ac:spMk id="6" creationId="{9DB62D77-7990-18C6-73F1-D07A79E8BF9C}"/>
          </ac:spMkLst>
        </pc:spChg>
        <pc:spChg chg="add mod">
          <ac:chgData name="Caitlin Coleman" userId="96f87ca1-0e64-4ae8-8d77-98757b85df0b" providerId="ADAL" clId="{61008548-5BC5-47C8-AE3B-2CBB27B8172E}" dt="2024-05-24T13:03:57.704" v="20018" actId="20577"/>
          <ac:spMkLst>
            <pc:docMk/>
            <pc:sldMk cId="961241870" sldId="285"/>
            <ac:spMk id="7" creationId="{597F2BDB-4C2C-DAC4-501B-FC1DA115DC24}"/>
          </ac:spMkLst>
        </pc:spChg>
        <pc:spChg chg="mod">
          <ac:chgData name="Caitlin Coleman" userId="96f87ca1-0e64-4ae8-8d77-98757b85df0b" providerId="ADAL" clId="{61008548-5BC5-47C8-AE3B-2CBB27B8172E}" dt="2024-05-22T15:24:26.852" v="1429" actId="20577"/>
          <ac:spMkLst>
            <pc:docMk/>
            <pc:sldMk cId="961241870" sldId="285"/>
            <ac:spMk id="11266" creationId="{00000000-0000-0000-0000-000000000000}"/>
          </ac:spMkLst>
        </pc:spChg>
        <pc:spChg chg="del mod">
          <ac:chgData name="Caitlin Coleman" userId="96f87ca1-0e64-4ae8-8d77-98757b85df0b" providerId="ADAL" clId="{61008548-5BC5-47C8-AE3B-2CBB27B8172E}" dt="2024-05-22T15:24:30.043" v="1430" actId="478"/>
          <ac:spMkLst>
            <pc:docMk/>
            <pc:sldMk cId="961241870" sldId="285"/>
            <ac:spMk id="11267" creationId="{00000000-0000-0000-0000-000000000000}"/>
          </ac:spMkLst>
        </pc:spChg>
        <pc:picChg chg="add mod modCrop">
          <ac:chgData name="Caitlin Coleman" userId="96f87ca1-0e64-4ae8-8d77-98757b85df0b" providerId="ADAL" clId="{61008548-5BC5-47C8-AE3B-2CBB27B8172E}" dt="2024-05-23T17:33:42.365" v="12590" actId="14100"/>
          <ac:picMkLst>
            <pc:docMk/>
            <pc:sldMk cId="961241870" sldId="285"/>
            <ac:picMk id="5" creationId="{959E7B61-2A70-DA1C-ADF0-8FF308D9ECD7}"/>
          </ac:picMkLst>
        </pc:picChg>
      </pc:sldChg>
      <pc:sldChg chg="addSp modSp add mod modAnim">
        <pc:chgData name="Caitlin Coleman" userId="96f87ca1-0e64-4ae8-8d77-98757b85df0b" providerId="ADAL" clId="{61008548-5BC5-47C8-AE3B-2CBB27B8172E}" dt="2024-05-24T13:40:57.470" v="20070" actId="1076"/>
        <pc:sldMkLst>
          <pc:docMk/>
          <pc:sldMk cId="4036870276" sldId="286"/>
        </pc:sldMkLst>
        <pc:spChg chg="add mod ord">
          <ac:chgData name="Caitlin Coleman" userId="96f87ca1-0e64-4ae8-8d77-98757b85df0b" providerId="ADAL" clId="{61008548-5BC5-47C8-AE3B-2CBB27B8172E}" dt="2024-05-24T13:40:57.470" v="20070" actId="1076"/>
          <ac:spMkLst>
            <pc:docMk/>
            <pc:sldMk cId="4036870276" sldId="286"/>
            <ac:spMk id="4" creationId="{05BE79D9-B70E-2331-0BC3-E02952C5B051}"/>
          </ac:spMkLst>
        </pc:spChg>
        <pc:spChg chg="add mod">
          <ac:chgData name="Caitlin Coleman" userId="96f87ca1-0e64-4ae8-8d77-98757b85df0b" providerId="ADAL" clId="{61008548-5BC5-47C8-AE3B-2CBB27B8172E}" dt="2024-05-24T13:40:31.630" v="20068" actId="1076"/>
          <ac:spMkLst>
            <pc:docMk/>
            <pc:sldMk cId="4036870276" sldId="286"/>
            <ac:spMk id="5" creationId="{D57A1AF1-E0CF-7D0F-3834-61F2FFB3981C}"/>
          </ac:spMkLst>
        </pc:spChg>
        <pc:spChg chg="mod">
          <ac:chgData name="Caitlin Coleman" userId="96f87ca1-0e64-4ae8-8d77-98757b85df0b" providerId="ADAL" clId="{61008548-5BC5-47C8-AE3B-2CBB27B8172E}" dt="2024-05-22T14:08:23.490" v="648" actId="6549"/>
          <ac:spMkLst>
            <pc:docMk/>
            <pc:sldMk cId="4036870276" sldId="286"/>
            <ac:spMk id="11266" creationId="{00000000-0000-0000-0000-000000000000}"/>
          </ac:spMkLst>
        </pc:spChg>
        <pc:spChg chg="mod">
          <ac:chgData name="Caitlin Coleman" userId="96f87ca1-0e64-4ae8-8d77-98757b85df0b" providerId="ADAL" clId="{61008548-5BC5-47C8-AE3B-2CBB27B8172E}" dt="2024-05-24T11:28:47.893" v="17981" actId="27636"/>
          <ac:spMkLst>
            <pc:docMk/>
            <pc:sldMk cId="4036870276" sldId="286"/>
            <ac:spMk id="11267" creationId="{00000000-0000-0000-0000-000000000000}"/>
          </ac:spMkLst>
        </pc:spChg>
        <pc:picChg chg="add mod modCrop">
          <ac:chgData name="Caitlin Coleman" userId="96f87ca1-0e64-4ae8-8d77-98757b85df0b" providerId="ADAL" clId="{61008548-5BC5-47C8-AE3B-2CBB27B8172E}" dt="2024-05-24T13:39:53.808" v="20066" actId="1076"/>
          <ac:picMkLst>
            <pc:docMk/>
            <pc:sldMk cId="4036870276" sldId="286"/>
            <ac:picMk id="3" creationId="{3E1BD054-103B-43F6-3EA4-1CAD9E4655E8}"/>
          </ac:picMkLst>
        </pc:picChg>
      </pc:sldChg>
      <pc:sldChg chg="addSp delSp modSp add mod ord modAnim">
        <pc:chgData name="Caitlin Coleman" userId="96f87ca1-0e64-4ae8-8d77-98757b85df0b" providerId="ADAL" clId="{61008548-5BC5-47C8-AE3B-2CBB27B8172E}" dt="2024-05-24T13:42:59.958" v="20128" actId="20577"/>
        <pc:sldMkLst>
          <pc:docMk/>
          <pc:sldMk cId="2123464204" sldId="287"/>
        </pc:sldMkLst>
        <pc:spChg chg="add del mod">
          <ac:chgData name="Caitlin Coleman" userId="96f87ca1-0e64-4ae8-8d77-98757b85df0b" providerId="ADAL" clId="{61008548-5BC5-47C8-AE3B-2CBB27B8172E}" dt="2024-05-24T11:36:30.080" v="18591" actId="478"/>
          <ac:spMkLst>
            <pc:docMk/>
            <pc:sldMk cId="2123464204" sldId="287"/>
            <ac:spMk id="4" creationId="{78240CA1-47EB-2EDF-1D11-E9F9A0558F3A}"/>
          </ac:spMkLst>
        </pc:spChg>
        <pc:spChg chg="add del mod">
          <ac:chgData name="Caitlin Coleman" userId="96f87ca1-0e64-4ae8-8d77-98757b85df0b" providerId="ADAL" clId="{61008548-5BC5-47C8-AE3B-2CBB27B8172E}" dt="2024-05-24T11:36:32.240" v="18592" actId="478"/>
          <ac:spMkLst>
            <pc:docMk/>
            <pc:sldMk cId="2123464204" sldId="287"/>
            <ac:spMk id="5" creationId="{9AEEAAC2-B0A7-2105-A31E-16ABE296AAB9}"/>
          </ac:spMkLst>
        </pc:spChg>
        <pc:spChg chg="add del mod">
          <ac:chgData name="Caitlin Coleman" userId="96f87ca1-0e64-4ae8-8d77-98757b85df0b" providerId="ADAL" clId="{61008548-5BC5-47C8-AE3B-2CBB27B8172E}" dt="2024-05-24T11:52:11.435" v="19429" actId="478"/>
          <ac:spMkLst>
            <pc:docMk/>
            <pc:sldMk cId="2123464204" sldId="287"/>
            <ac:spMk id="6" creationId="{78240CA1-47EB-2EDF-1D11-E9F9A0558F3A}"/>
          </ac:spMkLst>
        </pc:spChg>
        <pc:spChg chg="add del mod">
          <ac:chgData name="Caitlin Coleman" userId="96f87ca1-0e64-4ae8-8d77-98757b85df0b" providerId="ADAL" clId="{61008548-5BC5-47C8-AE3B-2CBB27B8172E}" dt="2024-05-24T11:52:13.729" v="19430" actId="21"/>
          <ac:spMkLst>
            <pc:docMk/>
            <pc:sldMk cId="2123464204" sldId="287"/>
            <ac:spMk id="7" creationId="{9AEEAAC2-B0A7-2105-A31E-16ABE296AAB9}"/>
          </ac:spMkLst>
        </pc:spChg>
        <pc:spChg chg="mod">
          <ac:chgData name="Caitlin Coleman" userId="96f87ca1-0e64-4ae8-8d77-98757b85df0b" providerId="ADAL" clId="{61008548-5BC5-47C8-AE3B-2CBB27B8172E}" dt="2024-05-24T11:36:46.100" v="18602" actId="404"/>
          <ac:spMkLst>
            <pc:docMk/>
            <pc:sldMk cId="2123464204" sldId="287"/>
            <ac:spMk id="11266" creationId="{00000000-0000-0000-0000-000000000000}"/>
          </ac:spMkLst>
        </pc:spChg>
        <pc:spChg chg="mod">
          <ac:chgData name="Caitlin Coleman" userId="96f87ca1-0e64-4ae8-8d77-98757b85df0b" providerId="ADAL" clId="{61008548-5BC5-47C8-AE3B-2CBB27B8172E}" dt="2024-05-24T13:42:59.958" v="20128" actId="20577"/>
          <ac:spMkLst>
            <pc:docMk/>
            <pc:sldMk cId="2123464204" sldId="287"/>
            <ac:spMk id="11267" creationId="{00000000-0000-0000-0000-000000000000}"/>
          </ac:spMkLst>
        </pc:spChg>
        <pc:picChg chg="add del mod">
          <ac:chgData name="Caitlin Coleman" userId="96f87ca1-0e64-4ae8-8d77-98757b85df0b" providerId="ADAL" clId="{61008548-5BC5-47C8-AE3B-2CBB27B8172E}" dt="2024-05-24T11:51:46.057" v="19410" actId="21"/>
          <ac:picMkLst>
            <pc:docMk/>
            <pc:sldMk cId="2123464204" sldId="287"/>
            <ac:picMk id="2" creationId="{CA16CE18-B9B6-8C0F-9DC6-7AAEEEE886C6}"/>
          </ac:picMkLst>
        </pc:picChg>
        <pc:picChg chg="add del mod modCrop">
          <ac:chgData name="Caitlin Coleman" userId="96f87ca1-0e64-4ae8-8d77-98757b85df0b" providerId="ADAL" clId="{61008548-5BC5-47C8-AE3B-2CBB27B8172E}" dt="2024-05-24T11:36:28.494" v="18590" actId="478"/>
          <ac:picMkLst>
            <pc:docMk/>
            <pc:sldMk cId="2123464204" sldId="287"/>
            <ac:picMk id="3" creationId="{CA16CE18-B9B6-8C0F-9DC6-7AAEEEE886C6}"/>
          </ac:picMkLst>
        </pc:picChg>
      </pc:sldChg>
      <pc:sldChg chg="modSp add mod modAnim">
        <pc:chgData name="Caitlin Coleman" userId="96f87ca1-0e64-4ae8-8d77-98757b85df0b" providerId="ADAL" clId="{61008548-5BC5-47C8-AE3B-2CBB27B8172E}" dt="2024-05-24T13:13:02.758" v="20058" actId="20577"/>
        <pc:sldMkLst>
          <pc:docMk/>
          <pc:sldMk cId="1306530812" sldId="288"/>
        </pc:sldMkLst>
        <pc:spChg chg="mod">
          <ac:chgData name="Caitlin Coleman" userId="96f87ca1-0e64-4ae8-8d77-98757b85df0b" providerId="ADAL" clId="{61008548-5BC5-47C8-AE3B-2CBB27B8172E}" dt="2024-05-22T14:08:53.234" v="694" actId="20577"/>
          <ac:spMkLst>
            <pc:docMk/>
            <pc:sldMk cId="1306530812" sldId="288"/>
            <ac:spMk id="11266" creationId="{00000000-0000-0000-0000-000000000000}"/>
          </ac:spMkLst>
        </pc:spChg>
        <pc:spChg chg="mod">
          <ac:chgData name="Caitlin Coleman" userId="96f87ca1-0e64-4ae8-8d77-98757b85df0b" providerId="ADAL" clId="{61008548-5BC5-47C8-AE3B-2CBB27B8172E}" dt="2024-05-24T13:13:02.758" v="20058" actId="20577"/>
          <ac:spMkLst>
            <pc:docMk/>
            <pc:sldMk cId="1306530812" sldId="288"/>
            <ac:spMk id="11267" creationId="{00000000-0000-0000-0000-000000000000}"/>
          </ac:spMkLst>
        </pc:spChg>
      </pc:sldChg>
      <pc:sldChg chg="addSp delSp modSp add mod ord">
        <pc:chgData name="Caitlin Coleman" userId="96f87ca1-0e64-4ae8-8d77-98757b85df0b" providerId="ADAL" clId="{61008548-5BC5-47C8-AE3B-2CBB27B8172E}" dt="2024-05-24T12:38:01.924" v="19973" actId="962"/>
        <pc:sldMkLst>
          <pc:docMk/>
          <pc:sldMk cId="3379567916" sldId="289"/>
        </pc:sldMkLst>
        <pc:spChg chg="mod">
          <ac:chgData name="Caitlin Coleman" userId="96f87ca1-0e64-4ae8-8d77-98757b85df0b" providerId="ADAL" clId="{61008548-5BC5-47C8-AE3B-2CBB27B8172E}" dt="2024-05-22T14:28:19.844" v="900" actId="20577"/>
          <ac:spMkLst>
            <pc:docMk/>
            <pc:sldMk cId="3379567916" sldId="289"/>
            <ac:spMk id="2" creationId="{DFCCD6AE-0B98-8803-5EA0-9861798A40BF}"/>
          </ac:spMkLst>
        </pc:spChg>
        <pc:spChg chg="mod">
          <ac:chgData name="Caitlin Coleman" userId="96f87ca1-0e64-4ae8-8d77-98757b85df0b" providerId="ADAL" clId="{61008548-5BC5-47C8-AE3B-2CBB27B8172E}" dt="2024-05-22T14:27:16.213" v="893" actId="403"/>
          <ac:spMkLst>
            <pc:docMk/>
            <pc:sldMk cId="3379567916" sldId="289"/>
            <ac:spMk id="3" creationId="{F2508272-FE29-99EF-9D2C-7651D849C2FB}"/>
          </ac:spMkLst>
        </pc:spChg>
        <pc:graphicFrameChg chg="add mod modGraphic">
          <ac:chgData name="Caitlin Coleman" userId="96f87ca1-0e64-4ae8-8d77-98757b85df0b" providerId="ADAL" clId="{61008548-5BC5-47C8-AE3B-2CBB27B8172E}" dt="2024-05-24T12:38:01.924" v="19973" actId="962"/>
          <ac:graphicFrameMkLst>
            <pc:docMk/>
            <pc:sldMk cId="3379567916" sldId="289"/>
            <ac:graphicFrameMk id="4" creationId="{68ECB0A2-EF0A-85CA-738F-592E1B6CE337}"/>
          </ac:graphicFrameMkLst>
        </pc:graphicFrameChg>
        <pc:graphicFrameChg chg="del">
          <ac:chgData name="Caitlin Coleman" userId="96f87ca1-0e64-4ae8-8d77-98757b85df0b" providerId="ADAL" clId="{61008548-5BC5-47C8-AE3B-2CBB27B8172E}" dt="2024-05-22T14:25:27.364" v="847" actId="478"/>
          <ac:graphicFrameMkLst>
            <pc:docMk/>
            <pc:sldMk cId="3379567916" sldId="289"/>
            <ac:graphicFrameMk id="6" creationId="{C7007416-B1C7-AE05-D983-01C61C5E0925}"/>
          </ac:graphicFrameMkLst>
        </pc:graphicFrameChg>
      </pc:sldChg>
      <pc:sldChg chg="addSp delSp modSp add mod delAnim">
        <pc:chgData name="Caitlin Coleman" userId="96f87ca1-0e64-4ae8-8d77-98757b85df0b" providerId="ADAL" clId="{61008548-5BC5-47C8-AE3B-2CBB27B8172E}" dt="2024-05-23T14:19:41.674" v="7278" actId="1076"/>
        <pc:sldMkLst>
          <pc:docMk/>
          <pc:sldMk cId="1249255447" sldId="290"/>
        </pc:sldMkLst>
        <pc:spChg chg="add del mod">
          <ac:chgData name="Caitlin Coleman" userId="96f87ca1-0e64-4ae8-8d77-98757b85df0b" providerId="ADAL" clId="{61008548-5BC5-47C8-AE3B-2CBB27B8172E}" dt="2024-05-22T14:46:34.609" v="1319" actId="478"/>
          <ac:spMkLst>
            <pc:docMk/>
            <pc:sldMk cId="1249255447" sldId="290"/>
            <ac:spMk id="3" creationId="{5F948E65-6B80-B949-58F7-517FA1A26A97}"/>
          </ac:spMkLst>
        </pc:spChg>
        <pc:spChg chg="add del mod">
          <ac:chgData name="Caitlin Coleman" userId="96f87ca1-0e64-4ae8-8d77-98757b85df0b" providerId="ADAL" clId="{61008548-5BC5-47C8-AE3B-2CBB27B8172E}" dt="2024-05-22T15:58:07.658" v="1521" actId="478"/>
          <ac:spMkLst>
            <pc:docMk/>
            <pc:sldMk cId="1249255447" sldId="290"/>
            <ac:spMk id="6" creationId="{3FD46E47-9F7E-C2C9-1378-F2850B8DF775}"/>
          </ac:spMkLst>
        </pc:spChg>
        <pc:spChg chg="add mod">
          <ac:chgData name="Caitlin Coleman" userId="96f87ca1-0e64-4ae8-8d77-98757b85df0b" providerId="ADAL" clId="{61008548-5BC5-47C8-AE3B-2CBB27B8172E}" dt="2024-05-23T14:19:39.509" v="7277" actId="1076"/>
          <ac:spMkLst>
            <pc:docMk/>
            <pc:sldMk cId="1249255447" sldId="290"/>
            <ac:spMk id="7" creationId="{68C5A9CB-98A9-D506-DCA2-079DF0302726}"/>
          </ac:spMkLst>
        </pc:spChg>
        <pc:spChg chg="mod">
          <ac:chgData name="Caitlin Coleman" userId="96f87ca1-0e64-4ae8-8d77-98757b85df0b" providerId="ADAL" clId="{61008548-5BC5-47C8-AE3B-2CBB27B8172E}" dt="2024-05-22T14:46:30.121" v="1317" actId="20577"/>
          <ac:spMkLst>
            <pc:docMk/>
            <pc:sldMk cId="1249255447" sldId="290"/>
            <ac:spMk id="11266" creationId="{00000000-0000-0000-0000-000000000000}"/>
          </ac:spMkLst>
        </pc:spChg>
        <pc:spChg chg="del">
          <ac:chgData name="Caitlin Coleman" userId="96f87ca1-0e64-4ae8-8d77-98757b85df0b" providerId="ADAL" clId="{61008548-5BC5-47C8-AE3B-2CBB27B8172E}" dt="2024-05-22T14:46:33.004" v="1318" actId="478"/>
          <ac:spMkLst>
            <pc:docMk/>
            <pc:sldMk cId="1249255447" sldId="290"/>
            <ac:spMk id="11267" creationId="{00000000-0000-0000-0000-000000000000}"/>
          </ac:spMkLst>
        </pc:spChg>
        <pc:picChg chg="add mod modCrop">
          <ac:chgData name="Caitlin Coleman" userId="96f87ca1-0e64-4ae8-8d77-98757b85df0b" providerId="ADAL" clId="{61008548-5BC5-47C8-AE3B-2CBB27B8172E}" dt="2024-05-23T14:19:41.674" v="7278" actId="1076"/>
          <ac:picMkLst>
            <pc:docMk/>
            <pc:sldMk cId="1249255447" sldId="290"/>
            <ac:picMk id="5" creationId="{F3476573-E1CE-3A87-566E-07F2590318C2}"/>
          </ac:picMkLst>
        </pc:picChg>
      </pc:sldChg>
      <pc:sldChg chg="delSp modSp add del mod ord">
        <pc:chgData name="Caitlin Coleman" userId="96f87ca1-0e64-4ae8-8d77-98757b85df0b" providerId="ADAL" clId="{61008548-5BC5-47C8-AE3B-2CBB27B8172E}" dt="2024-05-22T14:30:12.619" v="912" actId="2696"/>
        <pc:sldMkLst>
          <pc:docMk/>
          <pc:sldMk cId="2643791237" sldId="290"/>
        </pc:sldMkLst>
        <pc:spChg chg="mod">
          <ac:chgData name="Caitlin Coleman" userId="96f87ca1-0e64-4ae8-8d77-98757b85df0b" providerId="ADAL" clId="{61008548-5BC5-47C8-AE3B-2CBB27B8172E}" dt="2024-05-22T14:29:52.380" v="911" actId="20577"/>
          <ac:spMkLst>
            <pc:docMk/>
            <pc:sldMk cId="2643791237" sldId="290"/>
            <ac:spMk id="2" creationId="{DFCCD6AE-0B98-8803-5EA0-9861798A40BF}"/>
          </ac:spMkLst>
        </pc:spChg>
        <pc:spChg chg="mod">
          <ac:chgData name="Caitlin Coleman" userId="96f87ca1-0e64-4ae8-8d77-98757b85df0b" providerId="ADAL" clId="{61008548-5BC5-47C8-AE3B-2CBB27B8172E}" dt="2024-05-22T14:29:42.877" v="908"/>
          <ac:spMkLst>
            <pc:docMk/>
            <pc:sldMk cId="2643791237" sldId="290"/>
            <ac:spMk id="3" creationId="{F2508272-FE29-99EF-9D2C-7651D849C2FB}"/>
          </ac:spMkLst>
        </pc:spChg>
        <pc:graphicFrameChg chg="del">
          <ac:chgData name="Caitlin Coleman" userId="96f87ca1-0e64-4ae8-8d77-98757b85df0b" providerId="ADAL" clId="{61008548-5BC5-47C8-AE3B-2CBB27B8172E}" dt="2024-05-22T14:29:46.269" v="909" actId="478"/>
          <ac:graphicFrameMkLst>
            <pc:docMk/>
            <pc:sldMk cId="2643791237" sldId="290"/>
            <ac:graphicFrameMk id="4" creationId="{68ECB0A2-EF0A-85CA-738F-592E1B6CE337}"/>
          </ac:graphicFrameMkLst>
        </pc:graphicFrameChg>
      </pc:sldChg>
      <pc:sldChg chg="addSp delSp modSp add mod ord">
        <pc:chgData name="Caitlin Coleman" userId="96f87ca1-0e64-4ae8-8d77-98757b85df0b" providerId="ADAL" clId="{61008548-5BC5-47C8-AE3B-2CBB27B8172E}" dt="2024-05-23T14:19:23.229" v="7276" actId="962"/>
        <pc:sldMkLst>
          <pc:docMk/>
          <pc:sldMk cId="949343436" sldId="291"/>
        </pc:sldMkLst>
        <pc:spChg chg="add del mod">
          <ac:chgData name="Caitlin Coleman" userId="96f87ca1-0e64-4ae8-8d77-98757b85df0b" providerId="ADAL" clId="{61008548-5BC5-47C8-AE3B-2CBB27B8172E}" dt="2024-05-22T15:59:09.450" v="1527" actId="478"/>
          <ac:spMkLst>
            <pc:docMk/>
            <pc:sldMk cId="949343436" sldId="291"/>
            <ac:spMk id="4" creationId="{D9E60DA9-F871-6DD0-7024-82F0B294959B}"/>
          </ac:spMkLst>
        </pc:spChg>
        <pc:spChg chg="add mod">
          <ac:chgData name="Caitlin Coleman" userId="96f87ca1-0e64-4ae8-8d77-98757b85df0b" providerId="ADAL" clId="{61008548-5BC5-47C8-AE3B-2CBB27B8172E}" dt="2024-05-22T15:59:21.818" v="1529"/>
          <ac:spMkLst>
            <pc:docMk/>
            <pc:sldMk cId="949343436" sldId="291"/>
            <ac:spMk id="6" creationId="{627E7E68-0027-5C3E-A86F-CCC08D780764}"/>
          </ac:spMkLst>
        </pc:spChg>
        <pc:spChg chg="mod">
          <ac:chgData name="Caitlin Coleman" userId="96f87ca1-0e64-4ae8-8d77-98757b85df0b" providerId="ADAL" clId="{61008548-5BC5-47C8-AE3B-2CBB27B8172E}" dt="2024-05-22T15:18:09.134" v="1339" actId="20577"/>
          <ac:spMkLst>
            <pc:docMk/>
            <pc:sldMk cId="949343436" sldId="291"/>
            <ac:spMk id="11266" creationId="{00000000-0000-0000-0000-000000000000}"/>
          </ac:spMkLst>
        </pc:spChg>
        <pc:picChg chg="add mod modCrop">
          <ac:chgData name="Caitlin Coleman" userId="96f87ca1-0e64-4ae8-8d77-98757b85df0b" providerId="ADAL" clId="{61008548-5BC5-47C8-AE3B-2CBB27B8172E}" dt="2024-05-23T14:19:23.229" v="7276" actId="962"/>
          <ac:picMkLst>
            <pc:docMk/>
            <pc:sldMk cId="949343436" sldId="291"/>
            <ac:picMk id="3" creationId="{BE2E7E01-00C1-724E-F859-984AC2885CF3}"/>
          </ac:picMkLst>
        </pc:picChg>
        <pc:picChg chg="del">
          <ac:chgData name="Caitlin Coleman" userId="96f87ca1-0e64-4ae8-8d77-98757b85df0b" providerId="ADAL" clId="{61008548-5BC5-47C8-AE3B-2CBB27B8172E}" dt="2024-05-22T15:18:14.338" v="1340" actId="478"/>
          <ac:picMkLst>
            <pc:docMk/>
            <pc:sldMk cId="949343436" sldId="291"/>
            <ac:picMk id="5" creationId="{F3476573-E1CE-3A87-566E-07F2590318C2}"/>
          </ac:picMkLst>
        </pc:picChg>
      </pc:sldChg>
      <pc:sldChg chg="addSp delSp modSp add mod">
        <pc:chgData name="Caitlin Coleman" userId="96f87ca1-0e64-4ae8-8d77-98757b85df0b" providerId="ADAL" clId="{61008548-5BC5-47C8-AE3B-2CBB27B8172E}" dt="2024-05-24T12:55:34.544" v="20002" actId="1076"/>
        <pc:sldMkLst>
          <pc:docMk/>
          <pc:sldMk cId="3388244354" sldId="292"/>
        </pc:sldMkLst>
        <pc:spChg chg="add del mod">
          <ac:chgData name="Caitlin Coleman" userId="96f87ca1-0e64-4ae8-8d77-98757b85df0b" providerId="ADAL" clId="{61008548-5BC5-47C8-AE3B-2CBB27B8172E}" dt="2024-05-22T15:59:27.155" v="1530" actId="478"/>
          <ac:spMkLst>
            <pc:docMk/>
            <pc:sldMk cId="3388244354" sldId="292"/>
            <ac:spMk id="5" creationId="{A4784718-1B75-12F6-2BBA-6C0CADD1C4B0}"/>
          </ac:spMkLst>
        </pc:spChg>
        <pc:spChg chg="add mod">
          <ac:chgData name="Caitlin Coleman" userId="96f87ca1-0e64-4ae8-8d77-98757b85df0b" providerId="ADAL" clId="{61008548-5BC5-47C8-AE3B-2CBB27B8172E}" dt="2024-05-24T12:55:34.544" v="20002" actId="1076"/>
          <ac:spMkLst>
            <pc:docMk/>
            <pc:sldMk cId="3388244354" sldId="292"/>
            <ac:spMk id="6" creationId="{1517611C-2F1F-D586-1C9B-F0A843EE86D1}"/>
          </ac:spMkLst>
        </pc:spChg>
        <pc:spChg chg="mod">
          <ac:chgData name="Caitlin Coleman" userId="96f87ca1-0e64-4ae8-8d77-98757b85df0b" providerId="ADAL" clId="{61008548-5BC5-47C8-AE3B-2CBB27B8172E}" dt="2024-05-22T15:19:28.596" v="1354" actId="20577"/>
          <ac:spMkLst>
            <pc:docMk/>
            <pc:sldMk cId="3388244354" sldId="292"/>
            <ac:spMk id="11266" creationId="{00000000-0000-0000-0000-000000000000}"/>
          </ac:spMkLst>
        </pc:spChg>
        <pc:picChg chg="del">
          <ac:chgData name="Caitlin Coleman" userId="96f87ca1-0e64-4ae8-8d77-98757b85df0b" providerId="ADAL" clId="{61008548-5BC5-47C8-AE3B-2CBB27B8172E}" dt="2024-05-22T15:19:30.292" v="1355" actId="478"/>
          <ac:picMkLst>
            <pc:docMk/>
            <pc:sldMk cId="3388244354" sldId="292"/>
            <ac:picMk id="3" creationId="{BE2E7E01-00C1-724E-F859-984AC2885CF3}"/>
          </ac:picMkLst>
        </pc:picChg>
        <pc:picChg chg="add mod modCrop">
          <ac:chgData name="Caitlin Coleman" userId="96f87ca1-0e64-4ae8-8d77-98757b85df0b" providerId="ADAL" clId="{61008548-5BC5-47C8-AE3B-2CBB27B8172E}" dt="2024-05-24T12:39:54.926" v="19975" actId="962"/>
          <ac:picMkLst>
            <pc:docMk/>
            <pc:sldMk cId="3388244354" sldId="292"/>
            <ac:picMk id="4" creationId="{7EA3AA9E-C629-9210-7FA0-E4AC70E4CA62}"/>
          </ac:picMkLst>
        </pc:picChg>
      </pc:sldChg>
      <pc:sldChg chg="addSp delSp modSp add mod modAnim">
        <pc:chgData name="Caitlin Coleman" userId="96f87ca1-0e64-4ae8-8d77-98757b85df0b" providerId="ADAL" clId="{61008548-5BC5-47C8-AE3B-2CBB27B8172E}" dt="2024-05-24T13:32:42.153" v="20061" actId="6549"/>
        <pc:sldMkLst>
          <pc:docMk/>
          <pc:sldMk cId="1924563601" sldId="293"/>
        </pc:sldMkLst>
        <pc:spChg chg="add del mod">
          <ac:chgData name="Caitlin Coleman" userId="96f87ca1-0e64-4ae8-8d77-98757b85df0b" providerId="ADAL" clId="{61008548-5BC5-47C8-AE3B-2CBB27B8172E}" dt="2024-05-23T18:13:11.645" v="14422" actId="478"/>
          <ac:spMkLst>
            <pc:docMk/>
            <pc:sldMk cId="1924563601" sldId="293"/>
            <ac:spMk id="4" creationId="{EEF79D04-5D0D-05BF-2C36-8A6DFC2B537D}"/>
          </ac:spMkLst>
        </pc:spChg>
        <pc:spChg chg="add del mod">
          <ac:chgData name="Caitlin Coleman" userId="96f87ca1-0e64-4ae8-8d77-98757b85df0b" providerId="ADAL" clId="{61008548-5BC5-47C8-AE3B-2CBB27B8172E}" dt="2024-05-23T18:13:13.568" v="14423" actId="478"/>
          <ac:spMkLst>
            <pc:docMk/>
            <pc:sldMk cId="1924563601" sldId="293"/>
            <ac:spMk id="5" creationId="{32178EDC-F1DE-661A-9F2C-1672C4E5BBF5}"/>
          </ac:spMkLst>
        </pc:spChg>
        <pc:spChg chg="mod">
          <ac:chgData name="Caitlin Coleman" userId="96f87ca1-0e64-4ae8-8d77-98757b85df0b" providerId="ADAL" clId="{61008548-5BC5-47C8-AE3B-2CBB27B8172E}" dt="2024-05-23T17:50:15.642" v="13113" actId="404"/>
          <ac:spMkLst>
            <pc:docMk/>
            <pc:sldMk cId="1924563601" sldId="293"/>
            <ac:spMk id="11266" creationId="{00000000-0000-0000-0000-000000000000}"/>
          </ac:spMkLst>
        </pc:spChg>
        <pc:spChg chg="mod">
          <ac:chgData name="Caitlin Coleman" userId="96f87ca1-0e64-4ae8-8d77-98757b85df0b" providerId="ADAL" clId="{61008548-5BC5-47C8-AE3B-2CBB27B8172E}" dt="2024-05-24T13:32:42.153" v="20061" actId="6549"/>
          <ac:spMkLst>
            <pc:docMk/>
            <pc:sldMk cId="1924563601" sldId="293"/>
            <ac:spMk id="11267" creationId="{00000000-0000-0000-0000-000000000000}"/>
          </ac:spMkLst>
        </pc:spChg>
        <pc:picChg chg="add del mod modCrop">
          <ac:chgData name="Caitlin Coleman" userId="96f87ca1-0e64-4ae8-8d77-98757b85df0b" providerId="ADAL" clId="{61008548-5BC5-47C8-AE3B-2CBB27B8172E}" dt="2024-05-23T18:13:10.136" v="14421" actId="478"/>
          <ac:picMkLst>
            <pc:docMk/>
            <pc:sldMk cId="1924563601" sldId="293"/>
            <ac:picMk id="3" creationId="{B8065C52-8640-471A-4C16-53162ADB66CD}"/>
          </ac:picMkLst>
        </pc:picChg>
      </pc:sldChg>
      <pc:sldChg chg="addSp delSp modSp add mod delAnim">
        <pc:chgData name="Caitlin Coleman" userId="96f87ca1-0e64-4ae8-8d77-98757b85df0b" providerId="ADAL" clId="{61008548-5BC5-47C8-AE3B-2CBB27B8172E}" dt="2024-05-23T18:59:41.218" v="16699" actId="1076"/>
        <pc:sldMkLst>
          <pc:docMk/>
          <pc:sldMk cId="497031678" sldId="294"/>
        </pc:sldMkLst>
        <pc:spChg chg="add del mod">
          <ac:chgData name="Caitlin Coleman" userId="96f87ca1-0e64-4ae8-8d77-98757b85df0b" providerId="ADAL" clId="{61008548-5BC5-47C8-AE3B-2CBB27B8172E}" dt="2024-05-22T15:25:58.779" v="1470" actId="478"/>
          <ac:spMkLst>
            <pc:docMk/>
            <pc:sldMk cId="497031678" sldId="294"/>
            <ac:spMk id="4" creationId="{A217F502-00D5-C0E9-02F7-AB0E2C2B08A9}"/>
          </ac:spMkLst>
        </pc:spChg>
        <pc:spChg chg="add del mod">
          <ac:chgData name="Caitlin Coleman" userId="96f87ca1-0e64-4ae8-8d77-98757b85df0b" providerId="ADAL" clId="{61008548-5BC5-47C8-AE3B-2CBB27B8172E}" dt="2024-05-22T16:01:37.884" v="1552" actId="478"/>
          <ac:spMkLst>
            <pc:docMk/>
            <pc:sldMk cId="497031678" sldId="294"/>
            <ac:spMk id="7" creationId="{08ABCAD3-319F-1EC6-0A7F-1D632262DAEA}"/>
          </ac:spMkLst>
        </pc:spChg>
        <pc:spChg chg="add mod">
          <ac:chgData name="Caitlin Coleman" userId="96f87ca1-0e64-4ae8-8d77-98757b85df0b" providerId="ADAL" clId="{61008548-5BC5-47C8-AE3B-2CBB27B8172E}" dt="2024-05-23T18:59:41.218" v="16699" actId="1076"/>
          <ac:spMkLst>
            <pc:docMk/>
            <pc:sldMk cId="497031678" sldId="294"/>
            <ac:spMk id="8" creationId="{AEE8ECB5-B16F-49E0-A65C-5442A564D0D7}"/>
          </ac:spMkLst>
        </pc:spChg>
        <pc:spChg chg="mod">
          <ac:chgData name="Caitlin Coleman" userId="96f87ca1-0e64-4ae8-8d77-98757b85df0b" providerId="ADAL" clId="{61008548-5BC5-47C8-AE3B-2CBB27B8172E}" dt="2024-05-22T15:25:53.284" v="1468" actId="20577"/>
          <ac:spMkLst>
            <pc:docMk/>
            <pc:sldMk cId="497031678" sldId="294"/>
            <ac:spMk id="11266" creationId="{00000000-0000-0000-0000-000000000000}"/>
          </ac:spMkLst>
        </pc:spChg>
        <pc:spChg chg="del">
          <ac:chgData name="Caitlin Coleman" userId="96f87ca1-0e64-4ae8-8d77-98757b85df0b" providerId="ADAL" clId="{61008548-5BC5-47C8-AE3B-2CBB27B8172E}" dt="2024-05-22T15:25:55.850" v="1469" actId="478"/>
          <ac:spMkLst>
            <pc:docMk/>
            <pc:sldMk cId="497031678" sldId="294"/>
            <ac:spMk id="11267" creationId="{00000000-0000-0000-0000-000000000000}"/>
          </ac:spMkLst>
        </pc:spChg>
        <pc:picChg chg="del">
          <ac:chgData name="Caitlin Coleman" userId="96f87ca1-0e64-4ae8-8d77-98757b85df0b" providerId="ADAL" clId="{61008548-5BC5-47C8-AE3B-2CBB27B8172E}" dt="2024-05-22T15:25:59.435" v="1471" actId="478"/>
          <ac:picMkLst>
            <pc:docMk/>
            <pc:sldMk cId="497031678" sldId="294"/>
            <ac:picMk id="3" creationId="{B8065C52-8640-471A-4C16-53162ADB66CD}"/>
          </ac:picMkLst>
        </pc:picChg>
        <pc:picChg chg="add mod modCrop">
          <ac:chgData name="Caitlin Coleman" userId="96f87ca1-0e64-4ae8-8d77-98757b85df0b" providerId="ADAL" clId="{61008548-5BC5-47C8-AE3B-2CBB27B8172E}" dt="2024-05-23T18:59:35.036" v="16698" actId="1076"/>
          <ac:picMkLst>
            <pc:docMk/>
            <pc:sldMk cId="497031678" sldId="294"/>
            <ac:picMk id="6" creationId="{A70CBC3A-C7DA-839C-69B7-C45FBFB212DA}"/>
          </ac:picMkLst>
        </pc:picChg>
      </pc:sldChg>
      <pc:sldChg chg="modSp add mod ord">
        <pc:chgData name="Caitlin Coleman" userId="96f87ca1-0e64-4ae8-8d77-98757b85df0b" providerId="ADAL" clId="{61008548-5BC5-47C8-AE3B-2CBB27B8172E}" dt="2024-05-24T12:51:29.946" v="19982" actId="20577"/>
        <pc:sldMkLst>
          <pc:docMk/>
          <pc:sldMk cId="4181515956" sldId="295"/>
        </pc:sldMkLst>
        <pc:spChg chg="mod">
          <ac:chgData name="Caitlin Coleman" userId="96f87ca1-0e64-4ae8-8d77-98757b85df0b" providerId="ADAL" clId="{61008548-5BC5-47C8-AE3B-2CBB27B8172E}" dt="2024-05-22T18:30:57.772" v="3838" actId="404"/>
          <ac:spMkLst>
            <pc:docMk/>
            <pc:sldMk cId="4181515956" sldId="295"/>
            <ac:spMk id="11266" creationId="{00000000-0000-0000-0000-000000000000}"/>
          </ac:spMkLst>
        </pc:spChg>
        <pc:spChg chg="mod">
          <ac:chgData name="Caitlin Coleman" userId="96f87ca1-0e64-4ae8-8d77-98757b85df0b" providerId="ADAL" clId="{61008548-5BC5-47C8-AE3B-2CBB27B8172E}" dt="2024-05-24T12:51:29.946" v="19982" actId="20577"/>
          <ac:spMkLst>
            <pc:docMk/>
            <pc:sldMk cId="4181515956" sldId="295"/>
            <ac:spMk id="11267" creationId="{00000000-0000-0000-0000-000000000000}"/>
          </ac:spMkLst>
        </pc:spChg>
      </pc:sldChg>
      <pc:sldChg chg="addSp delSp modSp add mod ord">
        <pc:chgData name="Caitlin Coleman" userId="96f87ca1-0e64-4ae8-8d77-98757b85df0b" providerId="ADAL" clId="{61008548-5BC5-47C8-AE3B-2CBB27B8172E}" dt="2024-05-24T12:53:03.200" v="19996" actId="20577"/>
        <pc:sldMkLst>
          <pc:docMk/>
          <pc:sldMk cId="151794540" sldId="296"/>
        </pc:sldMkLst>
        <pc:spChg chg="add del mod">
          <ac:chgData name="Caitlin Coleman" userId="96f87ca1-0e64-4ae8-8d77-98757b85df0b" providerId="ADAL" clId="{61008548-5BC5-47C8-AE3B-2CBB27B8172E}" dt="2024-05-23T14:01:02.856" v="6326" actId="478"/>
          <ac:spMkLst>
            <pc:docMk/>
            <pc:sldMk cId="151794540" sldId="296"/>
            <ac:spMk id="4" creationId="{8285E646-80DC-439D-082D-5C7DF50A5B4F}"/>
          </ac:spMkLst>
        </pc:spChg>
        <pc:spChg chg="mod">
          <ac:chgData name="Caitlin Coleman" userId="96f87ca1-0e64-4ae8-8d77-98757b85df0b" providerId="ADAL" clId="{61008548-5BC5-47C8-AE3B-2CBB27B8172E}" dt="2024-05-23T14:03:17.235" v="6363" actId="404"/>
          <ac:spMkLst>
            <pc:docMk/>
            <pc:sldMk cId="151794540" sldId="296"/>
            <ac:spMk id="11266" creationId="{00000000-0000-0000-0000-000000000000}"/>
          </ac:spMkLst>
        </pc:spChg>
        <pc:spChg chg="mod">
          <ac:chgData name="Caitlin Coleman" userId="96f87ca1-0e64-4ae8-8d77-98757b85df0b" providerId="ADAL" clId="{61008548-5BC5-47C8-AE3B-2CBB27B8172E}" dt="2024-05-24T12:53:03.200" v="19996" actId="20577"/>
          <ac:spMkLst>
            <pc:docMk/>
            <pc:sldMk cId="151794540" sldId="296"/>
            <ac:spMk id="11267" creationId="{00000000-0000-0000-0000-000000000000}"/>
          </ac:spMkLst>
        </pc:spChg>
        <pc:graphicFrameChg chg="add del mod">
          <ac:chgData name="Caitlin Coleman" userId="96f87ca1-0e64-4ae8-8d77-98757b85df0b" providerId="ADAL" clId="{61008548-5BC5-47C8-AE3B-2CBB27B8172E}" dt="2024-05-23T14:01:03.753" v="6327" actId="478"/>
          <ac:graphicFrameMkLst>
            <pc:docMk/>
            <pc:sldMk cId="151794540" sldId="296"/>
            <ac:graphicFrameMk id="2" creationId="{1EB21131-69A1-6E75-54A6-65F7F743DC60}"/>
          </ac:graphicFrameMkLst>
        </pc:graphicFrameChg>
      </pc:sldChg>
      <pc:sldChg chg="modSp add mod ord">
        <pc:chgData name="Caitlin Coleman" userId="96f87ca1-0e64-4ae8-8d77-98757b85df0b" providerId="ADAL" clId="{61008548-5BC5-47C8-AE3B-2CBB27B8172E}" dt="2024-05-24T12:55:16.142" v="20001" actId="20577"/>
        <pc:sldMkLst>
          <pc:docMk/>
          <pc:sldMk cId="2869622767" sldId="297"/>
        </pc:sldMkLst>
        <pc:spChg chg="mod">
          <ac:chgData name="Caitlin Coleman" userId="96f87ca1-0e64-4ae8-8d77-98757b85df0b" providerId="ADAL" clId="{61008548-5BC5-47C8-AE3B-2CBB27B8172E}" dt="2024-05-23T14:20:19.127" v="7298" actId="404"/>
          <ac:spMkLst>
            <pc:docMk/>
            <pc:sldMk cId="2869622767" sldId="297"/>
            <ac:spMk id="11266" creationId="{00000000-0000-0000-0000-000000000000}"/>
          </ac:spMkLst>
        </pc:spChg>
        <pc:spChg chg="mod">
          <ac:chgData name="Caitlin Coleman" userId="96f87ca1-0e64-4ae8-8d77-98757b85df0b" providerId="ADAL" clId="{61008548-5BC5-47C8-AE3B-2CBB27B8172E}" dt="2024-05-24T12:55:16.142" v="20001" actId="20577"/>
          <ac:spMkLst>
            <pc:docMk/>
            <pc:sldMk cId="2869622767" sldId="297"/>
            <ac:spMk id="11267" creationId="{00000000-0000-0000-0000-000000000000}"/>
          </ac:spMkLst>
        </pc:spChg>
      </pc:sldChg>
      <pc:sldChg chg="delSp modSp add mod">
        <pc:chgData name="Caitlin Coleman" userId="96f87ca1-0e64-4ae8-8d77-98757b85df0b" providerId="ADAL" clId="{61008548-5BC5-47C8-AE3B-2CBB27B8172E}" dt="2024-05-24T12:58:24.845" v="20003" actId="20577"/>
        <pc:sldMkLst>
          <pc:docMk/>
          <pc:sldMk cId="4006578400" sldId="298"/>
        </pc:sldMkLst>
        <pc:spChg chg="mod ord">
          <ac:chgData name="Caitlin Coleman" userId="96f87ca1-0e64-4ae8-8d77-98757b85df0b" providerId="ADAL" clId="{61008548-5BC5-47C8-AE3B-2CBB27B8172E}" dt="2024-05-24T12:32:07.037" v="19891"/>
          <ac:spMkLst>
            <pc:docMk/>
            <pc:sldMk cId="4006578400" sldId="298"/>
            <ac:spMk id="6" creationId="{87F491AC-7CC0-A2B6-A763-4ECA72602B23}"/>
          </ac:spMkLst>
        </pc:spChg>
        <pc:spChg chg="del">
          <ac:chgData name="Caitlin Coleman" userId="96f87ca1-0e64-4ae8-8d77-98757b85df0b" providerId="ADAL" clId="{61008548-5BC5-47C8-AE3B-2CBB27B8172E}" dt="2024-05-23T15:23:45.552" v="10058" actId="21"/>
          <ac:spMkLst>
            <pc:docMk/>
            <pc:sldMk cId="4006578400" sldId="298"/>
            <ac:spMk id="8" creationId="{A98B7910-DC8A-DDCF-A1CD-6448A1C30822}"/>
          </ac:spMkLst>
        </pc:spChg>
        <pc:spChg chg="mod">
          <ac:chgData name="Caitlin Coleman" userId="96f87ca1-0e64-4ae8-8d77-98757b85df0b" providerId="ADAL" clId="{61008548-5BC5-47C8-AE3B-2CBB27B8172E}" dt="2024-05-23T15:52:22.183" v="10896" actId="404"/>
          <ac:spMkLst>
            <pc:docMk/>
            <pc:sldMk cId="4006578400" sldId="298"/>
            <ac:spMk id="11266" creationId="{00000000-0000-0000-0000-000000000000}"/>
          </ac:spMkLst>
        </pc:spChg>
        <pc:spChg chg="mod">
          <ac:chgData name="Caitlin Coleman" userId="96f87ca1-0e64-4ae8-8d77-98757b85df0b" providerId="ADAL" clId="{61008548-5BC5-47C8-AE3B-2CBB27B8172E}" dt="2024-05-24T12:58:24.845" v="20003" actId="20577"/>
          <ac:spMkLst>
            <pc:docMk/>
            <pc:sldMk cId="4006578400" sldId="298"/>
            <ac:spMk id="11267" creationId="{00000000-0000-0000-0000-000000000000}"/>
          </ac:spMkLst>
        </pc:spChg>
        <pc:picChg chg="del">
          <ac:chgData name="Caitlin Coleman" userId="96f87ca1-0e64-4ae8-8d77-98757b85df0b" providerId="ADAL" clId="{61008548-5BC5-47C8-AE3B-2CBB27B8172E}" dt="2024-05-23T15:23:45.552" v="10058" actId="21"/>
          <ac:picMkLst>
            <pc:docMk/>
            <pc:sldMk cId="4006578400" sldId="298"/>
            <ac:picMk id="3" creationId="{059FEC89-0A16-F503-43DA-449FECC92830}"/>
          </ac:picMkLst>
        </pc:picChg>
        <pc:picChg chg="mod">
          <ac:chgData name="Caitlin Coleman" userId="96f87ca1-0e64-4ae8-8d77-98757b85df0b" providerId="ADAL" clId="{61008548-5BC5-47C8-AE3B-2CBB27B8172E}" dt="2024-05-23T18:10:28.214" v="14007" actId="962"/>
          <ac:picMkLst>
            <pc:docMk/>
            <pc:sldMk cId="4006578400" sldId="298"/>
            <ac:picMk id="5" creationId="{6AC270BA-F941-95A9-3B1B-9220A224E9D0}"/>
          </ac:picMkLst>
        </pc:picChg>
      </pc:sldChg>
      <pc:sldChg chg="delSp modSp add mod">
        <pc:chgData name="Caitlin Coleman" userId="96f87ca1-0e64-4ae8-8d77-98757b85df0b" providerId="ADAL" clId="{61008548-5BC5-47C8-AE3B-2CBB27B8172E}" dt="2024-05-24T13:01:23.359" v="20009" actId="27107"/>
        <pc:sldMkLst>
          <pc:docMk/>
          <pc:sldMk cId="390692794" sldId="299"/>
        </pc:sldMkLst>
        <pc:spChg chg="mod ord">
          <ac:chgData name="Caitlin Coleman" userId="96f87ca1-0e64-4ae8-8d77-98757b85df0b" providerId="ADAL" clId="{61008548-5BC5-47C8-AE3B-2CBB27B8172E}" dt="2024-05-24T12:32:38.611" v="19893"/>
          <ac:spMkLst>
            <pc:docMk/>
            <pc:sldMk cId="390692794" sldId="299"/>
            <ac:spMk id="6" creationId="{1EA91384-E637-5C58-9C97-EB3FD327547F}"/>
          </ac:spMkLst>
        </pc:spChg>
        <pc:spChg chg="mod">
          <ac:chgData name="Caitlin Coleman" userId="96f87ca1-0e64-4ae8-8d77-98757b85df0b" providerId="ADAL" clId="{61008548-5BC5-47C8-AE3B-2CBB27B8172E}" dt="2024-05-23T17:30:17.331" v="12555" actId="1076"/>
          <ac:spMkLst>
            <pc:docMk/>
            <pc:sldMk cId="390692794" sldId="299"/>
            <ac:spMk id="7" creationId="{2119D14B-A9FC-B6B5-0DBF-6A61B98AB748}"/>
          </ac:spMkLst>
        </pc:spChg>
        <pc:spChg chg="del">
          <ac:chgData name="Caitlin Coleman" userId="96f87ca1-0e64-4ae8-8d77-98757b85df0b" providerId="ADAL" clId="{61008548-5BC5-47C8-AE3B-2CBB27B8172E}" dt="2024-05-23T15:55:32.046" v="10946" actId="478"/>
          <ac:spMkLst>
            <pc:docMk/>
            <pc:sldMk cId="390692794" sldId="299"/>
            <ac:spMk id="8" creationId="{B0C6FEBF-B40B-93FD-BC1C-A85380846E46}"/>
          </ac:spMkLst>
        </pc:spChg>
        <pc:spChg chg="mod">
          <ac:chgData name="Caitlin Coleman" userId="96f87ca1-0e64-4ae8-8d77-98757b85df0b" providerId="ADAL" clId="{61008548-5BC5-47C8-AE3B-2CBB27B8172E}" dt="2024-05-23T16:12:40.585" v="11621" actId="20577"/>
          <ac:spMkLst>
            <pc:docMk/>
            <pc:sldMk cId="390692794" sldId="299"/>
            <ac:spMk id="11266" creationId="{00000000-0000-0000-0000-000000000000}"/>
          </ac:spMkLst>
        </pc:spChg>
        <pc:spChg chg="mod">
          <ac:chgData name="Caitlin Coleman" userId="96f87ca1-0e64-4ae8-8d77-98757b85df0b" providerId="ADAL" clId="{61008548-5BC5-47C8-AE3B-2CBB27B8172E}" dt="2024-05-24T13:01:23.359" v="20009" actId="27107"/>
          <ac:spMkLst>
            <pc:docMk/>
            <pc:sldMk cId="390692794" sldId="299"/>
            <ac:spMk id="11267" creationId="{00000000-0000-0000-0000-000000000000}"/>
          </ac:spMkLst>
        </pc:spChg>
        <pc:picChg chg="del">
          <ac:chgData name="Caitlin Coleman" userId="96f87ca1-0e64-4ae8-8d77-98757b85df0b" providerId="ADAL" clId="{61008548-5BC5-47C8-AE3B-2CBB27B8172E}" dt="2024-05-23T15:55:30.390" v="10945" actId="478"/>
          <ac:picMkLst>
            <pc:docMk/>
            <pc:sldMk cId="390692794" sldId="299"/>
            <ac:picMk id="3" creationId="{D714F53A-A9BD-DE13-2A96-6F8B41DD5149}"/>
          </ac:picMkLst>
        </pc:picChg>
        <pc:picChg chg="mod">
          <ac:chgData name="Caitlin Coleman" userId="96f87ca1-0e64-4ae8-8d77-98757b85df0b" providerId="ADAL" clId="{61008548-5BC5-47C8-AE3B-2CBB27B8172E}" dt="2024-05-23T17:30:14.086" v="12554" actId="1076"/>
          <ac:picMkLst>
            <pc:docMk/>
            <pc:sldMk cId="390692794" sldId="299"/>
            <ac:picMk id="5" creationId="{22B95F9B-9E87-8808-48BA-F2A1EF27EDEE}"/>
          </ac:picMkLst>
        </pc:picChg>
      </pc:sldChg>
      <pc:sldChg chg="addSp modSp add mod">
        <pc:chgData name="Caitlin Coleman" userId="96f87ca1-0e64-4ae8-8d77-98757b85df0b" providerId="ADAL" clId="{61008548-5BC5-47C8-AE3B-2CBB27B8172E}" dt="2024-05-24T13:00:14.813" v="20005" actId="20577"/>
        <pc:sldMkLst>
          <pc:docMk/>
          <pc:sldMk cId="1440286520" sldId="300"/>
        </pc:sldMkLst>
        <pc:spChg chg="mod ord">
          <ac:chgData name="Caitlin Coleman" userId="96f87ca1-0e64-4ae8-8d77-98757b85df0b" providerId="ADAL" clId="{61008548-5BC5-47C8-AE3B-2CBB27B8172E}" dt="2024-05-24T12:32:22.058" v="19892"/>
          <ac:spMkLst>
            <pc:docMk/>
            <pc:sldMk cId="1440286520" sldId="300"/>
            <ac:spMk id="8" creationId="{B0C6FEBF-B40B-93FD-BC1C-A85380846E46}"/>
          </ac:spMkLst>
        </pc:spChg>
        <pc:spChg chg="mod">
          <ac:chgData name="Caitlin Coleman" userId="96f87ca1-0e64-4ae8-8d77-98757b85df0b" providerId="ADAL" clId="{61008548-5BC5-47C8-AE3B-2CBB27B8172E}" dt="2024-05-23T16:08:41.851" v="11559" actId="20577"/>
          <ac:spMkLst>
            <pc:docMk/>
            <pc:sldMk cId="1440286520" sldId="300"/>
            <ac:spMk id="11266" creationId="{00000000-0000-0000-0000-000000000000}"/>
          </ac:spMkLst>
        </pc:spChg>
        <pc:spChg chg="mod">
          <ac:chgData name="Caitlin Coleman" userId="96f87ca1-0e64-4ae8-8d77-98757b85df0b" providerId="ADAL" clId="{61008548-5BC5-47C8-AE3B-2CBB27B8172E}" dt="2024-05-24T13:00:14.813" v="20005" actId="20577"/>
          <ac:spMkLst>
            <pc:docMk/>
            <pc:sldMk cId="1440286520" sldId="300"/>
            <ac:spMk id="11267" creationId="{00000000-0000-0000-0000-000000000000}"/>
          </ac:spMkLst>
        </pc:spChg>
        <pc:picChg chg="add mod modCrop">
          <ac:chgData name="Caitlin Coleman" userId="96f87ca1-0e64-4ae8-8d77-98757b85df0b" providerId="ADAL" clId="{61008548-5BC5-47C8-AE3B-2CBB27B8172E}" dt="2024-05-23T18:12:38.255" v="14415" actId="962"/>
          <ac:picMkLst>
            <pc:docMk/>
            <pc:sldMk cId="1440286520" sldId="300"/>
            <ac:picMk id="2" creationId="{C566D6DA-9297-4207-66D6-8E06F5834A60}"/>
          </ac:picMkLst>
        </pc:picChg>
        <pc:picChg chg="mod modCrop">
          <ac:chgData name="Caitlin Coleman" userId="96f87ca1-0e64-4ae8-8d77-98757b85df0b" providerId="ADAL" clId="{61008548-5BC5-47C8-AE3B-2CBB27B8172E}" dt="2024-05-23T18:12:35.597" v="14413" actId="962"/>
          <ac:picMkLst>
            <pc:docMk/>
            <pc:sldMk cId="1440286520" sldId="300"/>
            <ac:picMk id="3" creationId="{D714F53A-A9BD-DE13-2A96-6F8B41DD5149}"/>
          </ac:picMkLst>
        </pc:picChg>
      </pc:sldChg>
      <pc:sldChg chg="delSp modSp add mod">
        <pc:chgData name="Caitlin Coleman" userId="96f87ca1-0e64-4ae8-8d77-98757b85df0b" providerId="ADAL" clId="{61008548-5BC5-47C8-AE3B-2CBB27B8172E}" dt="2024-05-24T13:33:17.380" v="20062" actId="20577"/>
        <pc:sldMkLst>
          <pc:docMk/>
          <pc:sldMk cId="355687030" sldId="301"/>
        </pc:sldMkLst>
        <pc:spChg chg="del">
          <ac:chgData name="Caitlin Coleman" userId="96f87ca1-0e64-4ae8-8d77-98757b85df0b" providerId="ADAL" clId="{61008548-5BC5-47C8-AE3B-2CBB27B8172E}" dt="2024-05-23T18:22:27.296" v="15047" actId="478"/>
          <ac:spMkLst>
            <pc:docMk/>
            <pc:sldMk cId="355687030" sldId="301"/>
            <ac:spMk id="4" creationId="{EEF79D04-5D0D-05BF-2C36-8A6DFC2B537D}"/>
          </ac:spMkLst>
        </pc:spChg>
        <pc:spChg chg="del">
          <ac:chgData name="Caitlin Coleman" userId="96f87ca1-0e64-4ae8-8d77-98757b85df0b" providerId="ADAL" clId="{61008548-5BC5-47C8-AE3B-2CBB27B8172E}" dt="2024-05-23T18:22:29.753" v="15049" actId="478"/>
          <ac:spMkLst>
            <pc:docMk/>
            <pc:sldMk cId="355687030" sldId="301"/>
            <ac:spMk id="5" creationId="{32178EDC-F1DE-661A-9F2C-1672C4E5BBF5}"/>
          </ac:spMkLst>
        </pc:spChg>
        <pc:spChg chg="mod">
          <ac:chgData name="Caitlin Coleman" userId="96f87ca1-0e64-4ae8-8d77-98757b85df0b" providerId="ADAL" clId="{61008548-5BC5-47C8-AE3B-2CBB27B8172E}" dt="2024-05-23T17:51:06.493" v="13121" actId="404"/>
          <ac:spMkLst>
            <pc:docMk/>
            <pc:sldMk cId="355687030" sldId="301"/>
            <ac:spMk id="11266" creationId="{00000000-0000-0000-0000-000000000000}"/>
          </ac:spMkLst>
        </pc:spChg>
        <pc:spChg chg="mod">
          <ac:chgData name="Caitlin Coleman" userId="96f87ca1-0e64-4ae8-8d77-98757b85df0b" providerId="ADAL" clId="{61008548-5BC5-47C8-AE3B-2CBB27B8172E}" dt="2024-05-24T13:33:17.380" v="20062" actId="20577"/>
          <ac:spMkLst>
            <pc:docMk/>
            <pc:sldMk cId="355687030" sldId="301"/>
            <ac:spMk id="11267" creationId="{00000000-0000-0000-0000-000000000000}"/>
          </ac:spMkLst>
        </pc:spChg>
        <pc:picChg chg="del">
          <ac:chgData name="Caitlin Coleman" userId="96f87ca1-0e64-4ae8-8d77-98757b85df0b" providerId="ADAL" clId="{61008548-5BC5-47C8-AE3B-2CBB27B8172E}" dt="2024-05-23T18:22:28.111" v="15048" actId="478"/>
          <ac:picMkLst>
            <pc:docMk/>
            <pc:sldMk cId="355687030" sldId="301"/>
            <ac:picMk id="3" creationId="{B8065C52-8640-471A-4C16-53162ADB66CD}"/>
          </ac:picMkLst>
        </pc:picChg>
      </pc:sldChg>
      <pc:sldChg chg="delSp modSp add mod">
        <pc:chgData name="Caitlin Coleman" userId="96f87ca1-0e64-4ae8-8d77-98757b85df0b" providerId="ADAL" clId="{61008548-5BC5-47C8-AE3B-2CBB27B8172E}" dt="2024-05-24T13:34:12.396" v="20064" actId="58"/>
        <pc:sldMkLst>
          <pc:docMk/>
          <pc:sldMk cId="200449601" sldId="302"/>
        </pc:sldMkLst>
        <pc:spChg chg="del mod">
          <ac:chgData name="Caitlin Coleman" userId="96f87ca1-0e64-4ae8-8d77-98757b85df0b" providerId="ADAL" clId="{61008548-5BC5-47C8-AE3B-2CBB27B8172E}" dt="2024-05-23T18:50:01.248" v="16213" actId="478"/>
          <ac:spMkLst>
            <pc:docMk/>
            <pc:sldMk cId="200449601" sldId="302"/>
            <ac:spMk id="4" creationId="{EEF79D04-5D0D-05BF-2C36-8A6DFC2B537D}"/>
          </ac:spMkLst>
        </pc:spChg>
        <pc:spChg chg="del mod">
          <ac:chgData name="Caitlin Coleman" userId="96f87ca1-0e64-4ae8-8d77-98757b85df0b" providerId="ADAL" clId="{61008548-5BC5-47C8-AE3B-2CBB27B8172E}" dt="2024-05-23T18:50:03.028" v="16214" actId="478"/>
          <ac:spMkLst>
            <pc:docMk/>
            <pc:sldMk cId="200449601" sldId="302"/>
            <ac:spMk id="5" creationId="{32178EDC-F1DE-661A-9F2C-1672C4E5BBF5}"/>
          </ac:spMkLst>
        </pc:spChg>
        <pc:spChg chg="mod">
          <ac:chgData name="Caitlin Coleman" userId="96f87ca1-0e64-4ae8-8d77-98757b85df0b" providerId="ADAL" clId="{61008548-5BC5-47C8-AE3B-2CBB27B8172E}" dt="2024-05-23T18:26:39.836" v="15202" actId="20577"/>
          <ac:spMkLst>
            <pc:docMk/>
            <pc:sldMk cId="200449601" sldId="302"/>
            <ac:spMk id="11266" creationId="{00000000-0000-0000-0000-000000000000}"/>
          </ac:spMkLst>
        </pc:spChg>
        <pc:spChg chg="mod">
          <ac:chgData name="Caitlin Coleman" userId="96f87ca1-0e64-4ae8-8d77-98757b85df0b" providerId="ADAL" clId="{61008548-5BC5-47C8-AE3B-2CBB27B8172E}" dt="2024-05-24T13:34:12.396" v="20064" actId="58"/>
          <ac:spMkLst>
            <pc:docMk/>
            <pc:sldMk cId="200449601" sldId="302"/>
            <ac:spMk id="11267" creationId="{00000000-0000-0000-0000-000000000000}"/>
          </ac:spMkLst>
        </pc:spChg>
        <pc:picChg chg="del mod">
          <ac:chgData name="Caitlin Coleman" userId="96f87ca1-0e64-4ae8-8d77-98757b85df0b" providerId="ADAL" clId="{61008548-5BC5-47C8-AE3B-2CBB27B8172E}" dt="2024-05-23T18:49:59.915" v="16212" actId="478"/>
          <ac:picMkLst>
            <pc:docMk/>
            <pc:sldMk cId="200449601" sldId="302"/>
            <ac:picMk id="3" creationId="{B8065C52-8640-471A-4C16-53162ADB66CD}"/>
          </ac:picMkLst>
        </pc:picChg>
      </pc:sldChg>
      <pc:sldChg chg="modSp add mod">
        <pc:chgData name="Caitlin Coleman" userId="96f87ca1-0e64-4ae8-8d77-98757b85df0b" providerId="ADAL" clId="{61008548-5BC5-47C8-AE3B-2CBB27B8172E}" dt="2024-05-24T13:07:38.257" v="20042" actId="6549"/>
        <pc:sldMkLst>
          <pc:docMk/>
          <pc:sldMk cId="2496353811" sldId="303"/>
        </pc:sldMkLst>
        <pc:spChg chg="ord">
          <ac:chgData name="Caitlin Coleman" userId="96f87ca1-0e64-4ae8-8d77-98757b85df0b" providerId="ADAL" clId="{61008548-5BC5-47C8-AE3B-2CBB27B8172E}" dt="2024-05-24T12:33:13.376" v="19895"/>
          <ac:spMkLst>
            <pc:docMk/>
            <pc:sldMk cId="2496353811" sldId="303"/>
            <ac:spMk id="4" creationId="{EEF79D04-5D0D-05BF-2C36-8A6DFC2B537D}"/>
          </ac:spMkLst>
        </pc:spChg>
        <pc:spChg chg="mod">
          <ac:chgData name="Caitlin Coleman" userId="96f87ca1-0e64-4ae8-8d77-98757b85df0b" providerId="ADAL" clId="{61008548-5BC5-47C8-AE3B-2CBB27B8172E}" dt="2024-05-23T18:49:41.793" v="16209" actId="1076"/>
          <ac:spMkLst>
            <pc:docMk/>
            <pc:sldMk cId="2496353811" sldId="303"/>
            <ac:spMk id="5" creationId="{32178EDC-F1DE-661A-9F2C-1672C4E5BBF5}"/>
          </ac:spMkLst>
        </pc:spChg>
        <pc:spChg chg="mod">
          <ac:chgData name="Caitlin Coleman" userId="96f87ca1-0e64-4ae8-8d77-98757b85df0b" providerId="ADAL" clId="{61008548-5BC5-47C8-AE3B-2CBB27B8172E}" dt="2024-05-23T18:49:01.468" v="16195" actId="20577"/>
          <ac:spMkLst>
            <pc:docMk/>
            <pc:sldMk cId="2496353811" sldId="303"/>
            <ac:spMk id="11266" creationId="{00000000-0000-0000-0000-000000000000}"/>
          </ac:spMkLst>
        </pc:spChg>
        <pc:spChg chg="mod">
          <ac:chgData name="Caitlin Coleman" userId="96f87ca1-0e64-4ae8-8d77-98757b85df0b" providerId="ADAL" clId="{61008548-5BC5-47C8-AE3B-2CBB27B8172E}" dt="2024-05-24T13:07:38.257" v="20042" actId="6549"/>
          <ac:spMkLst>
            <pc:docMk/>
            <pc:sldMk cId="2496353811" sldId="303"/>
            <ac:spMk id="11267" creationId="{00000000-0000-0000-0000-000000000000}"/>
          </ac:spMkLst>
        </pc:spChg>
        <pc:picChg chg="mod">
          <ac:chgData name="Caitlin Coleman" userId="96f87ca1-0e64-4ae8-8d77-98757b85df0b" providerId="ADAL" clId="{61008548-5BC5-47C8-AE3B-2CBB27B8172E}" dt="2024-05-23T18:49:34.345" v="16208" actId="1076"/>
          <ac:picMkLst>
            <pc:docMk/>
            <pc:sldMk cId="2496353811" sldId="303"/>
            <ac:picMk id="3" creationId="{B8065C52-8640-471A-4C16-53162ADB66CD}"/>
          </ac:picMkLst>
        </pc:picChg>
      </pc:sldChg>
      <pc:sldChg chg="delSp modSp add mod ord">
        <pc:chgData name="Caitlin Coleman" userId="96f87ca1-0e64-4ae8-8d77-98757b85df0b" providerId="ADAL" clId="{61008548-5BC5-47C8-AE3B-2CBB27B8172E}" dt="2024-05-24T13:09:55.673" v="20054" actId="20577"/>
        <pc:sldMkLst>
          <pc:docMk/>
          <pc:sldMk cId="1545845269" sldId="304"/>
        </pc:sldMkLst>
        <pc:spChg chg="del">
          <ac:chgData name="Caitlin Coleman" userId="96f87ca1-0e64-4ae8-8d77-98757b85df0b" providerId="ADAL" clId="{61008548-5BC5-47C8-AE3B-2CBB27B8172E}" dt="2024-05-23T19:00:23.242" v="16704" actId="478"/>
          <ac:spMkLst>
            <pc:docMk/>
            <pc:sldMk cId="1545845269" sldId="304"/>
            <ac:spMk id="4" creationId="{EEF79D04-5D0D-05BF-2C36-8A6DFC2B537D}"/>
          </ac:spMkLst>
        </pc:spChg>
        <pc:spChg chg="del">
          <ac:chgData name="Caitlin Coleman" userId="96f87ca1-0e64-4ae8-8d77-98757b85df0b" providerId="ADAL" clId="{61008548-5BC5-47C8-AE3B-2CBB27B8172E}" dt="2024-05-23T19:00:24.355" v="16705" actId="478"/>
          <ac:spMkLst>
            <pc:docMk/>
            <pc:sldMk cId="1545845269" sldId="304"/>
            <ac:spMk id="5" creationId="{32178EDC-F1DE-661A-9F2C-1672C4E5BBF5}"/>
          </ac:spMkLst>
        </pc:spChg>
        <pc:spChg chg="mod">
          <ac:chgData name="Caitlin Coleman" userId="96f87ca1-0e64-4ae8-8d77-98757b85df0b" providerId="ADAL" clId="{61008548-5BC5-47C8-AE3B-2CBB27B8172E}" dt="2024-05-23T19:00:27.275" v="16707" actId="20577"/>
          <ac:spMkLst>
            <pc:docMk/>
            <pc:sldMk cId="1545845269" sldId="304"/>
            <ac:spMk id="11266" creationId="{00000000-0000-0000-0000-000000000000}"/>
          </ac:spMkLst>
        </pc:spChg>
        <pc:spChg chg="mod">
          <ac:chgData name="Caitlin Coleman" userId="96f87ca1-0e64-4ae8-8d77-98757b85df0b" providerId="ADAL" clId="{61008548-5BC5-47C8-AE3B-2CBB27B8172E}" dt="2024-05-24T13:09:55.673" v="20054" actId="20577"/>
          <ac:spMkLst>
            <pc:docMk/>
            <pc:sldMk cId="1545845269" sldId="304"/>
            <ac:spMk id="11267" creationId="{00000000-0000-0000-0000-000000000000}"/>
          </ac:spMkLst>
        </pc:spChg>
        <pc:picChg chg="del">
          <ac:chgData name="Caitlin Coleman" userId="96f87ca1-0e64-4ae8-8d77-98757b85df0b" providerId="ADAL" clId="{61008548-5BC5-47C8-AE3B-2CBB27B8172E}" dt="2024-05-23T19:00:21.586" v="16703" actId="478"/>
          <ac:picMkLst>
            <pc:docMk/>
            <pc:sldMk cId="1545845269" sldId="304"/>
            <ac:picMk id="3" creationId="{B8065C52-8640-471A-4C16-53162ADB66CD}"/>
          </ac:picMkLst>
        </pc:picChg>
      </pc:sldChg>
      <pc:sldChg chg="delSp modSp add mod">
        <pc:chgData name="Caitlin Coleman" userId="96f87ca1-0e64-4ae8-8d77-98757b85df0b" providerId="ADAL" clId="{61008548-5BC5-47C8-AE3B-2CBB27B8172E}" dt="2024-05-24T13:11:05.187" v="20055" actId="20577"/>
        <pc:sldMkLst>
          <pc:docMk/>
          <pc:sldMk cId="492175005" sldId="305"/>
        </pc:sldMkLst>
        <pc:spChg chg="del">
          <ac:chgData name="Caitlin Coleman" userId="96f87ca1-0e64-4ae8-8d77-98757b85df0b" providerId="ADAL" clId="{61008548-5BC5-47C8-AE3B-2CBB27B8172E}" dt="2024-05-24T11:36:55.392" v="18605" actId="21"/>
          <ac:spMkLst>
            <pc:docMk/>
            <pc:sldMk cId="492175005" sldId="305"/>
            <ac:spMk id="4" creationId="{78240CA1-47EB-2EDF-1D11-E9F9A0558F3A}"/>
          </ac:spMkLst>
        </pc:spChg>
        <pc:spChg chg="del">
          <ac:chgData name="Caitlin Coleman" userId="96f87ca1-0e64-4ae8-8d77-98757b85df0b" providerId="ADAL" clId="{61008548-5BC5-47C8-AE3B-2CBB27B8172E}" dt="2024-05-24T11:36:55.392" v="18605" actId="21"/>
          <ac:spMkLst>
            <pc:docMk/>
            <pc:sldMk cId="492175005" sldId="305"/>
            <ac:spMk id="5" creationId="{9AEEAAC2-B0A7-2105-A31E-16ABE296AAB9}"/>
          </ac:spMkLst>
        </pc:spChg>
        <pc:spChg chg="mod">
          <ac:chgData name="Caitlin Coleman" userId="96f87ca1-0e64-4ae8-8d77-98757b85df0b" providerId="ADAL" clId="{61008548-5BC5-47C8-AE3B-2CBB27B8172E}" dt="2024-05-24T11:37:08.650" v="18614" actId="404"/>
          <ac:spMkLst>
            <pc:docMk/>
            <pc:sldMk cId="492175005" sldId="305"/>
            <ac:spMk id="11266" creationId="{00000000-0000-0000-0000-000000000000}"/>
          </ac:spMkLst>
        </pc:spChg>
        <pc:spChg chg="mod">
          <ac:chgData name="Caitlin Coleman" userId="96f87ca1-0e64-4ae8-8d77-98757b85df0b" providerId="ADAL" clId="{61008548-5BC5-47C8-AE3B-2CBB27B8172E}" dt="2024-05-24T13:11:05.187" v="20055" actId="20577"/>
          <ac:spMkLst>
            <pc:docMk/>
            <pc:sldMk cId="492175005" sldId="305"/>
            <ac:spMk id="11267" creationId="{00000000-0000-0000-0000-000000000000}"/>
          </ac:spMkLst>
        </pc:spChg>
        <pc:picChg chg="del">
          <ac:chgData name="Caitlin Coleman" userId="96f87ca1-0e64-4ae8-8d77-98757b85df0b" providerId="ADAL" clId="{61008548-5BC5-47C8-AE3B-2CBB27B8172E}" dt="2024-05-24T11:36:55.392" v="18605" actId="21"/>
          <ac:picMkLst>
            <pc:docMk/>
            <pc:sldMk cId="492175005" sldId="305"/>
            <ac:picMk id="3" creationId="{CA16CE18-B9B6-8C0F-9DC6-7AAEEEE886C6}"/>
          </ac:picMkLst>
        </pc:picChg>
      </pc:sldChg>
      <pc:sldChg chg="addSp delSp modSp add mod">
        <pc:chgData name="Caitlin Coleman" userId="96f87ca1-0e64-4ae8-8d77-98757b85df0b" providerId="ADAL" clId="{61008548-5BC5-47C8-AE3B-2CBB27B8172E}" dt="2024-05-24T13:43:36.950" v="20131" actId="1076"/>
        <pc:sldMkLst>
          <pc:docMk/>
          <pc:sldMk cId="1679103733" sldId="306"/>
        </pc:sldMkLst>
        <pc:spChg chg="add del mod">
          <ac:chgData name="Caitlin Coleman" userId="96f87ca1-0e64-4ae8-8d77-98757b85df0b" providerId="ADAL" clId="{61008548-5BC5-47C8-AE3B-2CBB27B8172E}" dt="2024-05-24T11:51:39.879" v="19409" actId="478"/>
          <ac:spMkLst>
            <pc:docMk/>
            <pc:sldMk cId="1679103733" sldId="306"/>
            <ac:spMk id="4" creationId="{7DA82106-88D6-4183-B6CE-85D734B463C9}"/>
          </ac:spMkLst>
        </pc:spChg>
        <pc:spChg chg="del">
          <ac:chgData name="Caitlin Coleman" userId="96f87ca1-0e64-4ae8-8d77-98757b85df0b" providerId="ADAL" clId="{61008548-5BC5-47C8-AE3B-2CBB27B8172E}" dt="2024-05-24T11:51:22.326" v="19404" actId="478"/>
          <ac:spMkLst>
            <pc:docMk/>
            <pc:sldMk cId="1679103733" sldId="306"/>
            <ac:spMk id="6" creationId="{78240CA1-47EB-2EDF-1D11-E9F9A0558F3A}"/>
          </ac:spMkLst>
        </pc:spChg>
        <pc:spChg chg="del">
          <ac:chgData name="Caitlin Coleman" userId="96f87ca1-0e64-4ae8-8d77-98757b85df0b" providerId="ADAL" clId="{61008548-5BC5-47C8-AE3B-2CBB27B8172E}" dt="2024-05-24T11:51:24.046" v="19405" actId="478"/>
          <ac:spMkLst>
            <pc:docMk/>
            <pc:sldMk cId="1679103733" sldId="306"/>
            <ac:spMk id="7" creationId="{9AEEAAC2-B0A7-2105-A31E-16ABE296AAB9}"/>
          </ac:spMkLst>
        </pc:spChg>
        <pc:spChg chg="add mod">
          <ac:chgData name="Caitlin Coleman" userId="96f87ca1-0e64-4ae8-8d77-98757b85df0b" providerId="ADAL" clId="{61008548-5BC5-47C8-AE3B-2CBB27B8172E}" dt="2024-05-24T13:43:36.950" v="20131" actId="1076"/>
          <ac:spMkLst>
            <pc:docMk/>
            <pc:sldMk cId="1679103733" sldId="306"/>
            <ac:spMk id="8" creationId="{9AEEAAC2-B0A7-2105-A31E-16ABE296AAB9}"/>
          </ac:spMkLst>
        </pc:spChg>
        <pc:spChg chg="mod">
          <ac:chgData name="Caitlin Coleman" userId="96f87ca1-0e64-4ae8-8d77-98757b85df0b" providerId="ADAL" clId="{61008548-5BC5-47C8-AE3B-2CBB27B8172E}" dt="2024-05-24T11:52:00.871" v="19426" actId="20577"/>
          <ac:spMkLst>
            <pc:docMk/>
            <pc:sldMk cId="1679103733" sldId="306"/>
            <ac:spMk id="11266" creationId="{00000000-0000-0000-0000-000000000000}"/>
          </ac:spMkLst>
        </pc:spChg>
        <pc:spChg chg="del">
          <ac:chgData name="Caitlin Coleman" userId="96f87ca1-0e64-4ae8-8d77-98757b85df0b" providerId="ADAL" clId="{61008548-5BC5-47C8-AE3B-2CBB27B8172E}" dt="2024-05-24T11:51:39.024" v="19408" actId="478"/>
          <ac:spMkLst>
            <pc:docMk/>
            <pc:sldMk cId="1679103733" sldId="306"/>
            <ac:spMk id="11267" creationId="{00000000-0000-0000-0000-000000000000}"/>
          </ac:spMkLst>
        </pc:spChg>
        <pc:picChg chg="del">
          <ac:chgData name="Caitlin Coleman" userId="96f87ca1-0e64-4ae8-8d77-98757b85df0b" providerId="ADAL" clId="{61008548-5BC5-47C8-AE3B-2CBB27B8172E}" dt="2024-05-24T11:51:20.508" v="19403" actId="478"/>
          <ac:picMkLst>
            <pc:docMk/>
            <pc:sldMk cId="1679103733" sldId="306"/>
            <ac:picMk id="2" creationId="{CA16CE18-B9B6-8C0F-9DC6-7AAEEEE886C6}"/>
          </ac:picMkLst>
        </pc:picChg>
        <pc:picChg chg="add mod">
          <ac:chgData name="Caitlin Coleman" userId="96f87ca1-0e64-4ae8-8d77-98757b85df0b" providerId="ADAL" clId="{61008548-5BC5-47C8-AE3B-2CBB27B8172E}" dt="2024-05-24T11:52:07.554" v="19428" actId="1076"/>
          <ac:picMkLst>
            <pc:docMk/>
            <pc:sldMk cId="1679103733" sldId="306"/>
            <ac:picMk id="5" creationId="{CA16CE18-B9B6-8C0F-9DC6-7AAEEEE886C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10/9/2024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10/9/2024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In the P generation, pea plants that are true-breeding for the dominant yellow phenotype are crossed with plants with the recessive green phenotype. This cross produces F1 heterozygotes with a yellow phenotype. Punnett square analysis can be used to predict the genotypes of the F2 generation.</a:t>
            </a:r>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1550063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1685942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A test cross can be performed to determine whether an organism expressing a dominant trait is a homozygote or a heterozygote.</a:t>
            </a:r>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3303191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Alkaptonuria is a recessive genetic disorder in which two amino acids, phenylalanine and tyrosine, are not properly metabolized. Affected individuals may have darkened skin and brown urine and may suffer joint damage and other complications. In this pedigree, individuals with the disorder have the genotype aa. Unaffected individuals have the genotype AA or Aa. Note that it is often possible to determine a person's genotype from the genotype of their offspring. For example, if neither parent has the disorder but their child does, they must be heterozygous. Two individuals on the pedigree have an unaffected phenotype but unknown genotype. Because they do not have the disorder, they must have at least one normal allele, so their genotype gets the "A?" designation.</a:t>
            </a:r>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2608602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 Punnett square analysis is used to determine the ratio of offspring from a cross between a red-eyed male fruit fly and a white-eyed female fruit fly.</a:t>
            </a:r>
          </a:p>
        </p:txBody>
      </p:sp>
      <p:sp>
        <p:nvSpPr>
          <p:cNvPr id="4" name="Slide Number Placeholder 3"/>
          <p:cNvSpPr>
            <a:spLocks noGrp="1"/>
          </p:cNvSpPr>
          <p:nvPr>
            <p:ph type="sldNum" sz="quarter" idx="5"/>
          </p:nvPr>
        </p:nvSpPr>
        <p:spPr/>
        <p:txBody>
          <a:bodyPr/>
          <a:lstStyle/>
          <a:p>
            <a:fld id="{7115ED13-301A-4C0A-8C7F-A4982DED9D67}" type="slidenum">
              <a:rPr lang="en-US" smtClean="0"/>
              <a:pPr/>
              <a:t>29</a:t>
            </a:fld>
            <a:endParaRPr lang="en-US" dirty="0"/>
          </a:p>
        </p:txBody>
      </p:sp>
    </p:spTree>
    <p:extLst>
      <p:ext uri="{BB962C8B-B14F-4D97-AF65-F5344CB8AC3E}">
        <p14:creationId xmlns:p14="http://schemas.microsoft.com/office/powerpoint/2010/main" val="228286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13: (a) The neuron in the center of this micrograph has abnormal protein deposits containing the mutant Huntingtin protein characteristic of Huntington's disease. Huntington's disease occurs when an abnormal dominant allele for the huntingtin gene is present. (b) Huntington's disease results in the loss of nerve cells in the brain.</a:t>
            </a:r>
          </a:p>
        </p:txBody>
      </p:sp>
      <p:sp>
        <p:nvSpPr>
          <p:cNvPr id="4" name="Slide Number Placeholder 3"/>
          <p:cNvSpPr>
            <a:spLocks noGrp="1"/>
          </p:cNvSpPr>
          <p:nvPr>
            <p:ph type="sldNum" sz="quarter" idx="5"/>
          </p:nvPr>
        </p:nvSpPr>
        <p:spPr/>
        <p:txBody>
          <a:bodyPr/>
          <a:lstStyle/>
          <a:p>
            <a:fld id="{7115ED13-301A-4C0A-8C7F-A4982DED9D67}" type="slidenum">
              <a:rPr lang="en-US" smtClean="0"/>
              <a:pPr/>
              <a:t>34</a:t>
            </a:fld>
            <a:endParaRPr lang="en-US" dirty="0"/>
          </a:p>
        </p:txBody>
      </p:sp>
    </p:spTree>
    <p:extLst>
      <p:ext uri="{BB962C8B-B14F-4D97-AF65-F5344CB8AC3E}">
        <p14:creationId xmlns:p14="http://schemas.microsoft.com/office/powerpoint/2010/main" val="26707966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1366211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12.2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Characteristics and Traits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Punnett Square Approach for a Monohybrid Cross</a:t>
            </a:r>
            <a:r>
              <a:rPr lang="en-US" sz="1400" baseline="-25000" dirty="0"/>
              <a:t>2</a:t>
            </a:r>
            <a:endParaRPr lang="en-US" sz="3200" baseline="-25000" dirty="0">
              <a:solidFill>
                <a:schemeClr val="accent1"/>
              </a:solidFill>
            </a:endParaRPr>
          </a:p>
        </p:txBody>
      </p:sp>
      <mc:AlternateContent xmlns:mc="http://schemas.openxmlformats.org/markup-compatibility/2006" xmlns:a14="http://schemas.microsoft.com/office/drawing/2010/main">
        <mc:Choice Requires="a14">
          <p:sp>
            <p:nvSpPr>
              <p:cNvPr id="11267" name="Rectangle 3"/>
              <p:cNvSpPr>
                <a:spLocks noGrp="1"/>
              </p:cNvSpPr>
              <p:nvPr>
                <p:ph idx="1"/>
              </p:nvPr>
            </p:nvSpPr>
            <p:spPr>
              <a:prstGeom prst="rect">
                <a:avLst/>
              </a:prstGeom>
            </p:spPr>
            <p:txBody>
              <a:bodyPr>
                <a:normAutofit fontScale="92500" lnSpcReduction="20000"/>
              </a:bodyPr>
              <a:lstStyle/>
              <a:p>
                <a:r>
                  <a:rPr lang="en-US" dirty="0"/>
                  <a:t>For monohybrid cross, the F</a:t>
                </a:r>
                <a:r>
                  <a:rPr lang="en-US" baseline="-25000" dirty="0"/>
                  <a:t>1</a:t>
                </a:r>
                <a:r>
                  <a:rPr lang="en-US" dirty="0"/>
                  <a:t> is heterozygous if parents have different traits </a:t>
                </a:r>
              </a:p>
              <a:p>
                <a:r>
                  <a:rPr lang="en-US" dirty="0"/>
                  <a:t>F</a:t>
                </a:r>
                <a:r>
                  <a:rPr lang="en-US" baseline="-25000" dirty="0"/>
                  <a:t>2</a:t>
                </a:r>
                <a:r>
                  <a:rPr lang="en-US" dirty="0"/>
                  <a:t> from self-cross of F</a:t>
                </a:r>
                <a:r>
                  <a:rPr lang="en-US" baseline="-25000" dirty="0"/>
                  <a:t>1</a:t>
                </a:r>
                <a:r>
                  <a:rPr lang="en-US" dirty="0"/>
                  <a:t> shows 1:2:1 genotypic and 3:1 phenotypic ratios</a:t>
                </a:r>
              </a:p>
              <a:p>
                <a:r>
                  <a:rPr lang="en-US" dirty="0"/>
                  <a:t>Random fertilization so each combination is equally likely</a:t>
                </a:r>
              </a:p>
              <a:p>
                <a:r>
                  <a:rPr lang="en-US" dirty="0"/>
                  <a:t>Mendel validated results with F</a:t>
                </a:r>
                <a:r>
                  <a:rPr lang="en-US" baseline="-25000" dirty="0"/>
                  <a:t>3</a:t>
                </a:r>
                <a:r>
                  <a:rPr lang="en-US" dirty="0"/>
                  <a:t> cross (self-cross with dominant- and recessive-expressing F</a:t>
                </a:r>
                <a:r>
                  <a:rPr lang="en-US" baseline="-25000" dirty="0"/>
                  <a:t>2</a:t>
                </a:r>
                <a:r>
                  <a:rPr lang="en-US" dirty="0"/>
                  <a:t> plants)</a:t>
                </a:r>
              </a:p>
              <a:p>
                <a:pPr lvl="1"/>
                <a:r>
                  <a:rPr lang="en-US" dirty="0"/>
                  <a:t>Recessive-expressing resulted in all recessive (i.e., green seeds resulted in green seeds)</a:t>
                </a:r>
              </a:p>
              <a:p>
                <a:pPr lvl="1">
                  <a:lnSpc>
                    <a:spcPct val="120000"/>
                  </a:lnSpc>
                  <a:spcBef>
                    <a:spcPts val="0"/>
                  </a:spcBef>
                </a:pPr>
                <a:r>
                  <a:rPr lang="en-US" dirty="0"/>
                  <a:t>Dominant-expressing resulted </a:t>
                </a:r>
                <a:r>
                  <a:rPr lang="en-US" dirty="0">
                    <a:solidFill>
                      <a:srgbClr val="366092"/>
                    </a:solidFill>
                  </a:rPr>
                  <a:t>in </a:t>
                </a:r>
                <a14:m>
                  <m:oMath xmlns:m="http://schemas.openxmlformats.org/officeDocument/2006/math">
                    <m:f>
                      <m:fPr>
                        <m:ctrlPr>
                          <a:rPr lang="en-US" i="1" smtClean="0">
                            <a:solidFill>
                              <a:srgbClr val="366092"/>
                            </a:solidFill>
                            <a:latin typeface="Cambria Math" panose="02040503050406030204" pitchFamily="18" charset="0"/>
                          </a:rPr>
                        </m:ctrlPr>
                      </m:fPr>
                      <m:num>
                        <m:r>
                          <a:rPr lang="en-US">
                            <a:solidFill>
                              <a:srgbClr val="366092"/>
                            </a:solidFill>
                            <a:latin typeface="Cambria Math" panose="02040503050406030204" pitchFamily="18" charset="0"/>
                          </a:rPr>
                          <m:t>1</m:t>
                        </m:r>
                      </m:num>
                      <m:den>
                        <m:r>
                          <a:rPr lang="en-US" i="0">
                            <a:solidFill>
                              <a:srgbClr val="366092"/>
                            </a:solidFill>
                            <a:latin typeface="Cambria Math" panose="02040503050406030204" pitchFamily="18" charset="0"/>
                          </a:rPr>
                          <m:t>3</m:t>
                        </m:r>
                      </m:den>
                    </m:f>
                  </m:oMath>
                </a14:m>
                <a:r>
                  <a:rPr lang="en-US" dirty="0"/>
                  <a:t> bred true and </a:t>
                </a:r>
                <a14:m>
                  <m:oMath xmlns:m="http://schemas.openxmlformats.org/officeDocument/2006/math">
                    <m:f>
                      <m:fPr>
                        <m:ctrlPr>
                          <a:rPr lang="en-US" i="1" smtClean="0">
                            <a:solidFill>
                              <a:srgbClr val="366092"/>
                            </a:solidFill>
                            <a:latin typeface="Cambria Math" panose="02040503050406030204" pitchFamily="18" charset="0"/>
                          </a:rPr>
                        </m:ctrlPr>
                      </m:fPr>
                      <m:num>
                        <m:r>
                          <a:rPr lang="en-US" b="0" i="0" smtClean="0">
                            <a:solidFill>
                              <a:srgbClr val="366092"/>
                            </a:solidFill>
                            <a:latin typeface="Cambria Math" panose="02040503050406030204" pitchFamily="18" charset="0"/>
                          </a:rPr>
                          <m:t>2</m:t>
                        </m:r>
                      </m:num>
                      <m:den>
                        <m:r>
                          <a:rPr lang="en-US">
                            <a:solidFill>
                              <a:srgbClr val="366092"/>
                            </a:solidFill>
                            <a:latin typeface="Cambria Math" panose="02040503050406030204" pitchFamily="18" charset="0"/>
                          </a:rPr>
                          <m:t>3</m:t>
                        </m:r>
                      </m:den>
                    </m:f>
                    <m:r>
                      <a:rPr lang="en-US" i="1">
                        <a:latin typeface="Cambria Math" panose="02040503050406030204" pitchFamily="18" charset="0"/>
                      </a:rPr>
                      <m:t> </m:t>
                    </m:r>
                  </m:oMath>
                </a14:m>
                <a:r>
                  <a:rPr lang="en-US" dirty="0"/>
                  <a:t> produced offspring in 3:1 ratio of yellow:green</a:t>
                </a:r>
              </a:p>
            </p:txBody>
          </p:sp>
        </mc:Choice>
        <mc:Fallback xmlns="">
          <p:sp>
            <p:nvSpPr>
              <p:cNvPr id="11267" name="Rectangle 3"/>
              <p:cNvSpPr>
                <a:spLocks noGrp="1" noRot="1" noChangeAspect="1" noMove="1" noResize="1" noEditPoints="1" noAdjustHandles="1" noChangeArrowheads="1" noChangeShapeType="1" noTextEdit="1"/>
              </p:cNvSpPr>
              <p:nvPr>
                <p:ph idx="1"/>
              </p:nvPr>
            </p:nvSpPr>
            <p:spPr>
              <a:prstGeom prst="rect">
                <a:avLst/>
              </a:prstGeom>
              <a:blipFill>
                <a:blip r:embed="rId2"/>
                <a:stretch>
                  <a:fillRect l="-1111" t="-2667" b="-2667"/>
                </a:stretch>
              </a:blipFill>
            </p:spPr>
            <p:txBody>
              <a:bodyPr/>
              <a:lstStyle/>
              <a:p>
                <a:r>
                  <a:rPr lang="en-US">
                    <a:noFill/>
                  </a:rPr>
                  <a:t> </a:t>
                </a:r>
              </a:p>
            </p:txBody>
          </p:sp>
        </mc:Fallback>
      </mc:AlternateContent>
    </p:spTree>
    <p:extLst>
      <p:ext uri="{BB962C8B-B14F-4D97-AF65-F5344CB8AC3E}">
        <p14:creationId xmlns:p14="http://schemas.microsoft.com/office/powerpoint/2010/main" val="151794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1</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lstStyle/>
          <a:p>
            <a:r>
              <a:rPr lang="en-US" sz="2000" dirty="0"/>
              <a:t>Pair up in groups of two. Can you or your partner curl your tongue up on the sides? Tongue curling in humans is a dominant genetic trait. Predict your possible genotypes and phenotypes for tongue curling.</a:t>
            </a:r>
          </a:p>
          <a:p>
            <a:r>
              <a:rPr lang="en-US" sz="2000" dirty="0"/>
              <a:t>Suppose a person who is </a:t>
            </a:r>
            <a:r>
              <a:rPr lang="en-US" sz="2000" i="1" dirty="0"/>
              <a:t>Tt</a:t>
            </a:r>
            <a:r>
              <a:rPr lang="en-US" sz="2000" dirty="0"/>
              <a:t> for tongue curling marries a person who is also </a:t>
            </a:r>
            <a:r>
              <a:rPr lang="en-US" sz="2000" i="1" dirty="0"/>
              <a:t>Tt</a:t>
            </a:r>
            <a:r>
              <a:rPr lang="en-US" sz="2000" dirty="0"/>
              <a:t> for this trait. What are the possible genotypes and phenotypes of their children and the percent chance for each? Fill in the following Punnett square for this cross.</a:t>
            </a:r>
          </a:p>
          <a:p>
            <a:endParaRPr lang="en-US" dirty="0"/>
          </a:p>
        </p:txBody>
      </p:sp>
      <p:graphicFrame>
        <p:nvGraphicFramePr>
          <p:cNvPr id="6" name="Table 5" descr="The Punnett square features four boxes. The top is labeled capital T lowercase t and the side is labeled capital T lowercase t. The four boxes are empty.">
            <a:extLst>
              <a:ext uri="{FF2B5EF4-FFF2-40B4-BE49-F238E27FC236}">
                <a16:creationId xmlns:a16="http://schemas.microsoft.com/office/drawing/2014/main" id="{C7007416-B1C7-AE05-D983-01C61C5E0925}"/>
              </a:ext>
            </a:extLst>
          </p:cNvPr>
          <p:cNvGraphicFramePr>
            <a:graphicFrameLocks noGrp="1"/>
          </p:cNvGraphicFramePr>
          <p:nvPr>
            <p:extLst>
              <p:ext uri="{D42A27DB-BD31-4B8C-83A1-F6EECF244321}">
                <p14:modId xmlns:p14="http://schemas.microsoft.com/office/powerpoint/2010/main" val="3228394504"/>
              </p:ext>
            </p:extLst>
          </p:nvPr>
        </p:nvGraphicFramePr>
        <p:xfrm>
          <a:off x="1066800" y="3139440"/>
          <a:ext cx="5257800" cy="2438400"/>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2960279671"/>
                    </a:ext>
                  </a:extLst>
                </a:gridCol>
                <a:gridCol w="1752600">
                  <a:extLst>
                    <a:ext uri="{9D8B030D-6E8A-4147-A177-3AD203B41FA5}">
                      <a16:colId xmlns:a16="http://schemas.microsoft.com/office/drawing/2014/main" val="1139121330"/>
                    </a:ext>
                  </a:extLst>
                </a:gridCol>
                <a:gridCol w="1752600">
                  <a:extLst>
                    <a:ext uri="{9D8B030D-6E8A-4147-A177-3AD203B41FA5}">
                      <a16:colId xmlns:a16="http://schemas.microsoft.com/office/drawing/2014/main" val="4288048031"/>
                    </a:ext>
                  </a:extLst>
                </a:gridCol>
              </a:tblGrid>
              <a:tr h="812800">
                <a:tc>
                  <a:txBody>
                    <a:bodyPr/>
                    <a:lstStyle/>
                    <a:p>
                      <a:endParaRPr lang="en-US" i="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i="1" dirty="0">
                          <a:solidFill>
                            <a:schemeClr val="bg1"/>
                          </a:solidFill>
                        </a:rPr>
                        <a:t>T</a:t>
                      </a:r>
                    </a:p>
                  </a:txBody>
                  <a:tcPr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000" b="1" i="1" dirty="0">
                          <a:solidFill>
                            <a:schemeClr val="bg1"/>
                          </a:solidFill>
                        </a:rPr>
                        <a:t>t</a:t>
                      </a:r>
                    </a:p>
                  </a:txBody>
                  <a:tcPr anchor="b">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07353409"/>
                  </a:ext>
                </a:extLst>
              </a:tr>
              <a:tr h="812800">
                <a:tc>
                  <a:txBody>
                    <a:bodyPr/>
                    <a:lstStyle/>
                    <a:p>
                      <a:pPr algn="r"/>
                      <a:r>
                        <a:rPr lang="en-US" sz="2000" b="1" i="1" dirty="0">
                          <a:solidFill>
                            <a:schemeClr val="bg1"/>
                          </a:solidFill>
                        </a:rPr>
                        <a:t>T</a:t>
                      </a: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tcPr>
                </a:tc>
                <a:tc>
                  <a:txBody>
                    <a:bodyPr/>
                    <a:lstStyle/>
                    <a:p>
                      <a:endParaRPr lang="en-US"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77574800"/>
                  </a:ext>
                </a:extLst>
              </a:tr>
              <a:tr h="812800">
                <a:tc>
                  <a:txBody>
                    <a:bodyPr/>
                    <a:lstStyle/>
                    <a:p>
                      <a:pPr algn="r"/>
                      <a:r>
                        <a:rPr lang="en-US" sz="2000" b="1" i="1" dirty="0">
                          <a:solidFill>
                            <a:schemeClr val="bg1"/>
                          </a:solidFill>
                        </a:rPr>
                        <a:t>t</a:t>
                      </a: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53262642"/>
                  </a:ext>
                </a:extLst>
              </a:tr>
            </a:tbl>
          </a:graphicData>
        </a:graphic>
      </p:graphicFrame>
    </p:spTree>
    <p:extLst>
      <p:ext uri="{BB962C8B-B14F-4D97-AF65-F5344CB8AC3E}">
        <p14:creationId xmlns:p14="http://schemas.microsoft.com/office/powerpoint/2010/main" val="2069639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2</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a:bodyPr>
          <a:lstStyle/>
          <a:p>
            <a:r>
              <a:rPr lang="en-US" dirty="0"/>
              <a:t>What are the possible genotypes and phenotypes of their children and the percent chance for each? Fill in the following table.</a:t>
            </a:r>
            <a:endParaRPr lang="en-US" sz="3600" dirty="0"/>
          </a:p>
        </p:txBody>
      </p:sp>
      <p:graphicFrame>
        <p:nvGraphicFramePr>
          <p:cNvPr id="4" name="Content Placeholder 3" descr="Table with column headers genotype, phenotype, and chance. Two blank rows appear after the header row.">
            <a:extLst>
              <a:ext uri="{FF2B5EF4-FFF2-40B4-BE49-F238E27FC236}">
                <a16:creationId xmlns:a16="http://schemas.microsoft.com/office/drawing/2014/main" id="{68ECB0A2-EF0A-85CA-738F-592E1B6CE337}"/>
              </a:ext>
            </a:extLst>
          </p:cNvPr>
          <p:cNvGraphicFramePr>
            <a:graphicFrameLocks/>
          </p:cNvGraphicFramePr>
          <p:nvPr>
            <p:extLst>
              <p:ext uri="{D42A27DB-BD31-4B8C-83A1-F6EECF244321}">
                <p14:modId xmlns:p14="http://schemas.microsoft.com/office/powerpoint/2010/main" val="2715603764"/>
              </p:ext>
            </p:extLst>
          </p:nvPr>
        </p:nvGraphicFramePr>
        <p:xfrm>
          <a:off x="1485900" y="3429000"/>
          <a:ext cx="6172200" cy="1838325"/>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1522627793"/>
                    </a:ext>
                  </a:extLst>
                </a:gridCol>
                <a:gridCol w="2057400">
                  <a:extLst>
                    <a:ext uri="{9D8B030D-6E8A-4147-A177-3AD203B41FA5}">
                      <a16:colId xmlns:a16="http://schemas.microsoft.com/office/drawing/2014/main" val="4293862904"/>
                    </a:ext>
                  </a:extLst>
                </a:gridCol>
                <a:gridCol w="2057400">
                  <a:extLst>
                    <a:ext uri="{9D8B030D-6E8A-4147-A177-3AD203B41FA5}">
                      <a16:colId xmlns:a16="http://schemas.microsoft.com/office/drawing/2014/main" val="1570581887"/>
                    </a:ext>
                  </a:extLst>
                </a:gridCol>
              </a:tblGrid>
              <a:tr h="612775">
                <a:tc>
                  <a:txBody>
                    <a:bodyPr/>
                    <a:lstStyle/>
                    <a:p>
                      <a:pPr algn="l"/>
                      <a:r>
                        <a:rPr lang="en-IN" b="0" dirty="0">
                          <a:solidFill>
                            <a:schemeClr val="bg1"/>
                          </a:solidFill>
                          <a:effectLst/>
                          <a:latin typeface="+mn-lt"/>
                        </a:rPr>
                        <a:t>Genotype</a:t>
                      </a:r>
                    </a:p>
                  </a:txBody>
                  <a:tcPr anchor="ctr">
                    <a:noFill/>
                  </a:tcPr>
                </a:tc>
                <a:tc>
                  <a:txBody>
                    <a:bodyPr/>
                    <a:lstStyle/>
                    <a:p>
                      <a:pPr algn="l"/>
                      <a:r>
                        <a:rPr lang="en-IN" b="0" dirty="0">
                          <a:solidFill>
                            <a:schemeClr val="bg1"/>
                          </a:solidFill>
                          <a:effectLst/>
                          <a:latin typeface="+mn-lt"/>
                        </a:rPr>
                        <a:t>Phenotype</a:t>
                      </a:r>
                    </a:p>
                  </a:txBody>
                  <a:tcPr anchor="ctr">
                    <a:noFill/>
                  </a:tcPr>
                </a:tc>
                <a:tc>
                  <a:txBody>
                    <a:bodyPr/>
                    <a:lstStyle/>
                    <a:p>
                      <a:pPr algn="l"/>
                      <a:r>
                        <a:rPr lang="en-IN" b="0" dirty="0">
                          <a:solidFill>
                            <a:schemeClr val="bg1"/>
                          </a:solidFill>
                          <a:effectLst/>
                          <a:latin typeface="+mn-lt"/>
                        </a:rPr>
                        <a:t>Chance</a:t>
                      </a:r>
                    </a:p>
                  </a:txBody>
                  <a:tcPr anchor="ctr">
                    <a:noFill/>
                  </a:tcPr>
                </a:tc>
                <a:extLst>
                  <a:ext uri="{0D108BD9-81ED-4DB2-BD59-A6C34878D82A}">
                    <a16:rowId xmlns:a16="http://schemas.microsoft.com/office/drawing/2014/main" val="1420373151"/>
                  </a:ext>
                </a:extLst>
              </a:tr>
              <a:tr h="612775">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3412931234"/>
                  </a:ext>
                </a:extLst>
              </a:tr>
              <a:tr h="612775">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1548708678"/>
                  </a:ext>
                </a:extLst>
              </a:tr>
            </a:tbl>
          </a:graphicData>
        </a:graphic>
      </p:graphicFrame>
    </p:spTree>
    <p:extLst>
      <p:ext uri="{BB962C8B-B14F-4D97-AF65-F5344CB8AC3E}">
        <p14:creationId xmlns:p14="http://schemas.microsoft.com/office/powerpoint/2010/main" val="3379567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Test Cross Distinguishes the Dominant Phenotype</a:t>
            </a:r>
            <a:r>
              <a:rPr lang="en-US" sz="12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r>
              <a:rPr lang="en-US" b="1" dirty="0"/>
              <a:t>Test cross</a:t>
            </a:r>
            <a:r>
              <a:rPr lang="en-US" dirty="0"/>
              <a:t>: cross between a dominant expressing individual with an unknown genotype and a homozygous recessive individual; the offspring phenotypes indicate whether the unknown parent is heterozygous or homozygous for the dominant trait</a:t>
            </a:r>
          </a:p>
          <a:p>
            <a:pPr lvl="1"/>
            <a:r>
              <a:rPr lang="en-US" dirty="0"/>
              <a:t>Offspring of dominant-expressing homozygote and recessive-expressing homozygote is dominant-expressing heterozygote </a:t>
            </a:r>
          </a:p>
          <a:p>
            <a:pPr lvl="1"/>
            <a:r>
              <a:rPr lang="en-US" dirty="0"/>
              <a:t>Offspring of dominant-expressing heterozygote and recessive-expressing homozygote is 1:1 heterozygote:recessive ratio</a:t>
            </a:r>
            <a:endParaRPr lang="en-US" dirty="0">
              <a:solidFill>
                <a:srgbClr val="0000FF"/>
              </a:solidFill>
            </a:endParaRPr>
          </a:p>
        </p:txBody>
      </p:sp>
    </p:spTree>
    <p:extLst>
      <p:ext uri="{BB962C8B-B14F-4D97-AF65-F5344CB8AC3E}">
        <p14:creationId xmlns:p14="http://schemas.microsoft.com/office/powerpoint/2010/main" val="2149157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12.2 Figure 2</a:t>
            </a:r>
            <a:endParaRPr lang="en-US" sz="3200" dirty="0">
              <a:solidFill>
                <a:schemeClr val="accent1"/>
              </a:solidFill>
            </a:endParaRPr>
          </a:p>
        </p:txBody>
      </p:sp>
      <p:sp>
        <p:nvSpPr>
          <p:cNvPr id="6" name="Photo Credit 1">
            <a:extLst>
              <a:ext uri="{FF2B5EF4-FFF2-40B4-BE49-F238E27FC236}">
                <a16:creationId xmlns:a16="http://schemas.microsoft.com/office/drawing/2014/main" id="{627E7E68-0027-5C3E-A86F-CCC08D780764}"/>
              </a:ext>
            </a:extLst>
          </p:cNvPr>
          <p:cNvSpPr txBox="1"/>
          <p:nvPr/>
        </p:nvSpPr>
        <p:spPr>
          <a:xfrm>
            <a:off x="2286000" y="5777326"/>
            <a:ext cx="4572000" cy="215444"/>
          </a:xfrm>
          <a:prstGeom prst="rect">
            <a:avLst/>
          </a:prstGeom>
          <a:noFill/>
        </p:spPr>
        <p:txBody>
          <a:bodyPr wrap="square">
            <a:spAutoFit/>
          </a:bodyPr>
          <a:lstStyle/>
          <a:p>
            <a:pPr algn="ctr"/>
            <a:r>
              <a:rPr lang="en-US" sz="800" dirty="0"/>
              <a:t>OpenStax. "Test cross."</a:t>
            </a:r>
          </a:p>
        </p:txBody>
      </p:sp>
      <p:pic>
        <p:nvPicPr>
          <p:cNvPr id="2" name="Content Placeholder 5" descr="An illustration of a test cross is shown. A cross is performed between a yellow phenotype (Y?) and a green phenotype (yy). A Punnett square is shown with the gametes from the parent of the unknown genotype on the top and the gametes from the recessive parent on the side. The test cross produces offspring that are all yellow phenotype heterozygous. &quot;A test cross resulting in all dominant offspring indicates that the parent is homozygous dominant.&quot; An alternate Punnett square is shown with the gametes from the parent of unknown genotype on the top and the gametes from the recessive parent on the side. The test cross produces two yellow phenotype offspring (Yy) and two green phenotype offspring (yy). &quot;A test cross resulting in a 1:1 ratio of yellow to green offspring indicates that the parent is heterozygous. ">
            <a:extLst>
              <a:ext uri="{FF2B5EF4-FFF2-40B4-BE49-F238E27FC236}">
                <a16:creationId xmlns:a16="http://schemas.microsoft.com/office/drawing/2014/main" id="{2235FEDA-FFB0-A0AC-FE3F-C85AFC6093B7}"/>
              </a:ext>
            </a:extLst>
          </p:cNvPr>
          <p:cNvPicPr>
            <a:picLocks noGrp="1" noChangeAspect="1"/>
          </p:cNvPicPr>
          <p:nvPr>
            <p:ph idx="1"/>
          </p:nvPr>
        </p:nvPicPr>
        <p:blipFill>
          <a:blip r:embed="rId3"/>
          <a:srcRect l="26851" t="3667" r="26852" b="3000"/>
          <a:stretch/>
        </p:blipFill>
        <p:spPr>
          <a:xfrm>
            <a:off x="2476500" y="1080057"/>
            <a:ext cx="4191000" cy="4693920"/>
          </a:xfrm>
        </p:spPr>
      </p:pic>
    </p:spTree>
    <p:extLst>
      <p:ext uri="{BB962C8B-B14F-4D97-AF65-F5344CB8AC3E}">
        <p14:creationId xmlns:p14="http://schemas.microsoft.com/office/powerpoint/2010/main" val="949343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Test Cross Distinguishes the Dominant Phenotype</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Human diseases can be genetically inherited</a:t>
            </a:r>
          </a:p>
          <a:p>
            <a:r>
              <a:rPr lang="en-US" dirty="0"/>
              <a:t>Doing test cross to determine who has disease-causing gene is unethical and impractical</a:t>
            </a:r>
          </a:p>
          <a:p>
            <a:r>
              <a:rPr lang="en-US" dirty="0"/>
              <a:t>Use pedigree analysis (a study of inheritance patterns of human genetic diseases) instead</a:t>
            </a:r>
          </a:p>
        </p:txBody>
      </p:sp>
    </p:spTree>
    <p:extLst>
      <p:ext uri="{BB962C8B-B14F-4D97-AF65-F5344CB8AC3E}">
        <p14:creationId xmlns:p14="http://schemas.microsoft.com/office/powerpoint/2010/main" val="2869622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12.2 Figure 3</a:t>
            </a:r>
            <a:endParaRPr lang="en-US" sz="3200" dirty="0">
              <a:solidFill>
                <a:schemeClr val="accent1"/>
              </a:solidFill>
            </a:endParaRPr>
          </a:p>
        </p:txBody>
      </p:sp>
      <p:sp>
        <p:nvSpPr>
          <p:cNvPr id="6" name="Photo Credit 1">
            <a:extLst>
              <a:ext uri="{FF2B5EF4-FFF2-40B4-BE49-F238E27FC236}">
                <a16:creationId xmlns:a16="http://schemas.microsoft.com/office/drawing/2014/main" id="{1517611C-2F1F-D586-1C9B-F0A843EE86D1}"/>
              </a:ext>
            </a:extLst>
          </p:cNvPr>
          <p:cNvSpPr txBox="1"/>
          <p:nvPr/>
        </p:nvSpPr>
        <p:spPr>
          <a:xfrm>
            <a:off x="2285999" y="5706110"/>
            <a:ext cx="4572000" cy="215444"/>
          </a:xfrm>
          <a:prstGeom prst="rect">
            <a:avLst/>
          </a:prstGeom>
          <a:noFill/>
        </p:spPr>
        <p:txBody>
          <a:bodyPr wrap="square">
            <a:spAutoFit/>
          </a:bodyPr>
          <a:lstStyle/>
          <a:p>
            <a:pPr algn="ctr"/>
            <a:r>
              <a:rPr lang="en-US" sz="800" dirty="0"/>
              <a:t>OpenStax. "Pedigree."</a:t>
            </a:r>
          </a:p>
        </p:txBody>
      </p:sp>
      <p:pic>
        <p:nvPicPr>
          <p:cNvPr id="2" name="Content Placeholder 5" descr="A pedigree analysis for Alkaptonuria is shown. The first generation shows a male-affected individual (labeled &quot;1&quot;) producing an offspring with an unaffected female individual (labeled &quot;2&quot;). Their offspring is an affected male (aa). The affected male produces offspring with an unaffected female (Aa). They produce three offspring. The first offspring is an affected female (aa) who produces an offspring with an unaffected male (labeled &quot;3&quot;). Their offspring is an affected female (aa). The second of the three offspring is an unaffected male (Aa) who does not produce any offspring. The third of the three offspring is an unaffected female (Aa) who produces offspring with an unaffected male (Aa). They produce two offspring: an affected female (aa) and an unaffected female (A?).">
            <a:extLst>
              <a:ext uri="{FF2B5EF4-FFF2-40B4-BE49-F238E27FC236}">
                <a16:creationId xmlns:a16="http://schemas.microsoft.com/office/drawing/2014/main" id="{A0126B9C-7011-E4C6-FFA2-DFFDFB72B8D8}"/>
              </a:ext>
            </a:extLst>
          </p:cNvPr>
          <p:cNvPicPr>
            <a:picLocks noGrp="1" noChangeAspect="1"/>
          </p:cNvPicPr>
          <p:nvPr>
            <p:ph idx="1"/>
          </p:nvPr>
        </p:nvPicPr>
        <p:blipFill>
          <a:blip r:embed="rId3"/>
          <a:srcRect l="19444" t="5334" r="18519" b="3195"/>
          <a:stretch/>
        </p:blipFill>
        <p:spPr>
          <a:xfrm>
            <a:off x="1758836" y="1097280"/>
            <a:ext cx="5626328" cy="4608830"/>
          </a:xfrm>
        </p:spPr>
      </p:pic>
    </p:spTree>
    <p:extLst>
      <p:ext uri="{BB962C8B-B14F-4D97-AF65-F5344CB8AC3E}">
        <p14:creationId xmlns:p14="http://schemas.microsoft.com/office/powerpoint/2010/main" val="3388244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Alternatives to Dominance and Recessiveness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r>
              <a:rPr lang="en-US" dirty="0"/>
              <a:t>Mendel's experiments with pea plants suggested that:</a:t>
            </a:r>
          </a:p>
          <a:p>
            <a:pPr lvl="1"/>
            <a:r>
              <a:rPr lang="en-US" dirty="0"/>
              <a:t>Two "units" or alleles exist for every gene</a:t>
            </a:r>
          </a:p>
          <a:p>
            <a:pPr lvl="1"/>
            <a:r>
              <a:rPr lang="en-US" dirty="0"/>
              <a:t>Alleles maintain their integrity (no blending)</a:t>
            </a:r>
          </a:p>
          <a:p>
            <a:pPr lvl="1"/>
            <a:r>
              <a:rPr lang="en-US" dirty="0"/>
              <a:t>Dominant alleles hide recessive allele</a:t>
            </a:r>
          </a:p>
          <a:p>
            <a:pPr lvl="2"/>
            <a:r>
              <a:rPr lang="en-US" dirty="0"/>
              <a:t>Recessive allele makes no contribution to phenotype</a:t>
            </a:r>
          </a:p>
          <a:p>
            <a:pPr lvl="2"/>
            <a:r>
              <a:rPr lang="en-US" dirty="0"/>
              <a:t>Recessive alleles can be carried but not expressed</a:t>
            </a:r>
          </a:p>
          <a:p>
            <a:pPr lvl="3"/>
            <a:r>
              <a:rPr lang="en-US" sz="2400" dirty="0"/>
              <a:t>Heterozygous individuals referred to as carriers</a:t>
            </a:r>
          </a:p>
          <a:p>
            <a:r>
              <a:rPr lang="en-US" i="0" dirty="0">
                <a:solidFill>
                  <a:schemeClr val="tx1"/>
                </a:solidFill>
              </a:rPr>
              <a:t>Much more complexity than what Mendel showed but fundamentals still true</a:t>
            </a:r>
            <a:endParaRPr lang="en-US" dirty="0">
              <a:solidFill>
                <a:srgbClr val="0000FF"/>
              </a:solidFill>
            </a:endParaRPr>
          </a:p>
        </p:txBody>
      </p:sp>
    </p:spTree>
    <p:extLst>
      <p:ext uri="{BB962C8B-B14F-4D97-AF65-F5344CB8AC3E}">
        <p14:creationId xmlns:p14="http://schemas.microsoft.com/office/powerpoint/2010/main" val="3969280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Incomplete Dominance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Heterozygotes can show an intermediate/blend of the two traits</a:t>
            </a:r>
          </a:p>
          <a:p>
            <a:r>
              <a:rPr lang="en-US" dirty="0"/>
              <a:t>Example: Snapdragon cross between homozygous with white flowers (</a:t>
            </a:r>
            <a:r>
              <a:rPr lang="en-US" i="1" dirty="0"/>
              <a:t>C</a:t>
            </a:r>
            <a:r>
              <a:rPr lang="en-US" i="1" baseline="30000" dirty="0"/>
              <a:t>W</a:t>
            </a:r>
            <a:r>
              <a:rPr lang="en-US" i="1" dirty="0"/>
              <a:t>C</a:t>
            </a:r>
            <a:r>
              <a:rPr lang="en-US" i="1" baseline="30000" dirty="0"/>
              <a:t>W</a:t>
            </a:r>
            <a:r>
              <a:rPr lang="en-US" dirty="0"/>
              <a:t>) and homozygous with red flowers (</a:t>
            </a:r>
            <a:r>
              <a:rPr lang="en-US" i="1" dirty="0"/>
              <a:t>C</a:t>
            </a:r>
            <a:r>
              <a:rPr lang="en-US" i="1" baseline="30000" dirty="0"/>
              <a:t>R</a:t>
            </a:r>
            <a:r>
              <a:rPr lang="en-US" i="1" dirty="0"/>
              <a:t>C</a:t>
            </a:r>
            <a:r>
              <a:rPr lang="en-US" i="1" baseline="30000" dirty="0"/>
              <a:t>R</a:t>
            </a:r>
            <a:r>
              <a:rPr lang="en-US" dirty="0"/>
              <a:t>) produces pink flowers (</a:t>
            </a:r>
            <a:r>
              <a:rPr lang="en-US" i="1" dirty="0"/>
              <a:t>C</a:t>
            </a:r>
            <a:r>
              <a:rPr lang="en-US" i="1" baseline="30000" dirty="0"/>
              <a:t>R</a:t>
            </a:r>
            <a:r>
              <a:rPr lang="en-US" i="1" dirty="0"/>
              <a:t>C</a:t>
            </a:r>
            <a:r>
              <a:rPr lang="en-US" i="1" baseline="30000" dirty="0"/>
              <a:t>W</a:t>
            </a:r>
            <a:r>
              <a:rPr lang="en-US" dirty="0"/>
              <a:t>)</a:t>
            </a:r>
          </a:p>
          <a:p>
            <a:pPr lvl="1"/>
            <a:r>
              <a:rPr lang="en-US" i="1" dirty="0"/>
              <a:t>C</a:t>
            </a:r>
            <a:r>
              <a:rPr lang="en-US" i="1" baseline="30000" dirty="0"/>
              <a:t>R</a:t>
            </a:r>
            <a:r>
              <a:rPr lang="en-US" dirty="0"/>
              <a:t> means red allele (</a:t>
            </a:r>
            <a:r>
              <a:rPr lang="en-US" i="1" dirty="0"/>
              <a:t>R</a:t>
            </a:r>
            <a:r>
              <a:rPr lang="en-US" dirty="0"/>
              <a:t>) is present for flower color gene (</a:t>
            </a:r>
            <a:r>
              <a:rPr lang="en-US" i="1" dirty="0"/>
              <a:t>C</a:t>
            </a:r>
            <a:r>
              <a:rPr lang="en-US" dirty="0"/>
              <a:t>)</a:t>
            </a:r>
          </a:p>
          <a:p>
            <a:pPr lvl="1"/>
            <a:r>
              <a:rPr lang="en-US" dirty="0"/>
              <a:t>Genotypic ratio: 1 </a:t>
            </a:r>
            <a:r>
              <a:rPr lang="en-US" i="1" dirty="0"/>
              <a:t>C</a:t>
            </a:r>
            <a:r>
              <a:rPr lang="en-US" i="1" baseline="30000" dirty="0"/>
              <a:t>R</a:t>
            </a:r>
            <a:r>
              <a:rPr lang="en-US" i="1" dirty="0"/>
              <a:t>C</a:t>
            </a:r>
            <a:r>
              <a:rPr lang="en-US" i="1" baseline="30000" dirty="0"/>
              <a:t>R</a:t>
            </a:r>
            <a:r>
              <a:rPr lang="en-US" dirty="0"/>
              <a:t>:2 </a:t>
            </a:r>
            <a:r>
              <a:rPr lang="en-US" i="1" dirty="0"/>
              <a:t>C</a:t>
            </a:r>
            <a:r>
              <a:rPr lang="en-US" i="1" baseline="30000" dirty="0"/>
              <a:t>R</a:t>
            </a:r>
            <a:r>
              <a:rPr lang="en-US" i="1" dirty="0"/>
              <a:t>C</a:t>
            </a:r>
            <a:r>
              <a:rPr lang="en-US" i="1" baseline="30000" dirty="0"/>
              <a:t>W</a:t>
            </a:r>
            <a:r>
              <a:rPr lang="en-US" dirty="0"/>
              <a:t>:1 </a:t>
            </a:r>
            <a:r>
              <a:rPr lang="en-US" i="1" dirty="0"/>
              <a:t>C</a:t>
            </a:r>
            <a:r>
              <a:rPr lang="en-US" i="1" baseline="30000" dirty="0"/>
              <a:t>W</a:t>
            </a:r>
            <a:r>
              <a:rPr lang="en-US" i="1" dirty="0"/>
              <a:t>C</a:t>
            </a:r>
            <a:r>
              <a:rPr lang="en-US" i="1" baseline="30000" dirty="0"/>
              <a:t>W</a:t>
            </a:r>
          </a:p>
          <a:p>
            <a:pPr lvl="1"/>
            <a:r>
              <a:rPr lang="en-US" dirty="0"/>
              <a:t>Phenotypic ratio: 1:2:1 for red:pink:white</a:t>
            </a:r>
          </a:p>
          <a:p>
            <a:r>
              <a:rPr lang="en-US" b="1" dirty="0"/>
              <a:t>Incomplete dominance</a:t>
            </a:r>
            <a:r>
              <a:rPr lang="en-US" dirty="0"/>
              <a:t>: in a heterozygote, expression of two contrasting alleles such that the individual displays an intermediate phenotype</a:t>
            </a:r>
          </a:p>
          <a:p>
            <a:pPr marL="0" indent="0">
              <a:buNone/>
            </a:pPr>
            <a:endParaRPr lang="en-US" dirty="0"/>
          </a:p>
          <a:p>
            <a:pPr>
              <a:tabLst>
                <a:tab pos="461963" algn="l"/>
              </a:tabLst>
            </a:pP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
        <p:nvSpPr>
          <p:cNvPr id="4" name="Caption 1">
            <a:extLst>
              <a:ext uri="{FF2B5EF4-FFF2-40B4-BE49-F238E27FC236}">
                <a16:creationId xmlns:a16="http://schemas.microsoft.com/office/drawing/2014/main" id="{05F69988-A6BB-8A73-03A4-2439548A535F}"/>
              </a:ext>
              <a:ext uri="{C183D7F6-B498-43B3-948B-1728B52AA6E4}">
                <adec:decorative xmlns:adec="http://schemas.microsoft.com/office/drawing/2017/decorative" val="0"/>
              </a:ext>
            </a:extLst>
          </p:cNvPr>
          <p:cNvSpPr txBox="1"/>
          <p:nvPr/>
        </p:nvSpPr>
        <p:spPr>
          <a:xfrm>
            <a:off x="3289850" y="4893792"/>
            <a:ext cx="2286000" cy="954107"/>
          </a:xfrm>
          <a:prstGeom prst="rect">
            <a:avLst/>
          </a:prstGeom>
          <a:noFill/>
        </p:spPr>
        <p:txBody>
          <a:bodyPr wrap="square" rtlCol="0">
            <a:spAutoFit/>
          </a:bodyPr>
          <a:lstStyle/>
          <a:p>
            <a:r>
              <a:rPr lang="en-US" sz="1400" b="1" dirty="0"/>
              <a:t>12.2 Figure 4: </a:t>
            </a:r>
            <a:r>
              <a:rPr lang="en-US" sz="1400" dirty="0"/>
              <a:t>These pink flowers of a heterozygote snapdragon result from incomplete dominance.</a:t>
            </a:r>
          </a:p>
        </p:txBody>
      </p:sp>
      <p:pic>
        <p:nvPicPr>
          <p:cNvPr id="2" name="Content Placeholder 6" descr="A photograph of a pink snapdragon">
            <a:extLst>
              <a:ext uri="{FF2B5EF4-FFF2-40B4-BE49-F238E27FC236}">
                <a16:creationId xmlns:a16="http://schemas.microsoft.com/office/drawing/2014/main" id="{5AB500FE-2176-C7CD-35E2-995BB3020223}"/>
              </a:ext>
            </a:extLst>
          </p:cNvPr>
          <p:cNvPicPr>
            <a:picLocks noChangeAspect="1"/>
          </p:cNvPicPr>
          <p:nvPr/>
        </p:nvPicPr>
        <p:blipFill>
          <a:blip r:embed="rId2"/>
          <a:srcRect l="14815" t="3667" r="14815" b="3000"/>
          <a:stretch/>
        </p:blipFill>
        <p:spPr>
          <a:xfrm>
            <a:off x="5364946" y="4139965"/>
            <a:ext cx="2286000" cy="1684421"/>
          </a:xfrm>
          <a:prstGeom prst="rect">
            <a:avLst/>
          </a:prstGeom>
        </p:spPr>
      </p:pic>
      <p:sp>
        <p:nvSpPr>
          <p:cNvPr id="5" name="Photo Credit 1">
            <a:extLst>
              <a:ext uri="{FF2B5EF4-FFF2-40B4-BE49-F238E27FC236}">
                <a16:creationId xmlns:a16="http://schemas.microsoft.com/office/drawing/2014/main" id="{7BABA453-86CD-2D8E-C9D4-CFDF8FA42F95}"/>
              </a:ext>
            </a:extLst>
          </p:cNvPr>
          <p:cNvSpPr txBox="1"/>
          <p:nvPr/>
        </p:nvSpPr>
        <p:spPr>
          <a:xfrm>
            <a:off x="4273825" y="5847899"/>
            <a:ext cx="4572000" cy="215444"/>
          </a:xfrm>
          <a:prstGeom prst="rect">
            <a:avLst/>
          </a:prstGeom>
          <a:noFill/>
        </p:spPr>
        <p:txBody>
          <a:bodyPr wrap="square">
            <a:spAutoFit/>
          </a:bodyPr>
          <a:lstStyle/>
          <a:p>
            <a:pPr algn="ctr"/>
            <a:r>
              <a:rPr lang="en-US" sz="800" dirty="0"/>
              <a:t>Dorian Wallender on Wikimedia Commons. "Snapdragon."</a:t>
            </a:r>
          </a:p>
        </p:txBody>
      </p:sp>
    </p:spTree>
    <p:extLst>
      <p:ext uri="{BB962C8B-B14F-4D97-AF65-F5344CB8AC3E}">
        <p14:creationId xmlns:p14="http://schemas.microsoft.com/office/powerpoint/2010/main" val="2400572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Codominance</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b="1" dirty="0"/>
              <a:t>Codominance</a:t>
            </a:r>
            <a:r>
              <a:rPr lang="en-US" dirty="0"/>
              <a:t>: in a heterozygote, complete and simultaneous expression of both alleles for the same characteristic</a:t>
            </a:r>
          </a:p>
          <a:p>
            <a:pPr>
              <a:tabLst>
                <a:tab pos="461963" algn="l"/>
              </a:tabLst>
            </a:pPr>
            <a:r>
              <a:rPr lang="en-US" i="0" dirty="0">
                <a:solidFill>
                  <a:schemeClr val="tx1"/>
                </a:solidFill>
              </a:rPr>
              <a:t>Example: MN blood groups in humans</a:t>
            </a:r>
          </a:p>
          <a:p>
            <a:pPr lvl="1">
              <a:tabLst>
                <a:tab pos="461963" algn="l"/>
              </a:tabLst>
            </a:pPr>
            <a:r>
              <a:rPr lang="en-US" dirty="0"/>
              <a:t>Homozygotes express either </a:t>
            </a:r>
            <a:r>
              <a:rPr lang="en-US" i="1" dirty="0"/>
              <a:t>M</a:t>
            </a:r>
            <a:r>
              <a:rPr lang="en-US" dirty="0"/>
              <a:t> or                                               </a:t>
            </a:r>
            <a:r>
              <a:rPr lang="en-US" i="1" dirty="0"/>
              <a:t>N </a:t>
            </a:r>
            <a:r>
              <a:rPr lang="en-US" dirty="0"/>
              <a:t>allele (</a:t>
            </a:r>
            <a:r>
              <a:rPr lang="en-US" i="1" dirty="0"/>
              <a:t>L</a:t>
            </a:r>
            <a:r>
              <a:rPr lang="en-US" i="1" baseline="30000" dirty="0"/>
              <a:t>M</a:t>
            </a:r>
            <a:r>
              <a:rPr lang="en-US" i="1" dirty="0"/>
              <a:t>L</a:t>
            </a:r>
            <a:r>
              <a:rPr lang="en-US" i="1" baseline="30000" dirty="0"/>
              <a:t>M</a:t>
            </a:r>
            <a:r>
              <a:rPr lang="en-US" dirty="0"/>
              <a:t> and </a:t>
            </a:r>
            <a:r>
              <a:rPr lang="en-US" i="1" dirty="0"/>
              <a:t>L</a:t>
            </a:r>
            <a:r>
              <a:rPr lang="en-US" i="1" baseline="30000" dirty="0"/>
              <a:t>N</a:t>
            </a:r>
            <a:r>
              <a:rPr lang="en-US" i="1" dirty="0"/>
              <a:t>L</a:t>
            </a:r>
            <a:r>
              <a:rPr lang="en-US" i="1" baseline="30000" dirty="0"/>
              <a:t>N</a:t>
            </a:r>
            <a:r>
              <a:rPr lang="en-US" dirty="0"/>
              <a:t>)</a:t>
            </a:r>
          </a:p>
          <a:p>
            <a:pPr lvl="1">
              <a:tabLst>
                <a:tab pos="461963" algn="l"/>
              </a:tabLst>
            </a:pPr>
            <a:r>
              <a:rPr lang="en-US" i="0" dirty="0">
                <a:solidFill>
                  <a:schemeClr val="tx1"/>
                </a:solidFill>
              </a:rPr>
              <a:t>Heterozygotes express both </a:t>
            </a:r>
            <a:r>
              <a:rPr lang="en-US" dirty="0"/>
              <a:t>alleles                                                  equally (</a:t>
            </a:r>
            <a:r>
              <a:rPr lang="en-US" i="1" dirty="0"/>
              <a:t>L</a:t>
            </a:r>
            <a:r>
              <a:rPr lang="en-US" i="1" baseline="30000" dirty="0"/>
              <a:t>M</a:t>
            </a:r>
            <a:r>
              <a:rPr lang="en-US" i="1" dirty="0"/>
              <a:t>L</a:t>
            </a:r>
            <a:r>
              <a:rPr lang="en-US" i="1" baseline="30000" dirty="0"/>
              <a:t>N</a:t>
            </a:r>
            <a:r>
              <a:rPr lang="en-US" dirty="0"/>
              <a:t>)</a:t>
            </a:r>
          </a:p>
          <a:p>
            <a:pPr lvl="1">
              <a:tabLst>
                <a:tab pos="461963" algn="l"/>
              </a:tabLst>
            </a:pPr>
            <a:r>
              <a:rPr lang="en-US" i="0" dirty="0">
                <a:solidFill>
                  <a:schemeClr val="tx1"/>
                </a:solidFill>
              </a:rPr>
              <a:t>Cross between heterozygotes for                                    codominant trait:</a:t>
            </a:r>
          </a:p>
          <a:p>
            <a:pPr lvl="2">
              <a:tabLst>
                <a:tab pos="461963" algn="l"/>
              </a:tabLst>
            </a:pPr>
            <a:r>
              <a:rPr lang="en-US" sz="2600" i="1" dirty="0">
                <a:solidFill>
                  <a:schemeClr val="tx1"/>
                </a:solidFill>
              </a:rPr>
              <a:t>L</a:t>
            </a:r>
            <a:r>
              <a:rPr lang="en-US" sz="2600" i="1" baseline="30000" dirty="0">
                <a:solidFill>
                  <a:schemeClr val="tx1"/>
                </a:solidFill>
              </a:rPr>
              <a:t>M</a:t>
            </a:r>
            <a:r>
              <a:rPr lang="en-US" sz="2600" i="1" dirty="0">
                <a:solidFill>
                  <a:schemeClr val="tx1"/>
                </a:solidFill>
              </a:rPr>
              <a:t>L</a:t>
            </a:r>
            <a:r>
              <a:rPr lang="en-US" sz="2600" i="1" baseline="30000" dirty="0">
                <a:solidFill>
                  <a:schemeClr val="tx1"/>
                </a:solidFill>
              </a:rPr>
              <a:t>N</a:t>
            </a:r>
            <a:r>
              <a:rPr lang="en-US" sz="2600" i="0" dirty="0">
                <a:solidFill>
                  <a:schemeClr val="tx1"/>
                </a:solidFill>
              </a:rPr>
              <a:t> and </a:t>
            </a:r>
            <a:r>
              <a:rPr lang="en-US" sz="2600" i="1" dirty="0">
                <a:solidFill>
                  <a:schemeClr val="tx1"/>
                </a:solidFill>
              </a:rPr>
              <a:t>L</a:t>
            </a:r>
            <a:r>
              <a:rPr lang="en-US" sz="2600" i="1" baseline="30000" dirty="0">
                <a:solidFill>
                  <a:schemeClr val="tx1"/>
                </a:solidFill>
              </a:rPr>
              <a:t>M</a:t>
            </a:r>
            <a:r>
              <a:rPr lang="en-US" sz="2600" i="1" dirty="0">
                <a:solidFill>
                  <a:schemeClr val="tx1"/>
                </a:solidFill>
              </a:rPr>
              <a:t>L</a:t>
            </a:r>
            <a:r>
              <a:rPr lang="en-US" sz="2600" i="1" baseline="30000" dirty="0">
                <a:solidFill>
                  <a:schemeClr val="tx1"/>
                </a:solidFill>
              </a:rPr>
              <a:t>N</a:t>
            </a:r>
            <a:r>
              <a:rPr lang="en-US" sz="2600" i="0" dirty="0">
                <a:solidFill>
                  <a:schemeClr val="tx1"/>
                </a:solidFill>
              </a:rPr>
              <a:t> produce 1 </a:t>
            </a:r>
            <a:r>
              <a:rPr lang="en-US" sz="2600" i="1" dirty="0">
                <a:solidFill>
                  <a:schemeClr val="tx1"/>
                </a:solidFill>
              </a:rPr>
              <a:t>L</a:t>
            </a:r>
            <a:r>
              <a:rPr lang="en-US" sz="2600" i="1" baseline="30000" dirty="0">
                <a:solidFill>
                  <a:schemeClr val="tx1"/>
                </a:solidFill>
              </a:rPr>
              <a:t>M</a:t>
            </a:r>
            <a:r>
              <a:rPr lang="en-US" sz="2600" i="1" dirty="0">
                <a:solidFill>
                  <a:schemeClr val="tx1"/>
                </a:solidFill>
              </a:rPr>
              <a:t>L</a:t>
            </a:r>
            <a:r>
              <a:rPr lang="en-US" sz="2600" i="1" baseline="30000" dirty="0">
                <a:solidFill>
                  <a:schemeClr val="tx1"/>
                </a:solidFill>
              </a:rPr>
              <a:t>M</a:t>
            </a:r>
            <a:r>
              <a:rPr lang="en-US" sz="2600" i="0" dirty="0">
                <a:solidFill>
                  <a:schemeClr val="tx1"/>
                </a:solidFill>
              </a:rPr>
              <a:t>, 2 </a:t>
            </a:r>
            <a:r>
              <a:rPr lang="en-US" sz="2600" i="1" dirty="0">
                <a:solidFill>
                  <a:schemeClr val="tx1"/>
                </a:solidFill>
              </a:rPr>
              <a:t>L</a:t>
            </a:r>
            <a:r>
              <a:rPr lang="en-US" sz="2600" i="1" baseline="30000" dirty="0">
                <a:solidFill>
                  <a:schemeClr val="tx1"/>
                </a:solidFill>
              </a:rPr>
              <a:t>M</a:t>
            </a:r>
            <a:r>
              <a:rPr lang="en-US" sz="2600" i="1" dirty="0">
                <a:solidFill>
                  <a:schemeClr val="tx1"/>
                </a:solidFill>
              </a:rPr>
              <a:t>L</a:t>
            </a:r>
            <a:r>
              <a:rPr lang="en-US" sz="2600" i="1" baseline="30000" dirty="0">
                <a:solidFill>
                  <a:schemeClr val="tx1"/>
                </a:solidFill>
              </a:rPr>
              <a:t>N</a:t>
            </a:r>
            <a:r>
              <a:rPr lang="en-US" sz="2600" i="0" dirty="0">
                <a:solidFill>
                  <a:schemeClr val="tx1"/>
                </a:solidFill>
              </a:rPr>
              <a:t>,                                            and 1 </a:t>
            </a:r>
            <a:r>
              <a:rPr lang="en-US" sz="2600" i="1" dirty="0">
                <a:solidFill>
                  <a:schemeClr val="tx1"/>
                </a:solidFill>
              </a:rPr>
              <a:t>L</a:t>
            </a:r>
            <a:r>
              <a:rPr lang="en-US" sz="2600" i="1" baseline="30000" dirty="0">
                <a:solidFill>
                  <a:schemeClr val="tx1"/>
                </a:solidFill>
              </a:rPr>
              <a:t>N</a:t>
            </a:r>
            <a:r>
              <a:rPr lang="en-US" sz="2600" i="1" dirty="0">
                <a:solidFill>
                  <a:schemeClr val="tx1"/>
                </a:solidFill>
              </a:rPr>
              <a:t>L</a:t>
            </a:r>
            <a:r>
              <a:rPr lang="en-US" sz="2600" i="1" baseline="30000" dirty="0">
                <a:solidFill>
                  <a:schemeClr val="tx1"/>
                </a:solidFill>
              </a:rPr>
              <a:t>N</a:t>
            </a:r>
          </a:p>
          <a:p>
            <a:pPr lvl="3">
              <a:tabLst>
                <a:tab pos="461963" algn="l"/>
              </a:tabLst>
            </a:pPr>
            <a:r>
              <a:rPr lang="en-US" sz="2600" i="0" dirty="0">
                <a:solidFill>
                  <a:schemeClr val="tx1"/>
                </a:solidFill>
              </a:rPr>
              <a:t>Genotypic ratio: 1:2:1</a:t>
            </a:r>
          </a:p>
          <a:p>
            <a:pPr lvl="3">
              <a:tabLst>
                <a:tab pos="461963" algn="l"/>
              </a:tabLst>
            </a:pPr>
            <a:r>
              <a:rPr lang="en-US" sz="2600" i="0" dirty="0">
                <a:solidFill>
                  <a:schemeClr val="tx1"/>
                </a:solidFill>
              </a:rPr>
              <a:t>Phenotypic ratio: 1:2:1</a:t>
            </a:r>
          </a:p>
        </p:txBody>
      </p:sp>
      <p:sp>
        <p:nvSpPr>
          <p:cNvPr id="4" name="Caption 1">
            <a:extLst>
              <a:ext uri="{FF2B5EF4-FFF2-40B4-BE49-F238E27FC236}">
                <a16:creationId xmlns:a16="http://schemas.microsoft.com/office/drawing/2014/main" id="{A98B7910-DC8A-DDCF-A1CD-6448A1C30822}"/>
              </a:ext>
              <a:ext uri="{C183D7F6-B498-43B3-948B-1728B52AA6E4}">
                <adec:decorative xmlns:adec="http://schemas.microsoft.com/office/drawing/2017/decorative" val="0"/>
              </a:ext>
            </a:extLst>
          </p:cNvPr>
          <p:cNvSpPr txBox="1"/>
          <p:nvPr/>
        </p:nvSpPr>
        <p:spPr>
          <a:xfrm>
            <a:off x="6400800" y="4267956"/>
            <a:ext cx="2057401" cy="1384995"/>
          </a:xfrm>
          <a:prstGeom prst="rect">
            <a:avLst/>
          </a:prstGeom>
          <a:noFill/>
        </p:spPr>
        <p:txBody>
          <a:bodyPr wrap="square" rtlCol="0">
            <a:spAutoFit/>
          </a:bodyPr>
          <a:lstStyle/>
          <a:p>
            <a:pPr algn="ctr"/>
            <a:r>
              <a:rPr lang="en-US" sz="1400" b="1" dirty="0"/>
              <a:t>12.2 Figure 5: </a:t>
            </a:r>
            <a:r>
              <a:rPr lang="en-US" sz="1400" dirty="0"/>
              <a:t>A cross between two individuals with the genotypes </a:t>
            </a:r>
            <a:r>
              <a:rPr lang="en-US" sz="1400" i="1" dirty="0"/>
              <a:t>L</a:t>
            </a:r>
            <a:r>
              <a:rPr lang="en-US" sz="1400" i="1" baseline="30000" dirty="0"/>
              <a:t>M</a:t>
            </a:r>
            <a:r>
              <a:rPr lang="en-US" sz="1400" i="1" dirty="0"/>
              <a:t>L</a:t>
            </a:r>
            <a:r>
              <a:rPr lang="en-US" sz="1400" i="1" baseline="30000" dirty="0"/>
              <a:t>N</a:t>
            </a:r>
            <a:r>
              <a:rPr lang="en-US" sz="1400" i="1" dirty="0"/>
              <a:t> </a:t>
            </a:r>
            <a:r>
              <a:rPr lang="en-US" sz="1400" dirty="0"/>
              <a:t>produces offspring in a 1:2:1 genotypic and phenotypic ratio.</a:t>
            </a:r>
          </a:p>
        </p:txBody>
      </p:sp>
      <p:pic>
        <p:nvPicPr>
          <p:cNvPr id="3" name="Content Placeholder 6" descr="A Punnett square for a cross between L M L N and L M L N is shown. The top left-hand square is L M L M (M antigen). The top right-hand square is L M L N (M and N antigens). The bottom left-hand square is L M L N (M and N antigens). The bottom right-hand square is L N L N (N antigen).">
            <a:extLst>
              <a:ext uri="{FF2B5EF4-FFF2-40B4-BE49-F238E27FC236}">
                <a16:creationId xmlns:a16="http://schemas.microsoft.com/office/drawing/2014/main" id="{EC4814BA-825E-CC15-2536-BF0927D8DCE2}"/>
              </a:ext>
            </a:extLst>
          </p:cNvPr>
          <p:cNvPicPr>
            <a:picLocks noChangeAspect="1"/>
          </p:cNvPicPr>
          <p:nvPr/>
        </p:nvPicPr>
        <p:blipFill>
          <a:blip r:embed="rId2"/>
          <a:srcRect l="24074" t="5334" r="23148" b="1334"/>
          <a:stretch/>
        </p:blipFill>
        <p:spPr>
          <a:xfrm>
            <a:off x="6083075" y="1934499"/>
            <a:ext cx="2375126" cy="2333457"/>
          </a:xfrm>
          <a:prstGeom prst="rect">
            <a:avLst/>
          </a:prstGeom>
        </p:spPr>
      </p:pic>
    </p:spTree>
    <p:extLst>
      <p:ext uri="{BB962C8B-B14F-4D97-AF65-F5344CB8AC3E}">
        <p14:creationId xmlns:p14="http://schemas.microsoft.com/office/powerpoint/2010/main" val="4261836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4659737"/>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Develop</a:t>
            </a:r>
            <a:r>
              <a:rPr lang="en-US" dirty="0"/>
              <a:t> a Punnett square to calculate the expected proportions of genotypes and phenotypes in a monohybrid cross.</a:t>
            </a:r>
          </a:p>
          <a:p>
            <a:pPr marL="457200" indent="-457200">
              <a:buFont typeface="Arial" panose="020B0604020202020204" pitchFamily="34" charset="0"/>
              <a:buChar char="•"/>
              <a:tabLst>
                <a:tab pos="457200" algn="l"/>
              </a:tabLst>
            </a:pPr>
            <a:r>
              <a:rPr lang="en-US" b="1" i="0" dirty="0"/>
              <a:t>Explain</a:t>
            </a:r>
            <a:r>
              <a:rPr lang="en-US" i="0" dirty="0"/>
              <a:t> the purpose and methods of a test cross.</a:t>
            </a:r>
          </a:p>
          <a:p>
            <a:pPr marL="457200" indent="-457200">
              <a:buFont typeface="Arial" panose="020B0604020202020204" pitchFamily="34" charset="0"/>
              <a:buChar char="•"/>
              <a:tabLst>
                <a:tab pos="457200" algn="l"/>
              </a:tabLst>
            </a:pPr>
            <a:r>
              <a:rPr lang="en-US" b="1" i="0" dirty="0"/>
              <a:t>Explain</a:t>
            </a:r>
            <a:r>
              <a:rPr lang="en-US" i="0" dirty="0"/>
              <a:t> the relationship between genotypes and phenotypes in dominant and recessive gene systems.</a:t>
            </a:r>
            <a:endParaRPr lang="en-US" dirty="0"/>
          </a:p>
          <a:p>
            <a:pPr marL="457200" indent="-457200">
              <a:buFont typeface="Arial" panose="020B0604020202020204" pitchFamily="34" charset="0"/>
              <a:buChar char="•"/>
              <a:tabLst>
                <a:tab pos="457200" algn="l"/>
              </a:tabLst>
            </a:pPr>
            <a:r>
              <a:rPr lang="en-US" b="1" i="0" dirty="0"/>
              <a:t>Identify</a:t>
            </a:r>
            <a:r>
              <a:rPr lang="en-US" i="0" dirty="0"/>
              <a:t> non-Mendelian inheritance patterns such as incomplete dominance, codominance, recessive lethals, multiple alleles, and sex linkage.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Codominance</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1992430"/>
          </a:xfrm>
          <a:prstGeom prst="rect">
            <a:avLst/>
          </a:prstGeom>
        </p:spPr>
        <p:txBody>
          <a:bodyPr>
            <a:normAutofit/>
          </a:bodyPr>
          <a:lstStyle/>
          <a:p>
            <a:pPr marL="0" indent="0">
              <a:buNone/>
              <a:tabLst>
                <a:tab pos="461963" algn="l"/>
              </a:tabLst>
            </a:pPr>
            <a:r>
              <a:rPr lang="en-US" i="0" dirty="0">
                <a:solidFill>
                  <a:schemeClr val="tx1"/>
                </a:solidFill>
              </a:rPr>
              <a:t>Most common example of codominance is ABO blood type, </a:t>
            </a:r>
            <a:r>
              <a:rPr lang="en-US" i="1" dirty="0">
                <a:solidFill>
                  <a:schemeClr val="tx1"/>
                </a:solidFill>
              </a:rPr>
              <a:t>I</a:t>
            </a:r>
            <a:r>
              <a:rPr lang="en-US" i="1" baseline="30000" dirty="0">
                <a:solidFill>
                  <a:schemeClr val="tx1"/>
                </a:solidFill>
              </a:rPr>
              <a:t>A</a:t>
            </a:r>
            <a:r>
              <a:rPr lang="en-US" i="0" dirty="0">
                <a:solidFill>
                  <a:schemeClr val="tx1"/>
                </a:solidFill>
              </a:rPr>
              <a:t> and </a:t>
            </a:r>
            <a:r>
              <a:rPr lang="en-US" i="1" dirty="0">
                <a:solidFill>
                  <a:schemeClr val="tx1"/>
                </a:solidFill>
              </a:rPr>
              <a:t>I</a:t>
            </a:r>
            <a:r>
              <a:rPr lang="en-US" i="1" baseline="30000" dirty="0">
                <a:solidFill>
                  <a:schemeClr val="tx1"/>
                </a:solidFill>
              </a:rPr>
              <a:t>B</a:t>
            </a:r>
            <a:r>
              <a:rPr lang="en-US" i="0" dirty="0">
                <a:solidFill>
                  <a:schemeClr val="tx1"/>
                </a:solidFill>
              </a:rPr>
              <a:t> codominant and dominant to allele </a:t>
            </a:r>
            <a:r>
              <a:rPr lang="en-US" i="1" dirty="0">
                <a:solidFill>
                  <a:schemeClr val="tx1"/>
                </a:solidFill>
              </a:rPr>
              <a:t>i</a:t>
            </a: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
        <p:nvSpPr>
          <p:cNvPr id="6" name="Caption 1">
            <a:extLst>
              <a:ext uri="{FF2B5EF4-FFF2-40B4-BE49-F238E27FC236}">
                <a16:creationId xmlns:a16="http://schemas.microsoft.com/office/drawing/2014/main" id="{87F491AC-7CC0-A2B6-A763-4ECA72602B23}"/>
              </a:ext>
              <a:ext uri="{C183D7F6-B498-43B3-948B-1728B52AA6E4}">
                <adec:decorative xmlns:adec="http://schemas.microsoft.com/office/drawing/2017/decorative" val="0"/>
              </a:ext>
            </a:extLst>
          </p:cNvPr>
          <p:cNvSpPr txBox="1"/>
          <p:nvPr/>
        </p:nvSpPr>
        <p:spPr>
          <a:xfrm>
            <a:off x="896908" y="3175870"/>
            <a:ext cx="4373217" cy="2677656"/>
          </a:xfrm>
          <a:prstGeom prst="rect">
            <a:avLst/>
          </a:prstGeom>
          <a:noFill/>
        </p:spPr>
        <p:txBody>
          <a:bodyPr wrap="square" rtlCol="0">
            <a:spAutoFit/>
          </a:bodyPr>
          <a:lstStyle/>
          <a:p>
            <a:r>
              <a:rPr lang="en-US" sz="1400" b="1" dirty="0"/>
              <a:t>12.2 Figure 6: </a:t>
            </a:r>
            <a:r>
              <a:rPr lang="en-US" sz="1400" dirty="0"/>
              <a:t>In the ABO blood typing system, the alleles </a:t>
            </a:r>
            <a:r>
              <a:rPr lang="en-US" sz="1400" i="1" dirty="0"/>
              <a:t>I</a:t>
            </a:r>
            <a:r>
              <a:rPr lang="en-US" sz="1400" i="1" baseline="30000" dirty="0"/>
              <a:t>A</a:t>
            </a:r>
            <a:r>
              <a:rPr lang="en-US" sz="1400" dirty="0"/>
              <a:t> and </a:t>
            </a:r>
            <a:r>
              <a:rPr lang="en-US" sz="1400" i="1" dirty="0"/>
              <a:t>I</a:t>
            </a:r>
            <a:r>
              <a:rPr lang="en-US" sz="1400" i="1" baseline="30000" dirty="0"/>
              <a:t>B</a:t>
            </a:r>
            <a:r>
              <a:rPr lang="en-US" sz="1400" dirty="0"/>
              <a:t> code for the A and B antigens, respectively, on red blood cells, while the allele </a:t>
            </a:r>
            <a:r>
              <a:rPr lang="en-US" sz="1400" i="1" dirty="0"/>
              <a:t>i</a:t>
            </a:r>
            <a:r>
              <a:rPr lang="en-US" sz="1400" dirty="0"/>
              <a:t> results in neither the A nor B antigens. </a:t>
            </a:r>
            <a:r>
              <a:rPr lang="en-US" sz="1400" i="1" dirty="0"/>
              <a:t>I</a:t>
            </a:r>
            <a:r>
              <a:rPr lang="en-US" sz="1400" i="1" baseline="30000" dirty="0"/>
              <a:t>A</a:t>
            </a:r>
            <a:r>
              <a:rPr lang="en-US" sz="1400" dirty="0"/>
              <a:t> and </a:t>
            </a:r>
            <a:r>
              <a:rPr lang="en-US" sz="1400" i="1" dirty="0"/>
              <a:t>I</a:t>
            </a:r>
            <a:r>
              <a:rPr lang="en-US" sz="1400" i="1" baseline="30000" dirty="0"/>
              <a:t>B</a:t>
            </a:r>
            <a:r>
              <a:rPr lang="en-US" sz="1400" dirty="0"/>
              <a:t> are codominant (both are expressed if present) and dominant to the </a:t>
            </a:r>
            <a:r>
              <a:rPr lang="en-US" sz="1400" i="1" dirty="0"/>
              <a:t>i</a:t>
            </a:r>
            <a:r>
              <a:rPr lang="en-US" sz="1400" dirty="0"/>
              <a:t> allele. In the cross of an individual with the genotype </a:t>
            </a:r>
            <a:r>
              <a:rPr lang="en-US" sz="1400" i="1" dirty="0"/>
              <a:t>I</a:t>
            </a:r>
            <a:r>
              <a:rPr lang="en-US" sz="1400" i="1" baseline="30000" dirty="0"/>
              <a:t>A</a:t>
            </a:r>
            <a:r>
              <a:rPr lang="en-US" sz="1400" i="1" dirty="0"/>
              <a:t>i</a:t>
            </a:r>
            <a:r>
              <a:rPr lang="en-US" sz="1400" dirty="0"/>
              <a:t> (who only expresses the A antigen) and an individual with the genotype </a:t>
            </a:r>
            <a:r>
              <a:rPr lang="en-US" sz="1400" i="1" dirty="0"/>
              <a:t>I</a:t>
            </a:r>
            <a:r>
              <a:rPr lang="en-US" sz="1400" i="1" baseline="30000" dirty="0"/>
              <a:t>B</a:t>
            </a:r>
            <a:r>
              <a:rPr lang="en-US" sz="1400" i="1" dirty="0"/>
              <a:t>i</a:t>
            </a:r>
            <a:r>
              <a:rPr lang="en-US" sz="1400" dirty="0"/>
              <a:t> (who only expresses the B antigen), the resulting genotypes are </a:t>
            </a:r>
            <a:r>
              <a:rPr lang="en-US" sz="1400" i="1" dirty="0"/>
              <a:t>I</a:t>
            </a:r>
            <a:r>
              <a:rPr lang="en-US" sz="1400" i="1" baseline="30000" dirty="0"/>
              <a:t>A</a:t>
            </a:r>
            <a:r>
              <a:rPr lang="en-US" sz="1400" i="1" dirty="0"/>
              <a:t>I</a:t>
            </a:r>
            <a:r>
              <a:rPr lang="en-US" sz="1400" i="1" baseline="30000" dirty="0"/>
              <a:t>B</a:t>
            </a:r>
            <a:r>
              <a:rPr lang="en-US" sz="1400" dirty="0"/>
              <a:t> (expresses both A and B antigens), </a:t>
            </a:r>
            <a:r>
              <a:rPr lang="en-US" sz="1400" i="1" dirty="0"/>
              <a:t>I</a:t>
            </a:r>
            <a:r>
              <a:rPr lang="en-US" sz="1400" i="1" baseline="30000" dirty="0"/>
              <a:t>B</a:t>
            </a:r>
            <a:r>
              <a:rPr lang="en-US" sz="1400" i="1" dirty="0"/>
              <a:t>i</a:t>
            </a:r>
            <a:r>
              <a:rPr lang="en-US" sz="1400" dirty="0"/>
              <a:t> (only expresses the B antigen), </a:t>
            </a:r>
            <a:r>
              <a:rPr lang="en-US" sz="1400" i="1" dirty="0"/>
              <a:t>I</a:t>
            </a:r>
            <a:r>
              <a:rPr lang="en-US" sz="1400" i="1" baseline="30000" dirty="0"/>
              <a:t>A</a:t>
            </a:r>
            <a:r>
              <a:rPr lang="en-US" sz="1400" i="1" dirty="0"/>
              <a:t>i</a:t>
            </a:r>
            <a:r>
              <a:rPr lang="en-US" sz="1400" dirty="0"/>
              <a:t> (only expresses the A antigen), and </a:t>
            </a:r>
            <a:r>
              <a:rPr lang="en-US" sz="1400" i="1" dirty="0"/>
              <a:t>ii</a:t>
            </a:r>
            <a:r>
              <a:rPr lang="en-US" sz="1400" dirty="0"/>
              <a:t> (expresses neither antigen).</a:t>
            </a:r>
          </a:p>
        </p:txBody>
      </p:sp>
      <p:pic>
        <p:nvPicPr>
          <p:cNvPr id="2" name="Content Placeholder 6" descr="A Punnett square for a cross between I a i and I B i is shown. I A i is along the top, and I B i is along the side. The top left-hand square is I A I B (A and B antigens). The top right-hand square is I B i (B antigen). The bottom left-hand square is I A i (A antigen). The bottom right-hand square is i i (neither A nor B antigens).">
            <a:extLst>
              <a:ext uri="{FF2B5EF4-FFF2-40B4-BE49-F238E27FC236}">
                <a16:creationId xmlns:a16="http://schemas.microsoft.com/office/drawing/2014/main" id="{5853EDE9-64F9-7A42-DAF2-B263364CD318}"/>
              </a:ext>
            </a:extLst>
          </p:cNvPr>
          <p:cNvPicPr>
            <a:picLocks noChangeAspect="1"/>
          </p:cNvPicPr>
          <p:nvPr/>
        </p:nvPicPr>
        <p:blipFill>
          <a:blip r:embed="rId2"/>
          <a:srcRect l="24074" t="3666" r="24074"/>
          <a:stretch/>
        </p:blipFill>
        <p:spPr>
          <a:xfrm>
            <a:off x="5270125" y="2300530"/>
            <a:ext cx="3392545" cy="3501591"/>
          </a:xfrm>
          <a:prstGeom prst="rect">
            <a:avLst/>
          </a:prstGeom>
        </p:spPr>
      </p:pic>
    </p:spTree>
    <p:extLst>
      <p:ext uri="{BB962C8B-B14F-4D97-AF65-F5344CB8AC3E}">
        <p14:creationId xmlns:p14="http://schemas.microsoft.com/office/powerpoint/2010/main" val="4006578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Multiple Alleles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834640"/>
          </a:xfrm>
          <a:prstGeom prst="rect">
            <a:avLst/>
          </a:prstGeom>
        </p:spPr>
        <p:txBody>
          <a:bodyPr>
            <a:normAutofit fontScale="92500"/>
          </a:bodyPr>
          <a:lstStyle/>
          <a:p>
            <a:r>
              <a:rPr lang="en-US" dirty="0"/>
              <a:t>More than two alleles can exist for a gene</a:t>
            </a:r>
          </a:p>
          <a:p>
            <a:pPr lvl="1"/>
            <a:r>
              <a:rPr lang="en-US" dirty="0"/>
              <a:t>Wild type (most common phenotype or genotype in natural conditions) and variants (phenotypes or genotypes that deviate from the norm; may be recessive or dominant to wild type)  </a:t>
            </a:r>
          </a:p>
          <a:p>
            <a:pPr lvl="1"/>
            <a:r>
              <a:rPr lang="en-US" dirty="0"/>
              <a:t>Dominance hierarchies can exist</a:t>
            </a:r>
          </a:p>
        </p:txBody>
      </p:sp>
    </p:spTree>
    <p:extLst>
      <p:ext uri="{BB962C8B-B14F-4D97-AF65-F5344CB8AC3E}">
        <p14:creationId xmlns:p14="http://schemas.microsoft.com/office/powerpoint/2010/main" val="2437386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Multiple Alleles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4114800" cy="4739640"/>
          </a:xfrm>
          <a:prstGeom prst="rect">
            <a:avLst/>
          </a:prstGeom>
        </p:spPr>
        <p:txBody>
          <a:bodyPr>
            <a:normAutofit fontScale="92500" lnSpcReduction="20000"/>
          </a:bodyPr>
          <a:lstStyle/>
          <a:p>
            <a:r>
              <a:rPr lang="en-US" sz="2400" dirty="0"/>
              <a:t>Example: Coat color in rabbits</a:t>
            </a:r>
          </a:p>
          <a:p>
            <a:pPr lvl="1"/>
            <a:r>
              <a:rPr lang="en-US" sz="2400" dirty="0"/>
              <a:t>Wild type: </a:t>
            </a:r>
            <a:r>
              <a:rPr lang="en-US" sz="2400" i="1" dirty="0"/>
              <a:t>C</a:t>
            </a:r>
            <a:r>
              <a:rPr lang="en-US" sz="2400" i="1" baseline="30000" dirty="0"/>
              <a:t>+</a:t>
            </a:r>
            <a:r>
              <a:rPr lang="en-US" sz="2400" i="1" dirty="0"/>
              <a:t>C</a:t>
            </a:r>
            <a:r>
              <a:rPr lang="en-US" sz="2400" i="1" baseline="30000" dirty="0"/>
              <a:t>+</a:t>
            </a:r>
            <a:r>
              <a:rPr lang="en-US" sz="2400" dirty="0"/>
              <a:t> (brown fur)</a:t>
            </a:r>
          </a:p>
          <a:p>
            <a:pPr lvl="2"/>
            <a:r>
              <a:rPr lang="en-US" dirty="0"/>
              <a:t>Dominant over all</a:t>
            </a:r>
          </a:p>
          <a:p>
            <a:pPr lvl="1"/>
            <a:r>
              <a:rPr lang="en-US" sz="2400" dirty="0"/>
              <a:t>Chinchilla: c</a:t>
            </a:r>
            <a:r>
              <a:rPr lang="en-US" sz="2400" i="1" baseline="30000" dirty="0"/>
              <a:t>ch</a:t>
            </a:r>
            <a:r>
              <a:rPr lang="en-US" sz="2400" i="1" dirty="0"/>
              <a:t>c</a:t>
            </a:r>
            <a:r>
              <a:rPr lang="en-US" sz="2400" i="1" baseline="30000" dirty="0"/>
              <a:t>ch</a:t>
            </a:r>
            <a:r>
              <a:rPr lang="en-US" sz="2400" dirty="0"/>
              <a:t> (black-tipped white fur)</a:t>
            </a:r>
          </a:p>
          <a:p>
            <a:pPr lvl="2"/>
            <a:r>
              <a:rPr lang="en-US" dirty="0"/>
              <a:t>Incompletely dominant over Himalayan and albino</a:t>
            </a:r>
          </a:p>
          <a:p>
            <a:pPr lvl="1"/>
            <a:r>
              <a:rPr lang="en-US" sz="2400" dirty="0"/>
              <a:t>Himalayan phenotype: c</a:t>
            </a:r>
            <a:r>
              <a:rPr lang="en-US" sz="2400" i="1" baseline="30000" dirty="0"/>
              <a:t>h</a:t>
            </a:r>
            <a:r>
              <a:rPr lang="en-US" sz="2400" i="1" dirty="0"/>
              <a:t>c</a:t>
            </a:r>
            <a:r>
              <a:rPr lang="en-US" sz="2400" i="1" baseline="30000" dirty="0"/>
              <a:t>h</a:t>
            </a:r>
            <a:r>
              <a:rPr lang="en-US" sz="2400" dirty="0"/>
              <a:t> (black fur on extremities and white everywhere else)</a:t>
            </a:r>
          </a:p>
          <a:p>
            <a:pPr lvl="2"/>
            <a:r>
              <a:rPr lang="en-US" dirty="0"/>
              <a:t>Dominant over albino</a:t>
            </a:r>
          </a:p>
          <a:p>
            <a:pPr lvl="1"/>
            <a:r>
              <a:rPr lang="en-US" sz="2400" dirty="0"/>
              <a:t>Albino: </a:t>
            </a:r>
            <a:r>
              <a:rPr lang="en-US" sz="2400" i="1" dirty="0"/>
              <a:t>cc</a:t>
            </a:r>
            <a:r>
              <a:rPr lang="en-US" sz="2400" dirty="0"/>
              <a:t> (white fur)</a:t>
            </a:r>
          </a:p>
        </p:txBody>
      </p:sp>
      <p:pic>
        <p:nvPicPr>
          <p:cNvPr id="4" name="Content Placeholder 4" descr="Image (a) shows the alleles, genotypes, and phenotypes for rabbit coat color. The alleles are captial C, c c h, c h, and lowercase c. The genotypes are capital C C, c c h c c h, c h c h, and lowercase c c. The phenotypes are wild type (brown fur), chinchilla (black-tipped white fur), Himalayan (white fur with black paws, nose, ears, tail), and albino (white fur), respectively.">
            <a:extLst>
              <a:ext uri="{FF2B5EF4-FFF2-40B4-BE49-F238E27FC236}">
                <a16:creationId xmlns:a16="http://schemas.microsoft.com/office/drawing/2014/main" id="{888E1E93-F7A6-9D3C-7A65-8F091FDDFAD4}"/>
              </a:ext>
            </a:extLst>
          </p:cNvPr>
          <p:cNvPicPr>
            <a:picLocks noChangeAspect="1"/>
          </p:cNvPicPr>
          <p:nvPr/>
        </p:nvPicPr>
        <p:blipFill>
          <a:blip r:embed="rId2"/>
          <a:srcRect t="3666" r="40741" b="18000"/>
          <a:stretch/>
        </p:blipFill>
        <p:spPr>
          <a:xfrm>
            <a:off x="4804910" y="1158002"/>
            <a:ext cx="3839183" cy="2819400"/>
          </a:xfrm>
          <a:prstGeom prst="rect">
            <a:avLst/>
          </a:prstGeom>
        </p:spPr>
      </p:pic>
      <p:sp>
        <p:nvSpPr>
          <p:cNvPr id="8" name="Caption 1">
            <a:extLst>
              <a:ext uri="{FF2B5EF4-FFF2-40B4-BE49-F238E27FC236}">
                <a16:creationId xmlns:a16="http://schemas.microsoft.com/office/drawing/2014/main" id="{B0C6FEBF-B40B-93FD-BC1C-A85380846E46}"/>
              </a:ext>
              <a:ext uri="{C183D7F6-B498-43B3-948B-1728B52AA6E4}">
                <adec:decorative xmlns:adec="http://schemas.microsoft.com/office/drawing/2017/decorative" val="0"/>
              </a:ext>
            </a:extLst>
          </p:cNvPr>
          <p:cNvSpPr txBox="1"/>
          <p:nvPr/>
        </p:nvSpPr>
        <p:spPr>
          <a:xfrm>
            <a:off x="4299857" y="3977402"/>
            <a:ext cx="2100943" cy="1600438"/>
          </a:xfrm>
          <a:prstGeom prst="rect">
            <a:avLst/>
          </a:prstGeom>
          <a:noFill/>
        </p:spPr>
        <p:txBody>
          <a:bodyPr wrap="square" rtlCol="0">
            <a:spAutoFit/>
          </a:bodyPr>
          <a:lstStyle/>
          <a:p>
            <a:r>
              <a:rPr lang="en-US" sz="1400" b="1" dirty="0"/>
              <a:t>12.2 Figure 7: </a:t>
            </a:r>
            <a:r>
              <a:rPr lang="en-US" sz="1400" dirty="0"/>
              <a:t>(a) Four different alleles exist for the rabbit coat color (</a:t>
            </a:r>
            <a:r>
              <a:rPr lang="en-US" sz="1400" i="1" dirty="0"/>
              <a:t>C</a:t>
            </a:r>
            <a:r>
              <a:rPr lang="en-US" sz="1400" dirty="0"/>
              <a:t>) gene. (b) This is a rabbit that inherited the </a:t>
            </a:r>
            <a:r>
              <a:rPr lang="en-US" sz="1400" i="1" dirty="0"/>
              <a:t>c</a:t>
            </a:r>
            <a:r>
              <a:rPr lang="en-US" sz="1400" i="1" baseline="30000" dirty="0"/>
              <a:t>h</a:t>
            </a:r>
            <a:r>
              <a:rPr lang="en-US" sz="1400" i="1" dirty="0"/>
              <a:t>c</a:t>
            </a:r>
            <a:r>
              <a:rPr lang="en-US" sz="1400" i="1" baseline="30000" dirty="0"/>
              <a:t>h</a:t>
            </a:r>
            <a:r>
              <a:rPr lang="en-US" sz="1400" dirty="0"/>
              <a:t> genotype, resulting in the Himalayan phenotype.</a:t>
            </a:r>
          </a:p>
        </p:txBody>
      </p:sp>
      <p:pic>
        <p:nvPicPr>
          <p:cNvPr id="5" name="Content Placeholder 4" descr="Image (b) shows a photograph of a Himalayan rabbit.">
            <a:extLst>
              <a:ext uri="{FF2B5EF4-FFF2-40B4-BE49-F238E27FC236}">
                <a16:creationId xmlns:a16="http://schemas.microsoft.com/office/drawing/2014/main" id="{72F8148F-2EE5-79D3-F9C6-48F9A2F287EC}"/>
              </a:ext>
            </a:extLst>
          </p:cNvPr>
          <p:cNvPicPr>
            <a:picLocks noChangeAspect="1"/>
          </p:cNvPicPr>
          <p:nvPr/>
        </p:nvPicPr>
        <p:blipFill>
          <a:blip r:embed="rId2"/>
          <a:srcRect l="59259" t="12000" b="26333"/>
          <a:stretch/>
        </p:blipFill>
        <p:spPr>
          <a:xfrm>
            <a:off x="6373459" y="3977402"/>
            <a:ext cx="2270634" cy="1909396"/>
          </a:xfrm>
          <a:prstGeom prst="rect">
            <a:avLst/>
          </a:prstGeom>
        </p:spPr>
      </p:pic>
    </p:spTree>
    <p:extLst>
      <p:ext uri="{BB962C8B-B14F-4D97-AF65-F5344CB8AC3E}">
        <p14:creationId xmlns:p14="http://schemas.microsoft.com/office/powerpoint/2010/main" val="1440286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Multiple Alleles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3672840"/>
          </a:xfrm>
          <a:prstGeom prst="rect">
            <a:avLst/>
          </a:prstGeom>
        </p:spPr>
        <p:txBody>
          <a:bodyPr>
            <a:normAutofit fontScale="85000" lnSpcReduction="20000"/>
          </a:bodyPr>
          <a:lstStyle/>
          <a:p>
            <a:pPr>
              <a:tabLst>
                <a:tab pos="461963" algn="l"/>
              </a:tabLst>
            </a:pPr>
            <a:r>
              <a:rPr lang="en-US" sz="2400" i="0" dirty="0">
                <a:solidFill>
                  <a:schemeClr val="tx1"/>
                </a:solidFill>
              </a:rPr>
              <a:t>Complete dominance of wild-type phenotype occurs because of dosage for a specific gene product</a:t>
            </a:r>
          </a:p>
          <a:p>
            <a:pPr lvl="1">
              <a:tabLst>
                <a:tab pos="461963" algn="l"/>
              </a:tabLst>
            </a:pPr>
            <a:r>
              <a:rPr lang="en-US" sz="2400" dirty="0"/>
              <a:t>Example: Wild-type allele supplies given dosage of fur pigment but mutants supply less or none at all</a:t>
            </a:r>
          </a:p>
          <a:p>
            <a:pPr>
              <a:tabLst>
                <a:tab pos="461963" algn="l"/>
              </a:tabLst>
            </a:pPr>
            <a:r>
              <a:rPr lang="en-US" sz="2400" i="0" dirty="0">
                <a:solidFill>
                  <a:schemeClr val="tx1"/>
                </a:solidFill>
              </a:rPr>
              <a:t>One mutant allele can be dominant over everything</a:t>
            </a:r>
          </a:p>
          <a:p>
            <a:pPr lvl="1">
              <a:tabLst>
                <a:tab pos="461963" algn="l"/>
              </a:tabLst>
            </a:pPr>
            <a:r>
              <a:rPr lang="en-US" sz="2400" dirty="0"/>
              <a:t>Occurs when mutant allele interferes with genetic message so heterozygote with one wild-type allele expresses mutant phenotype</a:t>
            </a:r>
          </a:p>
          <a:p>
            <a:pPr lvl="2">
              <a:tabLst>
                <a:tab pos="461963" algn="l"/>
              </a:tabLst>
            </a:pPr>
            <a:r>
              <a:rPr lang="en-US" i="0" dirty="0">
                <a:solidFill>
                  <a:schemeClr val="tx1"/>
                </a:solidFill>
              </a:rPr>
              <a:t>Can interfere by enhancing function of                                            wild-type gene product or changing its                                                   distribution</a:t>
            </a:r>
          </a:p>
          <a:p>
            <a:pPr lvl="3">
              <a:buFont typeface="Arial" panose="020B0604020202020204" pitchFamily="34" charset="0"/>
              <a:buChar char="•"/>
              <a:tabLst>
                <a:tab pos="461963" algn="l"/>
              </a:tabLst>
            </a:pPr>
            <a:r>
              <a:rPr lang="en-US" sz="2400" i="0" dirty="0">
                <a:solidFill>
                  <a:schemeClr val="tx1"/>
                </a:solidFill>
              </a:rPr>
              <a:t>Example: </a:t>
            </a:r>
            <a:r>
              <a:rPr lang="en-US" sz="2400" i="1" dirty="0">
                <a:solidFill>
                  <a:schemeClr val="tx1"/>
                </a:solidFill>
              </a:rPr>
              <a:t>Antennapedia</a:t>
            </a:r>
            <a:r>
              <a:rPr lang="en-US" sz="2400" dirty="0">
                <a:solidFill>
                  <a:schemeClr val="tx1"/>
                </a:solidFill>
              </a:rPr>
              <a:t> mutation in                              </a:t>
            </a:r>
            <a:r>
              <a:rPr lang="en-US" sz="2400" i="1" dirty="0">
                <a:solidFill>
                  <a:schemeClr val="tx1"/>
                </a:solidFill>
              </a:rPr>
              <a:t>Drosophila </a:t>
            </a:r>
            <a:r>
              <a:rPr lang="en-US" sz="2400" dirty="0">
                <a:solidFill>
                  <a:schemeClr val="tx1"/>
                </a:solidFill>
              </a:rPr>
              <a:t>(develops legs on its head                                     instead of antennae)</a:t>
            </a:r>
            <a:endParaRPr lang="en-US" sz="2400" i="0" dirty="0">
              <a:solidFill>
                <a:schemeClr val="tx1"/>
              </a:solidFill>
            </a:endParaRPr>
          </a:p>
        </p:txBody>
      </p:sp>
      <p:sp>
        <p:nvSpPr>
          <p:cNvPr id="6" name="Caption 1">
            <a:extLst>
              <a:ext uri="{FF2B5EF4-FFF2-40B4-BE49-F238E27FC236}">
                <a16:creationId xmlns:a16="http://schemas.microsoft.com/office/drawing/2014/main" id="{1EA91384-E637-5C58-9C97-EB3FD327547F}"/>
              </a:ext>
              <a:ext uri="{C183D7F6-B498-43B3-948B-1728B52AA6E4}">
                <adec:decorative xmlns:adec="http://schemas.microsoft.com/office/drawing/2017/decorative" val="0"/>
              </a:ext>
            </a:extLst>
          </p:cNvPr>
          <p:cNvSpPr txBox="1"/>
          <p:nvPr/>
        </p:nvSpPr>
        <p:spPr>
          <a:xfrm>
            <a:off x="3200400" y="4853717"/>
            <a:ext cx="3893676" cy="954107"/>
          </a:xfrm>
          <a:prstGeom prst="rect">
            <a:avLst/>
          </a:prstGeom>
          <a:noFill/>
        </p:spPr>
        <p:txBody>
          <a:bodyPr wrap="square" rtlCol="0">
            <a:spAutoFit/>
          </a:bodyPr>
          <a:lstStyle/>
          <a:p>
            <a:r>
              <a:rPr lang="en-US" sz="1400" b="1" dirty="0"/>
              <a:t>12.2 Figure 8: </a:t>
            </a:r>
            <a:r>
              <a:rPr lang="en-US" sz="1400" dirty="0"/>
              <a:t>As seen in comparing the wild-type </a:t>
            </a:r>
            <a:r>
              <a:rPr lang="en-US" sz="1400" i="1" dirty="0"/>
              <a:t>Drosophila</a:t>
            </a:r>
            <a:r>
              <a:rPr lang="en-US" sz="1400" dirty="0"/>
              <a:t> (left) and the </a:t>
            </a:r>
            <a:r>
              <a:rPr lang="en-US" sz="1400" i="1" dirty="0"/>
              <a:t>Antennapedia</a:t>
            </a:r>
            <a:r>
              <a:rPr lang="en-US" sz="1400" dirty="0"/>
              <a:t> mutant (right), the </a:t>
            </a:r>
            <a:r>
              <a:rPr lang="en-US" sz="1400" i="1" dirty="0"/>
              <a:t>Antennapedia</a:t>
            </a:r>
            <a:r>
              <a:rPr lang="en-US" sz="1400" dirty="0"/>
              <a:t> mutant has legs on its head in place of antennae.</a:t>
            </a:r>
          </a:p>
        </p:txBody>
      </p:sp>
      <p:pic>
        <p:nvPicPr>
          <p:cNvPr id="2" name="Content Placeholder 4" descr="A photograph of two flies. One has legs instead of antennae on its head.">
            <a:extLst>
              <a:ext uri="{FF2B5EF4-FFF2-40B4-BE49-F238E27FC236}">
                <a16:creationId xmlns:a16="http://schemas.microsoft.com/office/drawing/2014/main" id="{11EFFA07-967D-D0AC-282C-19948BF6570B}"/>
              </a:ext>
            </a:extLst>
          </p:cNvPr>
          <p:cNvPicPr>
            <a:picLocks noChangeAspect="1"/>
          </p:cNvPicPr>
          <p:nvPr/>
        </p:nvPicPr>
        <p:blipFill>
          <a:blip r:embed="rId2"/>
          <a:srcRect l="29629" t="3667" r="29630" b="3000"/>
          <a:stretch/>
        </p:blipFill>
        <p:spPr>
          <a:xfrm>
            <a:off x="6928936" y="3407592"/>
            <a:ext cx="1856014" cy="2362200"/>
          </a:xfrm>
          <a:prstGeom prst="rect">
            <a:avLst/>
          </a:prstGeom>
        </p:spPr>
      </p:pic>
      <p:sp>
        <p:nvSpPr>
          <p:cNvPr id="7" name="Photo Credit 1">
            <a:extLst>
              <a:ext uri="{FF2B5EF4-FFF2-40B4-BE49-F238E27FC236}">
                <a16:creationId xmlns:a16="http://schemas.microsoft.com/office/drawing/2014/main" id="{2119D14B-A9FC-B6B5-0DBF-6A61B98AB748}"/>
              </a:ext>
            </a:extLst>
          </p:cNvPr>
          <p:cNvSpPr txBox="1"/>
          <p:nvPr/>
        </p:nvSpPr>
        <p:spPr>
          <a:xfrm>
            <a:off x="5591519" y="5791791"/>
            <a:ext cx="4572000" cy="215444"/>
          </a:xfrm>
          <a:prstGeom prst="rect">
            <a:avLst/>
          </a:prstGeom>
          <a:noFill/>
        </p:spPr>
        <p:txBody>
          <a:bodyPr wrap="square">
            <a:spAutoFit/>
          </a:bodyPr>
          <a:lstStyle/>
          <a:p>
            <a:pPr algn="ctr"/>
            <a:r>
              <a:rPr lang="en-US" sz="800" dirty="0"/>
              <a:t>Ktbn on Wikimedia Commons. "Fruit fly antennae."</a:t>
            </a:r>
          </a:p>
        </p:txBody>
      </p:sp>
    </p:spTree>
    <p:extLst>
      <p:ext uri="{BB962C8B-B14F-4D97-AF65-F5344CB8AC3E}">
        <p14:creationId xmlns:p14="http://schemas.microsoft.com/office/powerpoint/2010/main" val="390692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Connection</a:t>
            </a:r>
            <a:endParaRPr lang="en-US" sz="3200" dirty="0">
              <a:solidFill>
                <a:schemeClr val="accent1"/>
              </a:solidFill>
            </a:endParaRPr>
          </a:p>
        </p:txBody>
      </p:sp>
      <p:sp>
        <p:nvSpPr>
          <p:cNvPr id="3" name="Content Placeholder 2">
            <a:extLst>
              <a:ext uri="{FF2B5EF4-FFF2-40B4-BE49-F238E27FC236}">
                <a16:creationId xmlns:a16="http://schemas.microsoft.com/office/drawing/2014/main" id="{363B9ECB-F181-78DF-9259-98D0CF473CE9}"/>
              </a:ext>
            </a:extLst>
          </p:cNvPr>
          <p:cNvSpPr>
            <a:spLocks noGrp="1"/>
          </p:cNvSpPr>
          <p:nvPr>
            <p:ph idx="1"/>
          </p:nvPr>
        </p:nvSpPr>
        <p:spPr>
          <a:xfrm>
            <a:off x="457200" y="1280160"/>
            <a:ext cx="4093030" cy="4572000"/>
          </a:xfrm>
        </p:spPr>
        <p:txBody>
          <a:bodyPr>
            <a:normAutofit fontScale="55000" lnSpcReduction="20000"/>
          </a:bodyPr>
          <a:lstStyle/>
          <a:p>
            <a:pPr marL="0" indent="0">
              <a:buNone/>
            </a:pPr>
            <a:r>
              <a:rPr lang="en-US" sz="4000" dirty="0"/>
              <a:t>Multiple Alleles Confer Drug Resistance in the Malaria Parasite</a:t>
            </a:r>
          </a:p>
          <a:p>
            <a:r>
              <a:rPr lang="en-US" sz="3800" dirty="0"/>
              <a:t>Malaria transmitted by female mosquitoes (including </a:t>
            </a:r>
            <a:r>
              <a:rPr lang="en-US" sz="3800" i="1" dirty="0"/>
              <a:t>Anopheles gambiae</a:t>
            </a:r>
            <a:r>
              <a:rPr lang="en-US" sz="3800" dirty="0"/>
              <a:t>) by </a:t>
            </a:r>
            <a:r>
              <a:rPr lang="en-US" sz="3800" i="1" dirty="0"/>
              <a:t>Plasmodium falciparum </a:t>
            </a:r>
            <a:r>
              <a:rPr lang="en-US" sz="3800" dirty="0"/>
              <a:t>and </a:t>
            </a:r>
            <a:r>
              <a:rPr lang="en-US" sz="3800" i="1" dirty="0"/>
              <a:t>P. vivax</a:t>
            </a:r>
          </a:p>
          <a:p>
            <a:r>
              <a:rPr lang="en-US" sz="3800" dirty="0"/>
              <a:t>Parasite has evolved resistance so treatment varies by region</a:t>
            </a:r>
          </a:p>
          <a:p>
            <a:pPr lvl="1"/>
            <a:r>
              <a:rPr lang="en-US" sz="3800" dirty="0"/>
              <a:t>Has multiple drug-resistant alleles of the </a:t>
            </a:r>
            <a:r>
              <a:rPr lang="en-US" sz="3800" i="1" dirty="0"/>
              <a:t>dhps</a:t>
            </a:r>
            <a:r>
              <a:rPr lang="en-US" sz="3800" dirty="0"/>
              <a:t> gene (sulfadoxine resistance associated with each allele)</a:t>
            </a:r>
          </a:p>
          <a:p>
            <a:pPr lvl="1"/>
            <a:r>
              <a:rPr lang="en-US" sz="3800" i="1" dirty="0"/>
              <a:t>P. falciparum </a:t>
            </a:r>
            <a:r>
              <a:rPr lang="en-US" sz="3800" dirty="0"/>
              <a:t>only needs one allele to resist this treatment</a:t>
            </a:r>
            <a:endParaRPr lang="en-US" sz="3800" i="1" dirty="0"/>
          </a:p>
        </p:txBody>
      </p:sp>
      <p:pic>
        <p:nvPicPr>
          <p:cNvPr id="2" name="Content Placeholder 4" descr="Two images: (a) shows a mosquito on skin; (b) shows a micrograph of P. falciparum.">
            <a:extLst>
              <a:ext uri="{FF2B5EF4-FFF2-40B4-BE49-F238E27FC236}">
                <a16:creationId xmlns:a16="http://schemas.microsoft.com/office/drawing/2014/main" id="{3515EFDD-882E-2F00-8AD7-21EF82896F30}"/>
              </a:ext>
            </a:extLst>
          </p:cNvPr>
          <p:cNvPicPr>
            <a:picLocks noChangeAspect="1"/>
          </p:cNvPicPr>
          <p:nvPr/>
        </p:nvPicPr>
        <p:blipFill>
          <a:blip r:embed="rId2"/>
          <a:srcRect t="3667" b="8000"/>
          <a:stretch/>
        </p:blipFill>
        <p:spPr>
          <a:xfrm>
            <a:off x="4530133" y="1702568"/>
            <a:ext cx="4201751" cy="2061970"/>
          </a:xfrm>
          <a:prstGeom prst="rect">
            <a:avLst/>
          </a:prstGeom>
        </p:spPr>
      </p:pic>
      <p:sp>
        <p:nvSpPr>
          <p:cNvPr id="6" name="Caption 1">
            <a:extLst>
              <a:ext uri="{FF2B5EF4-FFF2-40B4-BE49-F238E27FC236}">
                <a16:creationId xmlns:a16="http://schemas.microsoft.com/office/drawing/2014/main" id="{9DB62D77-7990-18C6-73F1-D07A79E8BF9C}"/>
              </a:ext>
              <a:ext uri="{C183D7F6-B498-43B3-948B-1728B52AA6E4}">
                <adec:decorative xmlns:adec="http://schemas.microsoft.com/office/drawing/2017/decorative" val="0"/>
              </a:ext>
            </a:extLst>
          </p:cNvPr>
          <p:cNvSpPr txBox="1"/>
          <p:nvPr/>
        </p:nvSpPr>
        <p:spPr>
          <a:xfrm>
            <a:off x="4550230" y="3810000"/>
            <a:ext cx="4373217" cy="1169551"/>
          </a:xfrm>
          <a:prstGeom prst="rect">
            <a:avLst/>
          </a:prstGeom>
          <a:noFill/>
        </p:spPr>
        <p:txBody>
          <a:bodyPr wrap="square" rtlCol="0">
            <a:spAutoFit/>
          </a:bodyPr>
          <a:lstStyle/>
          <a:p>
            <a:r>
              <a:rPr lang="en-US" sz="1400" b="1" dirty="0"/>
              <a:t>12.2 Figure 9: </a:t>
            </a:r>
            <a:r>
              <a:rPr lang="en-US" sz="1400" dirty="0"/>
              <a:t>The (a) </a:t>
            </a:r>
            <a:r>
              <a:rPr lang="en-US" sz="1400" i="1" dirty="0"/>
              <a:t>Anopheles gambiae</a:t>
            </a:r>
            <a:r>
              <a:rPr lang="en-US" sz="1400" dirty="0"/>
              <a:t>, or African malaria mosquito, acts as a vector in the transmission to humans of the malaria-causing parasite (b) </a:t>
            </a:r>
            <a:r>
              <a:rPr lang="en-US" sz="1400" i="1" dirty="0"/>
              <a:t>Plasmodium falciparum</a:t>
            </a:r>
            <a:r>
              <a:rPr lang="en-US" sz="1400" dirty="0"/>
              <a:t>, shown here using false color transmission electron microscopy.</a:t>
            </a:r>
          </a:p>
        </p:txBody>
      </p:sp>
      <p:sp>
        <p:nvSpPr>
          <p:cNvPr id="7" name="Photo Credit 1">
            <a:extLst>
              <a:ext uri="{FF2B5EF4-FFF2-40B4-BE49-F238E27FC236}">
                <a16:creationId xmlns:a16="http://schemas.microsoft.com/office/drawing/2014/main" id="{597F2BDB-4C2C-DAC4-501B-FC1DA115DC24}"/>
              </a:ext>
            </a:extLst>
          </p:cNvPr>
          <p:cNvSpPr txBox="1"/>
          <p:nvPr/>
        </p:nvSpPr>
        <p:spPr>
          <a:xfrm>
            <a:off x="4485049" y="4979551"/>
            <a:ext cx="4572000" cy="338554"/>
          </a:xfrm>
          <a:prstGeom prst="rect">
            <a:avLst/>
          </a:prstGeom>
          <a:noFill/>
        </p:spPr>
        <p:txBody>
          <a:bodyPr wrap="square">
            <a:spAutoFit/>
          </a:bodyPr>
          <a:lstStyle/>
          <a:p>
            <a:pPr algn="ctr"/>
            <a:r>
              <a:rPr lang="en-US" sz="800" dirty="0"/>
              <a:t>CNX OpenStax on Wikimedia Commons. "</a:t>
            </a:r>
            <a:r>
              <a:rPr lang="en-US" sz="800" i="1" dirty="0"/>
              <a:t>Anopheles gambiae</a:t>
            </a:r>
            <a:r>
              <a:rPr lang="en-US" sz="800" dirty="0"/>
              <a:t>."</a:t>
            </a:r>
          </a:p>
          <a:p>
            <a:pPr algn="ctr"/>
            <a:r>
              <a:rPr lang="en-US" sz="800" dirty="0"/>
              <a:t>CNX OpenStax on Wikimedia Commons. "</a:t>
            </a:r>
            <a:r>
              <a:rPr lang="en-US" sz="800" i="1" dirty="0"/>
              <a:t>Plasmodium falciparum</a:t>
            </a:r>
            <a:r>
              <a:rPr lang="en-US" sz="800" dirty="0"/>
              <a:t>."</a:t>
            </a:r>
          </a:p>
        </p:txBody>
      </p:sp>
    </p:spTree>
    <p:extLst>
      <p:ext uri="{BB962C8B-B14F-4D97-AF65-F5344CB8AC3E}">
        <p14:creationId xmlns:p14="http://schemas.microsoft.com/office/powerpoint/2010/main" val="961241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X-Linked Traits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dirty="0"/>
              <a:t>Sex determined by sex chromosomes (pair of nonhomologous chromosomes)</a:t>
            </a:r>
          </a:p>
          <a:p>
            <a:r>
              <a:rPr lang="en-US" dirty="0"/>
              <a:t>Thus far we only examined autosomes</a:t>
            </a:r>
          </a:p>
          <a:p>
            <a:pPr lvl="1"/>
            <a:r>
              <a:rPr lang="en-US" b="1" dirty="0"/>
              <a:t>Autosome</a:t>
            </a:r>
            <a:r>
              <a:rPr lang="en-US" dirty="0"/>
              <a:t>: any of the nonsex chromosomes </a:t>
            </a:r>
          </a:p>
          <a:p>
            <a:r>
              <a:rPr lang="en-US" dirty="0"/>
              <a:t>In humans, sex chromosomes are XX (female) and XY (male)</a:t>
            </a:r>
          </a:p>
          <a:p>
            <a:pPr lvl="1"/>
            <a:r>
              <a:rPr lang="en-US" b="1" dirty="0"/>
              <a:t>X-linked</a:t>
            </a:r>
            <a:r>
              <a:rPr lang="en-US" dirty="0"/>
              <a:t>: gene present on the X but not the Y chromosome</a:t>
            </a:r>
          </a:p>
          <a:p>
            <a:pPr lvl="1"/>
            <a:r>
              <a:rPr lang="en-US" b="1" dirty="0"/>
              <a:t>Sex-linked</a:t>
            </a:r>
            <a:r>
              <a:rPr lang="en-US" dirty="0"/>
              <a:t>: any gene on a sex chromosome</a:t>
            </a: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Tree>
    <p:extLst>
      <p:ext uri="{BB962C8B-B14F-4D97-AF65-F5344CB8AC3E}">
        <p14:creationId xmlns:p14="http://schemas.microsoft.com/office/powerpoint/2010/main" val="1924563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X-Linked Traits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dirty="0"/>
              <a:t>Example: Eye color in </a:t>
            </a:r>
            <a:r>
              <a:rPr lang="en-US" i="1" dirty="0"/>
              <a:t>Drosophila</a:t>
            </a:r>
            <a:endParaRPr lang="en-US" dirty="0"/>
          </a:p>
          <a:p>
            <a:pPr lvl="1"/>
            <a:r>
              <a:rPr lang="en-US" dirty="0"/>
              <a:t>One of the first X-linked traits to be identified</a:t>
            </a:r>
          </a:p>
          <a:p>
            <a:pPr lvl="1"/>
            <a:r>
              <a:rPr lang="en-US" dirty="0"/>
              <a:t>Wild-type eye color is red; mutation gives white eyes</a:t>
            </a:r>
          </a:p>
          <a:p>
            <a:pPr lvl="2"/>
            <a:r>
              <a:rPr lang="en-US" dirty="0"/>
              <a:t>Wild-type red color (X</a:t>
            </a:r>
            <a:r>
              <a:rPr lang="en-US" i="1" baseline="30000" dirty="0"/>
              <a:t>w+</a:t>
            </a:r>
            <a:r>
              <a:rPr lang="en-US" dirty="0"/>
              <a:t>) dominant to white (X</a:t>
            </a:r>
            <a:r>
              <a:rPr lang="en-US" i="1" baseline="30000" dirty="0"/>
              <a:t>w</a:t>
            </a:r>
            <a:r>
              <a:rPr lang="en-US" dirty="0"/>
              <a:t>)</a:t>
            </a:r>
          </a:p>
          <a:p>
            <a:pPr lvl="1"/>
            <a:r>
              <a:rPr lang="en-US" dirty="0"/>
              <a:t>Gene is on X chromosome (inheritance differs between males and females)</a:t>
            </a:r>
          </a:p>
          <a:p>
            <a:pPr lvl="2"/>
            <a:r>
              <a:rPr lang="en-US" dirty="0"/>
              <a:t>Males are hemizygous and always express the single allele they carry</a:t>
            </a:r>
          </a:p>
          <a:p>
            <a:pPr lvl="3"/>
            <a:r>
              <a:rPr lang="en-US" b="1" dirty="0"/>
              <a:t>Hemizygous</a:t>
            </a:r>
            <a:r>
              <a:rPr lang="en-US" dirty="0"/>
              <a:t>: presence of only one allele for a characteristic, as in X-linkage; hemizygosity makes description of dominance and recessiveness irrelevant</a:t>
            </a:r>
          </a:p>
          <a:p>
            <a:pPr lvl="3"/>
            <a:r>
              <a:rPr lang="en-US" dirty="0"/>
              <a:t>Genotypes: X</a:t>
            </a:r>
            <a:r>
              <a:rPr lang="en-US" i="1" baseline="30000" dirty="0"/>
              <a:t>w+</a:t>
            </a:r>
            <a:r>
              <a:rPr lang="en-US" dirty="0"/>
              <a:t>Y or X</a:t>
            </a:r>
            <a:r>
              <a:rPr lang="en-US" i="1" baseline="30000" dirty="0"/>
              <a:t>w</a:t>
            </a:r>
            <a:r>
              <a:rPr lang="en-US" dirty="0"/>
              <a:t>Y</a:t>
            </a:r>
          </a:p>
          <a:p>
            <a:pPr lvl="2"/>
            <a:r>
              <a:rPr lang="en-US" dirty="0"/>
              <a:t>Females have two allele copies</a:t>
            </a:r>
          </a:p>
          <a:p>
            <a:pPr lvl="3"/>
            <a:r>
              <a:rPr lang="en-US" dirty="0"/>
              <a:t>Genotypes: X</a:t>
            </a:r>
            <a:r>
              <a:rPr lang="en-US" i="1" baseline="30000" dirty="0"/>
              <a:t>w+</a:t>
            </a:r>
            <a:r>
              <a:rPr lang="en-US" dirty="0"/>
              <a:t>X</a:t>
            </a:r>
            <a:r>
              <a:rPr lang="en-US" i="1" baseline="30000" dirty="0"/>
              <a:t>w+</a:t>
            </a:r>
            <a:r>
              <a:rPr lang="en-US" dirty="0"/>
              <a:t>, X</a:t>
            </a:r>
            <a:r>
              <a:rPr lang="en-US" i="1" baseline="30000" dirty="0"/>
              <a:t>w+</a:t>
            </a:r>
            <a:r>
              <a:rPr lang="en-US" dirty="0"/>
              <a:t>X</a:t>
            </a:r>
            <a:r>
              <a:rPr lang="en-US" i="1" baseline="30000" dirty="0"/>
              <a:t>w</a:t>
            </a:r>
            <a:r>
              <a:rPr lang="en-US" dirty="0"/>
              <a:t>, X</a:t>
            </a:r>
            <a:r>
              <a:rPr lang="en-US" i="1" baseline="30000" dirty="0"/>
              <a:t>w</a:t>
            </a:r>
            <a:r>
              <a:rPr lang="en-US" dirty="0"/>
              <a:t>X</a:t>
            </a:r>
            <a:r>
              <a:rPr lang="en-US" i="1" baseline="30000" dirty="0"/>
              <a:t>w</a:t>
            </a:r>
            <a:endParaRPr lang="en-US" i="1" baseline="30000" dirty="0">
              <a:solidFill>
                <a:srgbClr val="0000FF"/>
              </a:solidFill>
            </a:endParaRPr>
          </a:p>
        </p:txBody>
      </p:sp>
    </p:spTree>
    <p:extLst>
      <p:ext uri="{BB962C8B-B14F-4D97-AF65-F5344CB8AC3E}">
        <p14:creationId xmlns:p14="http://schemas.microsoft.com/office/powerpoint/2010/main" val="355687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X-Linked Traits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572000"/>
          </a:xfrm>
          <a:prstGeom prst="rect">
            <a:avLst/>
          </a:prstGeom>
        </p:spPr>
        <p:txBody>
          <a:bodyPr>
            <a:normAutofit lnSpcReduction="10000"/>
          </a:bodyPr>
          <a:lstStyle/>
          <a:p>
            <a:r>
              <a:rPr lang="en-US" dirty="0"/>
              <a:t>In X-linked cross, genotypes of F</a:t>
            </a:r>
            <a:r>
              <a:rPr lang="en-US" baseline="-25000" dirty="0"/>
              <a:t>1</a:t>
            </a:r>
            <a:r>
              <a:rPr lang="en-US" dirty="0"/>
              <a:t> and F</a:t>
            </a:r>
            <a:r>
              <a:rPr lang="en-US" baseline="-25000" dirty="0"/>
              <a:t>2</a:t>
            </a:r>
            <a:r>
              <a:rPr lang="en-US" dirty="0"/>
              <a:t> depend on whether the recessive trait was expressed by male or female in P</a:t>
            </a:r>
            <a:r>
              <a:rPr lang="en-US" baseline="-25000" dirty="0"/>
              <a:t>0</a:t>
            </a:r>
          </a:p>
          <a:p>
            <a:r>
              <a:rPr lang="en-US" dirty="0"/>
              <a:t>Example: </a:t>
            </a:r>
            <a:r>
              <a:rPr lang="en-US" i="1" dirty="0"/>
              <a:t>Drosophila </a:t>
            </a:r>
            <a:r>
              <a:rPr lang="en-US" dirty="0"/>
              <a:t>eye color</a:t>
            </a:r>
          </a:p>
          <a:p>
            <a:pPr lvl="1"/>
            <a:r>
              <a:rPr lang="en-US" dirty="0"/>
              <a:t>Cross between male expressing white eyes and female expressing homozygous red eyes:</a:t>
            </a:r>
          </a:p>
          <a:p>
            <a:pPr lvl="2"/>
            <a:r>
              <a:rPr lang="en-US" dirty="0"/>
              <a:t>F</a:t>
            </a:r>
            <a:r>
              <a:rPr lang="en-US" baseline="-25000" dirty="0"/>
              <a:t>1</a:t>
            </a:r>
            <a:r>
              <a:rPr lang="en-US" dirty="0"/>
              <a:t> will inherit X</a:t>
            </a:r>
            <a:r>
              <a:rPr lang="en-US" i="1" baseline="30000" dirty="0"/>
              <a:t>R</a:t>
            </a:r>
            <a:r>
              <a:rPr lang="en-US" dirty="0"/>
              <a:t> from female and have red eyes</a:t>
            </a:r>
          </a:p>
          <a:p>
            <a:pPr lvl="2"/>
            <a:r>
              <a:rPr lang="en-US" dirty="0"/>
              <a:t>F</a:t>
            </a:r>
            <a:r>
              <a:rPr lang="en-US" baseline="-25000" dirty="0"/>
              <a:t>1</a:t>
            </a:r>
            <a:r>
              <a:rPr lang="en-US" dirty="0"/>
              <a:t> females are heterozygous (X</a:t>
            </a:r>
            <a:r>
              <a:rPr lang="en-US" i="1" baseline="30000" dirty="0"/>
              <a:t>w+</a:t>
            </a:r>
            <a:r>
              <a:rPr lang="en-US" dirty="0"/>
              <a:t>X</a:t>
            </a:r>
            <a:r>
              <a:rPr lang="en-US" i="1" baseline="30000" dirty="0"/>
              <a:t>w</a:t>
            </a:r>
            <a:r>
              <a:rPr lang="en-US" dirty="0"/>
              <a:t>) and males are X</a:t>
            </a:r>
            <a:r>
              <a:rPr lang="en-US" i="1" baseline="30000" dirty="0"/>
              <a:t>w+</a:t>
            </a:r>
            <a:r>
              <a:rPr lang="en-US" dirty="0"/>
              <a:t>Y</a:t>
            </a:r>
          </a:p>
          <a:p>
            <a:pPr lvl="3"/>
            <a:r>
              <a:rPr lang="en-US" sz="2200" dirty="0"/>
              <a:t>Cross of X</a:t>
            </a:r>
            <a:r>
              <a:rPr lang="en-US" sz="2200" i="1" baseline="30000" dirty="0"/>
              <a:t>w+</a:t>
            </a:r>
            <a:r>
              <a:rPr lang="en-US" sz="2200" dirty="0"/>
              <a:t>X</a:t>
            </a:r>
            <a:r>
              <a:rPr lang="en-US" sz="2200" i="1" baseline="30000" dirty="0"/>
              <a:t>w</a:t>
            </a:r>
            <a:r>
              <a:rPr lang="en-US" sz="2200" dirty="0"/>
              <a:t> female and X</a:t>
            </a:r>
            <a:r>
              <a:rPr lang="en-US" sz="2200" i="1" baseline="30000" dirty="0"/>
              <a:t>w+</a:t>
            </a:r>
            <a:r>
              <a:rPr lang="en-US" sz="2200" dirty="0"/>
              <a:t>Y male (F</a:t>
            </a:r>
            <a:r>
              <a:rPr lang="en-US" sz="2200" baseline="-25000" dirty="0"/>
              <a:t>1</a:t>
            </a:r>
            <a:r>
              <a:rPr lang="en-US" sz="2200" dirty="0"/>
              <a:t>) result in only red-eyed females (X</a:t>
            </a:r>
            <a:r>
              <a:rPr lang="en-US" sz="2200" i="1" baseline="30000" dirty="0"/>
              <a:t>w+</a:t>
            </a:r>
            <a:r>
              <a:rPr lang="en-US" sz="2200" dirty="0"/>
              <a:t>X</a:t>
            </a:r>
            <a:r>
              <a:rPr lang="en-US" sz="2200" i="1" baseline="30000" dirty="0"/>
              <a:t>w+</a:t>
            </a:r>
            <a:r>
              <a:rPr lang="en-US" sz="2200" dirty="0"/>
              <a:t> or X</a:t>
            </a:r>
            <a:r>
              <a:rPr lang="en-US" sz="2200" i="1" baseline="30000" dirty="0"/>
              <a:t>w+</a:t>
            </a:r>
            <a:r>
              <a:rPr lang="en-US" sz="2200" dirty="0"/>
              <a:t>X</a:t>
            </a:r>
            <a:r>
              <a:rPr lang="en-US" sz="2200" i="1" baseline="30000" dirty="0"/>
              <a:t>w</a:t>
            </a:r>
            <a:r>
              <a:rPr lang="en-US" sz="2200" dirty="0"/>
              <a:t>) and red- and white-eyed males (X</a:t>
            </a:r>
            <a:r>
              <a:rPr lang="en-US" sz="2200" i="1" baseline="30000" dirty="0"/>
              <a:t>w+</a:t>
            </a:r>
            <a:r>
              <a:rPr lang="en-US" sz="2200" dirty="0"/>
              <a:t>Y or X</a:t>
            </a:r>
            <a:r>
              <a:rPr lang="en-US" sz="2200" i="1" baseline="30000" dirty="0"/>
              <a:t>w</a:t>
            </a:r>
            <a:r>
              <a:rPr lang="en-US" sz="2200" dirty="0"/>
              <a:t>Y) (F</a:t>
            </a:r>
            <a:r>
              <a:rPr lang="en-US" sz="2200" baseline="-25000" dirty="0"/>
              <a:t>2</a:t>
            </a:r>
            <a:r>
              <a:rPr lang="en-US" sz="2200" dirty="0"/>
              <a:t>)</a:t>
            </a:r>
          </a:p>
        </p:txBody>
      </p:sp>
    </p:spTree>
    <p:extLst>
      <p:ext uri="{BB962C8B-B14F-4D97-AF65-F5344CB8AC3E}">
        <p14:creationId xmlns:p14="http://schemas.microsoft.com/office/powerpoint/2010/main" val="200449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X-Linked Traits</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xfrm>
            <a:off x="457200" y="1280160"/>
            <a:ext cx="4572000" cy="4572000"/>
          </a:xfrm>
          <a:prstGeom prst="rect">
            <a:avLst/>
          </a:prstGeom>
        </p:spPr>
        <p:txBody>
          <a:bodyPr>
            <a:noAutofit/>
          </a:bodyPr>
          <a:lstStyle/>
          <a:p>
            <a:pPr marL="0" indent="0">
              <a:buNone/>
            </a:pPr>
            <a:r>
              <a:rPr lang="en-US" sz="2200" dirty="0"/>
              <a:t>Example: </a:t>
            </a:r>
            <a:r>
              <a:rPr lang="en-US" sz="2200" i="1" dirty="0"/>
              <a:t>Drosophila </a:t>
            </a:r>
            <a:r>
              <a:rPr lang="en-US" sz="2200" dirty="0"/>
              <a:t>eye color</a:t>
            </a:r>
          </a:p>
          <a:p>
            <a:r>
              <a:rPr lang="en-US" sz="2200" dirty="0"/>
              <a:t>Cross between male expressing red eyes and female expressing homozygous, white eyes</a:t>
            </a:r>
          </a:p>
          <a:p>
            <a:pPr lvl="1"/>
            <a:r>
              <a:rPr lang="en-US" sz="2200" dirty="0"/>
              <a:t>F</a:t>
            </a:r>
            <a:r>
              <a:rPr lang="en-US" sz="2200" baseline="-25000" dirty="0"/>
              <a:t>1</a:t>
            </a:r>
            <a:r>
              <a:rPr lang="en-US" sz="2200" dirty="0"/>
              <a:t>: only heterozygous, red-eyed females (X</a:t>
            </a:r>
            <a:r>
              <a:rPr lang="en-US" sz="2200" i="1" baseline="30000" dirty="0"/>
              <a:t>w+</a:t>
            </a:r>
            <a:r>
              <a:rPr lang="en-US" sz="2200" dirty="0"/>
              <a:t>X</a:t>
            </a:r>
            <a:r>
              <a:rPr lang="en-US" sz="2200" i="1" baseline="30000" dirty="0"/>
              <a:t>w</a:t>
            </a:r>
            <a:r>
              <a:rPr lang="en-US" sz="2200" dirty="0"/>
              <a:t>) and only white-eyed males (X</a:t>
            </a:r>
            <a:r>
              <a:rPr lang="en-US" sz="2200" i="1" baseline="30000" dirty="0"/>
              <a:t>w</a:t>
            </a:r>
            <a:r>
              <a:rPr lang="en-US" sz="2200" dirty="0"/>
              <a:t>Y)</a:t>
            </a:r>
          </a:p>
          <a:p>
            <a:pPr lvl="1"/>
            <a:r>
              <a:rPr lang="en-US" sz="2200" dirty="0"/>
              <a:t>F</a:t>
            </a:r>
            <a:r>
              <a:rPr lang="en-US" sz="2200" baseline="-25000" dirty="0"/>
              <a:t>2</a:t>
            </a:r>
            <a:r>
              <a:rPr lang="en-US" sz="2200" dirty="0"/>
              <a:t>: half females with red eyes (X</a:t>
            </a:r>
            <a:r>
              <a:rPr lang="en-US" sz="2200" i="1" baseline="30000" dirty="0"/>
              <a:t>w+</a:t>
            </a:r>
            <a:r>
              <a:rPr lang="en-US" sz="2200" dirty="0"/>
              <a:t>X</a:t>
            </a:r>
            <a:r>
              <a:rPr lang="en-US" sz="2200" i="1" baseline="30000" dirty="0"/>
              <a:t>w</a:t>
            </a:r>
            <a:r>
              <a:rPr lang="en-US" sz="2200" dirty="0"/>
              <a:t>) and half females with white eyes (X</a:t>
            </a:r>
            <a:r>
              <a:rPr lang="en-US" sz="2200" i="1" baseline="30000" dirty="0"/>
              <a:t>w</a:t>
            </a:r>
            <a:r>
              <a:rPr lang="en-US" sz="2200" dirty="0"/>
              <a:t>X</a:t>
            </a:r>
            <a:r>
              <a:rPr lang="en-US" sz="2200" i="1" baseline="30000" dirty="0"/>
              <a:t>w</a:t>
            </a:r>
            <a:r>
              <a:rPr lang="en-US" sz="2200" dirty="0"/>
              <a:t>) and half males with red eyes (X</a:t>
            </a:r>
            <a:r>
              <a:rPr lang="en-US" sz="2200" i="1" baseline="30000" dirty="0"/>
              <a:t>w+</a:t>
            </a:r>
            <a:r>
              <a:rPr lang="en-US" sz="2200" dirty="0"/>
              <a:t>Y) and half males with white-eyes (X</a:t>
            </a:r>
            <a:r>
              <a:rPr lang="en-US" sz="2200" i="1" baseline="30000" dirty="0"/>
              <a:t>w</a:t>
            </a:r>
            <a:r>
              <a:rPr lang="en-US" sz="2200" dirty="0"/>
              <a:t>Y)</a:t>
            </a:r>
          </a:p>
        </p:txBody>
      </p:sp>
      <p:sp>
        <p:nvSpPr>
          <p:cNvPr id="4" name="Caption 1">
            <a:extLst>
              <a:ext uri="{FF2B5EF4-FFF2-40B4-BE49-F238E27FC236}">
                <a16:creationId xmlns:a16="http://schemas.microsoft.com/office/drawing/2014/main" id="{EEF79D04-5D0D-05BF-2C36-8A6DFC2B537D}"/>
              </a:ext>
              <a:ext uri="{C183D7F6-B498-43B3-948B-1728B52AA6E4}">
                <adec:decorative xmlns:adec="http://schemas.microsoft.com/office/drawing/2017/decorative" val="0"/>
              </a:ext>
            </a:extLst>
          </p:cNvPr>
          <p:cNvSpPr txBox="1"/>
          <p:nvPr/>
        </p:nvSpPr>
        <p:spPr>
          <a:xfrm>
            <a:off x="4876800" y="1280160"/>
            <a:ext cx="4114800" cy="307777"/>
          </a:xfrm>
          <a:prstGeom prst="rect">
            <a:avLst/>
          </a:prstGeom>
          <a:noFill/>
        </p:spPr>
        <p:txBody>
          <a:bodyPr wrap="square" rtlCol="0">
            <a:spAutoFit/>
          </a:bodyPr>
          <a:lstStyle/>
          <a:p>
            <a:pPr algn="ctr"/>
            <a:r>
              <a:rPr lang="en-US" sz="1400" b="1" dirty="0"/>
              <a:t>12.2 Figure 10</a:t>
            </a:r>
            <a:endParaRPr lang="en-US" sz="1400" dirty="0"/>
          </a:p>
        </p:txBody>
      </p:sp>
      <p:pic>
        <p:nvPicPr>
          <p:cNvPr id="2" name="Content Placeholder 6" descr="A photograph of six flies with different color characteristics">
            <a:extLst>
              <a:ext uri="{FF2B5EF4-FFF2-40B4-BE49-F238E27FC236}">
                <a16:creationId xmlns:a16="http://schemas.microsoft.com/office/drawing/2014/main" id="{ED1C949E-8D4A-DE78-B02F-B9F8F7B1B19A}"/>
              </a:ext>
            </a:extLst>
          </p:cNvPr>
          <p:cNvPicPr>
            <a:picLocks noChangeAspect="1"/>
          </p:cNvPicPr>
          <p:nvPr/>
        </p:nvPicPr>
        <p:blipFill>
          <a:blip r:embed="rId2"/>
          <a:srcRect l="27777" t="3667" r="28704" b="2356"/>
          <a:stretch/>
        </p:blipFill>
        <p:spPr>
          <a:xfrm>
            <a:off x="5334000" y="1676400"/>
            <a:ext cx="3251988" cy="3901440"/>
          </a:xfrm>
          <a:prstGeom prst="rect">
            <a:avLst/>
          </a:prstGeom>
        </p:spPr>
      </p:pic>
      <p:sp>
        <p:nvSpPr>
          <p:cNvPr id="5" name="Photo Credit 1">
            <a:extLst>
              <a:ext uri="{FF2B5EF4-FFF2-40B4-BE49-F238E27FC236}">
                <a16:creationId xmlns:a16="http://schemas.microsoft.com/office/drawing/2014/main" id="{32178EDC-F1DE-661A-9F2C-1672C4E5BBF5}"/>
              </a:ext>
            </a:extLst>
          </p:cNvPr>
          <p:cNvSpPr txBox="1"/>
          <p:nvPr/>
        </p:nvSpPr>
        <p:spPr>
          <a:xfrm>
            <a:off x="4648200" y="5744438"/>
            <a:ext cx="4572000" cy="215444"/>
          </a:xfrm>
          <a:prstGeom prst="rect">
            <a:avLst/>
          </a:prstGeom>
          <a:noFill/>
        </p:spPr>
        <p:txBody>
          <a:bodyPr wrap="square">
            <a:spAutoFit/>
          </a:bodyPr>
          <a:lstStyle/>
          <a:p>
            <a:pPr algn="ctr"/>
            <a:r>
              <a:rPr lang="en-US" sz="800" dirty="0"/>
              <a:t>Ktbn on Wikimedia Commons. "Fruit fly eye colors."</a:t>
            </a:r>
          </a:p>
        </p:txBody>
      </p:sp>
    </p:spTree>
    <p:extLst>
      <p:ext uri="{BB962C8B-B14F-4D97-AF65-F5344CB8AC3E}">
        <p14:creationId xmlns:p14="http://schemas.microsoft.com/office/powerpoint/2010/main" val="2496353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12.2 Figure 11</a:t>
            </a:r>
            <a:endParaRPr lang="en-US" sz="3200" dirty="0">
              <a:solidFill>
                <a:schemeClr val="accent1"/>
              </a:solidFill>
            </a:endParaRPr>
          </a:p>
        </p:txBody>
      </p:sp>
      <p:sp>
        <p:nvSpPr>
          <p:cNvPr id="8" name="Photo Credit 1">
            <a:extLst>
              <a:ext uri="{FF2B5EF4-FFF2-40B4-BE49-F238E27FC236}">
                <a16:creationId xmlns:a16="http://schemas.microsoft.com/office/drawing/2014/main" id="{AEE8ECB5-B16F-49E0-A65C-5442A564D0D7}"/>
              </a:ext>
            </a:extLst>
          </p:cNvPr>
          <p:cNvSpPr txBox="1"/>
          <p:nvPr/>
        </p:nvSpPr>
        <p:spPr>
          <a:xfrm>
            <a:off x="2286000" y="5753644"/>
            <a:ext cx="4572000" cy="215444"/>
          </a:xfrm>
          <a:prstGeom prst="rect">
            <a:avLst/>
          </a:prstGeom>
          <a:noFill/>
        </p:spPr>
        <p:txBody>
          <a:bodyPr wrap="square">
            <a:spAutoFit/>
          </a:bodyPr>
          <a:lstStyle/>
          <a:p>
            <a:pPr algn="ctr"/>
            <a:r>
              <a:rPr lang="en-US" sz="800" dirty="0"/>
              <a:t>OpenStax. "Sex-linked trait.“ Modified.</a:t>
            </a:r>
          </a:p>
        </p:txBody>
      </p:sp>
      <p:pic>
        <p:nvPicPr>
          <p:cNvPr id="2" name="Content Placeholder 4" descr="An illustrative Punnett square for two flies. The Punnett square analysis of a sex-linked trait includes a male with red eyes and the chromosomes X w  positive Y w and a female with white eyes and the chromosomes X w X w. The Punnett square has the female gametes along the top and the male gametes along the side. The upper left corner has a female with red eyes and the chromosomes X w positive X W. The upper right corner has a female with red eyes and the chromosomes X w positive X w. The lower left corner has a male with white eyes and the chromosomes X w Y. The lower right corner has a male with white eyes and the chromosomes X w Y. The Punnett square reveals that all female offspring have red eyes and all male offspring have white eyes.">
            <a:extLst>
              <a:ext uri="{FF2B5EF4-FFF2-40B4-BE49-F238E27FC236}">
                <a16:creationId xmlns:a16="http://schemas.microsoft.com/office/drawing/2014/main" id="{3900A8AE-5A9E-00A7-08D5-65A80B8F2C06}"/>
              </a:ext>
            </a:extLst>
          </p:cNvPr>
          <p:cNvPicPr>
            <a:picLocks noGrp="1" noChangeAspect="1"/>
          </p:cNvPicPr>
          <p:nvPr>
            <p:ph idx="1"/>
          </p:nvPr>
        </p:nvPicPr>
        <p:blipFill>
          <a:blip r:embed="rId3"/>
          <a:srcRect l="23148" t="3667" r="23148" b="2154"/>
          <a:stretch/>
        </p:blipFill>
        <p:spPr>
          <a:xfrm>
            <a:off x="2182310" y="1097280"/>
            <a:ext cx="4779380" cy="4656364"/>
          </a:xfrm>
        </p:spPr>
      </p:pic>
    </p:spTree>
    <p:extLst>
      <p:ext uri="{BB962C8B-B14F-4D97-AF65-F5344CB8AC3E}">
        <p14:creationId xmlns:p14="http://schemas.microsoft.com/office/powerpoint/2010/main" val="497031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Characteristics and Traits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dirty="0"/>
              <a:t>Physical characteristics expressed through genes carried on chromosomes  </a:t>
            </a:r>
          </a:p>
          <a:p>
            <a:r>
              <a:rPr lang="en-US" dirty="0"/>
              <a:t>Organisms can be diploid, having two copies of each chromosome (one from each parent)</a:t>
            </a:r>
          </a:p>
          <a:p>
            <a:pPr lvl="1"/>
            <a:r>
              <a:rPr lang="en-US" dirty="0"/>
              <a:t>Produce haploid gametes (one copy of each homologous chromosome that unite at fertilization to create diploid zygote)</a:t>
            </a:r>
          </a:p>
          <a:p>
            <a:r>
              <a:rPr lang="en-US" b="1" dirty="0"/>
              <a:t>Alleles</a:t>
            </a:r>
            <a:r>
              <a:rPr lang="en-US" dirty="0"/>
              <a:t>: gene variations that arise by mutation and exist at the same relative locations on homologous chromosomes</a:t>
            </a:r>
          </a:p>
          <a:p>
            <a:pPr lvl="1"/>
            <a:r>
              <a:rPr lang="en-US" dirty="0"/>
              <a:t>Can have two or more alleles for any given gene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X-Linked Traits</a:t>
            </a:r>
            <a:r>
              <a:rPr lang="en-US" sz="1400" baseline="-25000" dirty="0"/>
              <a:t>5</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572000"/>
          </a:xfrm>
          <a:prstGeom prst="rect">
            <a:avLst/>
          </a:prstGeom>
        </p:spPr>
        <p:txBody>
          <a:bodyPr>
            <a:normAutofit fontScale="92500" lnSpcReduction="10000"/>
          </a:bodyPr>
          <a:lstStyle/>
          <a:p>
            <a:r>
              <a:rPr lang="en-US" sz="2400" dirty="0"/>
              <a:t>Can be applied to human genetics</a:t>
            </a:r>
          </a:p>
          <a:p>
            <a:r>
              <a:rPr lang="en-US" sz="2400" dirty="0"/>
              <a:t>Homozygous, recessive for X-linked trait female will pass it on to 100% of offspring</a:t>
            </a:r>
          </a:p>
          <a:p>
            <a:pPr lvl="1"/>
            <a:r>
              <a:rPr lang="en-US" sz="2200" dirty="0"/>
              <a:t>Male offspring will express the trait having only one X chromosome</a:t>
            </a:r>
          </a:p>
          <a:p>
            <a:r>
              <a:rPr lang="en-US" sz="2200" dirty="0"/>
              <a:t>Examples of X-linked human conditions: Some color blindness, hemophilia, muscular dystrophy</a:t>
            </a:r>
          </a:p>
          <a:p>
            <a:r>
              <a:rPr lang="en-US" sz="2200" dirty="0"/>
              <a:t>Heterozygous females are carriers and may not phenotypically express the trait</a:t>
            </a:r>
          </a:p>
          <a:p>
            <a:pPr lvl="1"/>
            <a:r>
              <a:rPr lang="en-US" sz="2200" dirty="0"/>
              <a:t>Will pass trait on to half of male offspring and will pass carrier status to half female offspring</a:t>
            </a:r>
          </a:p>
          <a:p>
            <a:pPr lvl="2"/>
            <a:r>
              <a:rPr lang="en-US" sz="2200" dirty="0"/>
              <a:t>Why recessive X-linked traits appear more frequently in males</a:t>
            </a:r>
          </a:p>
          <a:p>
            <a:r>
              <a:rPr lang="en-US" sz="2200" dirty="0"/>
              <a:t>In some organisms like birds nonhomologous chromosome is in female, making sex-linked traits more likely in female (hemizygous)</a:t>
            </a:r>
          </a:p>
        </p:txBody>
      </p:sp>
    </p:spTree>
    <p:extLst>
      <p:ext uri="{BB962C8B-B14F-4D97-AF65-F5344CB8AC3E}">
        <p14:creationId xmlns:p14="http://schemas.microsoft.com/office/powerpoint/2010/main" val="1545845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Human Sex-Linked Disorders</a:t>
            </a:r>
            <a:endParaRPr lang="en-US" sz="3200" dirty="0">
              <a:solidFill>
                <a:schemeClr val="accent1"/>
              </a:solidFill>
            </a:endParaRPr>
          </a:p>
        </p:txBody>
      </p:sp>
      <p:sp>
        <p:nvSpPr>
          <p:cNvPr id="11267" name="Rectangle 3"/>
          <p:cNvSpPr>
            <a:spLocks noGrp="1"/>
          </p:cNvSpPr>
          <p:nvPr>
            <p:ph idx="1"/>
          </p:nvPr>
        </p:nvSpPr>
        <p:spPr>
          <a:xfrm>
            <a:off x="457200" y="1280160"/>
            <a:ext cx="4093030" cy="4572000"/>
          </a:xfrm>
          <a:prstGeom prst="rect">
            <a:avLst/>
          </a:prstGeom>
        </p:spPr>
        <p:txBody>
          <a:bodyPr>
            <a:normAutofit fontScale="85000" lnSpcReduction="20000"/>
          </a:bodyPr>
          <a:lstStyle/>
          <a:p>
            <a:r>
              <a:rPr lang="en-US" sz="2400" dirty="0"/>
              <a:t>X-linked recessive disorders (e.g., red-green color blindness, A and B hemophilia) affect males more</a:t>
            </a:r>
          </a:p>
          <a:p>
            <a:pPr lvl="1"/>
            <a:r>
              <a:rPr lang="en-US" sz="2400" dirty="0"/>
              <a:t>Males need only one recessive mutant X allele to be affected</a:t>
            </a:r>
          </a:p>
          <a:p>
            <a:pPr lvl="1"/>
            <a:r>
              <a:rPr lang="en-US" sz="2400" dirty="0"/>
              <a:t>Females need two recessive mutant X alleles</a:t>
            </a:r>
          </a:p>
          <a:p>
            <a:pPr lvl="2"/>
            <a:r>
              <a:rPr lang="en-US" dirty="0"/>
              <a:t>If only one, they are carriers (passing it without expressing it or only expressing it mildly)</a:t>
            </a:r>
          </a:p>
          <a:p>
            <a:r>
              <a:rPr lang="en-US" sz="2400" dirty="0"/>
              <a:t>Y-linked recessive disorders exist but typically associated with infertility in males so not passed to offspring</a:t>
            </a:r>
          </a:p>
        </p:txBody>
      </p:sp>
      <p:sp>
        <p:nvSpPr>
          <p:cNvPr id="4" name="Caption 1">
            <a:extLst>
              <a:ext uri="{FF2B5EF4-FFF2-40B4-BE49-F238E27FC236}">
                <a16:creationId xmlns:a16="http://schemas.microsoft.com/office/drawing/2014/main" id="{05BE79D9-B70E-2331-0BC3-E02952C5B051}"/>
              </a:ext>
              <a:ext uri="{C183D7F6-B498-43B3-948B-1728B52AA6E4}">
                <adec:decorative xmlns:adec="http://schemas.microsoft.com/office/drawing/2017/decorative" val="0"/>
              </a:ext>
            </a:extLst>
          </p:cNvPr>
          <p:cNvSpPr txBox="1"/>
          <p:nvPr/>
        </p:nvSpPr>
        <p:spPr>
          <a:xfrm>
            <a:off x="4770783" y="4790331"/>
            <a:ext cx="4373217" cy="1169551"/>
          </a:xfrm>
          <a:prstGeom prst="rect">
            <a:avLst/>
          </a:prstGeom>
          <a:noFill/>
        </p:spPr>
        <p:txBody>
          <a:bodyPr wrap="square" rtlCol="0">
            <a:spAutoFit/>
          </a:bodyPr>
          <a:lstStyle/>
          <a:p>
            <a:pPr algn="ctr"/>
            <a:r>
              <a:rPr lang="en-US" sz="1400" b="1" dirty="0"/>
              <a:t>12.2 Figure 12: </a:t>
            </a:r>
            <a:r>
              <a:rPr lang="en-US" sz="1400" dirty="0"/>
              <a:t>The male offspring of a female who is a carrier of a recessive X-linked disorder will have a 50% chance of being affected. A female will not be affected but will have a 50% chance of being a carrier, like the female parent.</a:t>
            </a:r>
          </a:p>
        </p:txBody>
      </p:sp>
      <p:sp>
        <p:nvSpPr>
          <p:cNvPr id="5" name="Photo Credit 1">
            <a:extLst>
              <a:ext uri="{FF2B5EF4-FFF2-40B4-BE49-F238E27FC236}">
                <a16:creationId xmlns:a16="http://schemas.microsoft.com/office/drawing/2014/main" id="{D57A1AF1-E0CF-7D0F-3834-61F2FFB3981C}"/>
              </a:ext>
            </a:extLst>
          </p:cNvPr>
          <p:cNvSpPr txBox="1"/>
          <p:nvPr/>
        </p:nvSpPr>
        <p:spPr>
          <a:xfrm>
            <a:off x="4377700" y="5815405"/>
            <a:ext cx="4572000" cy="215444"/>
          </a:xfrm>
          <a:prstGeom prst="rect">
            <a:avLst/>
          </a:prstGeom>
          <a:noFill/>
        </p:spPr>
        <p:txBody>
          <a:bodyPr wrap="square">
            <a:spAutoFit/>
          </a:bodyPr>
          <a:lstStyle/>
          <a:p>
            <a:pPr algn="ctr"/>
            <a:r>
              <a:rPr lang="en-US" sz="800" dirty="0"/>
              <a:t>OpenStax. "X-linked disorders."</a:t>
            </a:r>
          </a:p>
        </p:txBody>
      </p:sp>
      <p:pic>
        <p:nvPicPr>
          <p:cNvPr id="2" name="Content Placeholder 4" descr="An illustration of X-linked disorders in recessive genes. An unaffected male and an unaffected female are shown. The male has a dominant allele, and the female has an X-linked recessive allele. Four offspring are shown, one unaffected male, one unaffected female, an affected male, and an unaffected carrier female.">
            <a:extLst>
              <a:ext uri="{FF2B5EF4-FFF2-40B4-BE49-F238E27FC236}">
                <a16:creationId xmlns:a16="http://schemas.microsoft.com/office/drawing/2014/main" id="{ADEA2565-89BD-BE64-17C1-EAF13DBE3A22}"/>
              </a:ext>
            </a:extLst>
          </p:cNvPr>
          <p:cNvPicPr>
            <a:picLocks noChangeAspect="1"/>
          </p:cNvPicPr>
          <p:nvPr/>
        </p:nvPicPr>
        <p:blipFill>
          <a:blip r:embed="rId2"/>
          <a:srcRect l="25926" t="3667" r="25000" b="3000"/>
          <a:stretch/>
        </p:blipFill>
        <p:spPr>
          <a:xfrm>
            <a:off x="5362380" y="1179405"/>
            <a:ext cx="3285869" cy="3471861"/>
          </a:xfrm>
          <a:prstGeom prst="rect">
            <a:avLst/>
          </a:prstGeom>
        </p:spPr>
      </p:pic>
    </p:spTree>
    <p:extLst>
      <p:ext uri="{BB962C8B-B14F-4D97-AF65-F5344CB8AC3E}">
        <p14:creationId xmlns:p14="http://schemas.microsoft.com/office/powerpoint/2010/main" val="4036870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Lethality</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Sometimes nonfunctional allele for essential gene comes up by mutation and can be transmitted as long as individuals also have a wild-type, functional copy</a:t>
            </a:r>
          </a:p>
          <a:p>
            <a:pPr lvl="1"/>
            <a:r>
              <a:rPr lang="en-US" dirty="0"/>
              <a:t>If two heterozygous individuals produce a homozygous recessive for nonfunctional allele, the offspring will likely die at whatever point requires the gene</a:t>
            </a:r>
          </a:p>
          <a:p>
            <a:pPr lvl="2"/>
            <a:r>
              <a:rPr lang="en-US" b="1" dirty="0"/>
              <a:t>Recessive lethal</a:t>
            </a:r>
            <a:r>
              <a:rPr lang="en-US" dirty="0"/>
              <a:t>: inheritance pattern in which an allele is only lethal in the homozygous form; the heterozygote may be normal or have some altered, nonlethal phenotype</a:t>
            </a:r>
          </a:p>
          <a:p>
            <a:pPr lvl="2"/>
            <a:r>
              <a:rPr lang="en-US" dirty="0"/>
              <a:t>Only wild-type homozygotes and heterozygotes would survive</a:t>
            </a:r>
          </a:p>
          <a:p>
            <a:pPr lvl="2"/>
            <a:r>
              <a:rPr lang="en-US" dirty="0"/>
              <a:t>Genotypic ratio: 2:1</a:t>
            </a:r>
          </a:p>
          <a:p>
            <a:pPr lvl="2"/>
            <a:r>
              <a:rPr lang="en-US" dirty="0"/>
              <a:t>Sometimes recessive lethal allele exhibits dominant, nonlethal phenotype in heterozygote</a:t>
            </a:r>
          </a:p>
          <a:p>
            <a:pPr lvl="3"/>
            <a:r>
              <a:rPr lang="en-US" sz="2400" dirty="0"/>
              <a:t>Example: </a:t>
            </a:r>
            <a:r>
              <a:rPr lang="en-US" sz="2400" i="1" dirty="0"/>
              <a:t>Curly </a:t>
            </a:r>
            <a:r>
              <a:rPr lang="en-US" sz="2400" dirty="0"/>
              <a:t>allele in </a:t>
            </a:r>
            <a:r>
              <a:rPr lang="en-US" sz="2400" i="1" dirty="0"/>
              <a:t>Drosophila</a:t>
            </a:r>
            <a:r>
              <a:rPr lang="en-US" sz="2400" dirty="0"/>
              <a:t> affects wing shape in heterozygote but lethal in homozygote</a:t>
            </a:r>
          </a:p>
        </p:txBody>
      </p:sp>
    </p:spTree>
    <p:extLst>
      <p:ext uri="{BB962C8B-B14F-4D97-AF65-F5344CB8AC3E}">
        <p14:creationId xmlns:p14="http://schemas.microsoft.com/office/powerpoint/2010/main" val="492175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Lethality</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b="1" dirty="0"/>
              <a:t>Dominant lethal</a:t>
            </a:r>
            <a:r>
              <a:rPr lang="en-US" dirty="0"/>
              <a:t>: inheritance pattern in which an allele is lethal both in the homozygote and the heterozygote; this allele can only be transmitted if the lethality phenotype occurs after reproductive age</a:t>
            </a:r>
          </a:p>
          <a:p>
            <a:pPr lvl="1"/>
            <a:r>
              <a:rPr lang="en-US" dirty="0"/>
              <a:t>Rare, only lasts one generation and not transmitted but sometimes can be if expressed after reproductive age</a:t>
            </a:r>
          </a:p>
          <a:p>
            <a:pPr lvl="1"/>
            <a:r>
              <a:rPr lang="en-US" dirty="0"/>
              <a:t>Example: Huntington</a:t>
            </a:r>
            <a:r>
              <a:rPr lang="en-US" sz="2800" dirty="0"/>
              <a:t>'</a:t>
            </a:r>
            <a:r>
              <a:rPr lang="en-US" dirty="0"/>
              <a:t>s disease (nervous system gradually degrades)</a:t>
            </a:r>
          </a:p>
          <a:p>
            <a:pPr lvl="2"/>
            <a:r>
              <a:rPr lang="en-US" dirty="0"/>
              <a:t>Heterozygous dominant individuals affected but not until age 40</a:t>
            </a:r>
          </a:p>
          <a:p>
            <a:pPr lvl="3"/>
            <a:r>
              <a:rPr lang="en-US" sz="2400" dirty="0"/>
              <a:t>Can unknowingly pass to 50% of offspring</a:t>
            </a:r>
          </a:p>
        </p:txBody>
      </p:sp>
    </p:spTree>
    <p:extLst>
      <p:ext uri="{BB962C8B-B14F-4D97-AF65-F5344CB8AC3E}">
        <p14:creationId xmlns:p14="http://schemas.microsoft.com/office/powerpoint/2010/main" val="2123464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12.2 Figure 13</a:t>
            </a:r>
            <a:endParaRPr lang="en-US" sz="3200" baseline="-25000" dirty="0">
              <a:solidFill>
                <a:schemeClr val="accent1"/>
              </a:solidFill>
            </a:endParaRPr>
          </a:p>
        </p:txBody>
      </p:sp>
      <p:sp>
        <p:nvSpPr>
          <p:cNvPr id="8" name="Photo Credit 1">
            <a:extLst>
              <a:ext uri="{FF2B5EF4-FFF2-40B4-BE49-F238E27FC236}">
                <a16:creationId xmlns:a16="http://schemas.microsoft.com/office/drawing/2014/main" id="{9AEEAAC2-B0A7-2105-A31E-16ABE296AAB9}"/>
              </a:ext>
            </a:extLst>
          </p:cNvPr>
          <p:cNvSpPr txBox="1"/>
          <p:nvPr/>
        </p:nvSpPr>
        <p:spPr>
          <a:xfrm>
            <a:off x="2057400" y="5064034"/>
            <a:ext cx="5029200" cy="215444"/>
          </a:xfrm>
          <a:prstGeom prst="rect">
            <a:avLst/>
          </a:prstGeom>
          <a:noFill/>
        </p:spPr>
        <p:txBody>
          <a:bodyPr wrap="square">
            <a:spAutoFit/>
          </a:bodyPr>
          <a:lstStyle/>
          <a:p>
            <a:pPr algn="ctr"/>
            <a:r>
              <a:rPr lang="en-US" sz="800" dirty="0"/>
              <a:t>Dr. Steven Finkbeiner, Gladstone Institute of Neurological Disease on Wikimedia Commons. "Huntington's disease."</a:t>
            </a:r>
          </a:p>
        </p:txBody>
      </p:sp>
      <p:pic>
        <p:nvPicPr>
          <p:cNvPr id="2" name="Content Placeholder 4" descr="In figure (a), a micrograph shows a neuron with nuclear inclusions characteristic of Huntington's disease. In figure (b), an illustrated cross section of a normal brain and a Huntington's disease-affected brain are shown. The normal brain has symmetrical ventricles and basal ganglia, while the Huntington's brain has atrophied cerebral nerve tissue and basal ganglia, and enlarged ventricles.">
            <a:extLst>
              <a:ext uri="{FF2B5EF4-FFF2-40B4-BE49-F238E27FC236}">
                <a16:creationId xmlns:a16="http://schemas.microsoft.com/office/drawing/2014/main" id="{3F19B775-11AB-ABC1-3F34-779320E08C9D}"/>
              </a:ext>
            </a:extLst>
          </p:cNvPr>
          <p:cNvPicPr>
            <a:picLocks noGrp="1" noChangeAspect="1"/>
          </p:cNvPicPr>
          <p:nvPr>
            <p:ph idx="1"/>
          </p:nvPr>
        </p:nvPicPr>
        <p:blipFill>
          <a:blip r:embed="rId3"/>
          <a:srcRect t="3666" b="4667"/>
          <a:stretch/>
        </p:blipFill>
        <p:spPr>
          <a:xfrm>
            <a:off x="914400" y="1199282"/>
            <a:ext cx="7467600" cy="3802944"/>
          </a:xfrm>
        </p:spPr>
      </p:pic>
    </p:spTree>
    <p:extLst>
      <p:ext uri="{BB962C8B-B14F-4D97-AF65-F5344CB8AC3E}">
        <p14:creationId xmlns:p14="http://schemas.microsoft.com/office/powerpoint/2010/main" val="1679103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r>
              <a:rPr lang="en-US" sz="2400" dirty="0"/>
              <a:t>Cross between true-breeding, homozygous parents with contrasting traits, the F</a:t>
            </a:r>
            <a:r>
              <a:rPr lang="en-US" sz="2400" baseline="-25000" dirty="0"/>
              <a:t>1</a:t>
            </a:r>
            <a:r>
              <a:rPr lang="en-US" sz="2400" dirty="0"/>
              <a:t> offspring are all heterozygotes showing dominant phenotype</a:t>
            </a:r>
          </a:p>
          <a:p>
            <a:pPr lvl="1"/>
            <a:r>
              <a:rPr lang="en-US" sz="2400" dirty="0"/>
              <a:t>Self-cross of F</a:t>
            </a:r>
            <a:r>
              <a:rPr lang="en-US" sz="2400" baseline="-25000" dirty="0"/>
              <a:t>2</a:t>
            </a:r>
            <a:r>
              <a:rPr lang="en-US" sz="2400" dirty="0"/>
              <a:t> generation yields 1:2:1 genotypic ratio and 3:1 phenotypic ratio for homozygous dominant: </a:t>
            </a:r>
            <a:r>
              <a:rPr lang="en-US" sz="2400" dirty="0" err="1"/>
              <a:t>heterozygous:homozygous</a:t>
            </a:r>
            <a:r>
              <a:rPr lang="en-US" sz="2400" dirty="0"/>
              <a:t> recessive</a:t>
            </a:r>
          </a:p>
          <a:p>
            <a:r>
              <a:rPr lang="en-US" sz="2400" dirty="0"/>
              <a:t>Incomplete dominance is when heterozygotes have phenotype that is intermediate between homozygous phenotypes</a:t>
            </a:r>
          </a:p>
          <a:p>
            <a:r>
              <a:rPr lang="en-US" sz="2400" dirty="0"/>
              <a:t>Codominance is simultaneous expression of both alleles in the heterozygote </a:t>
            </a:r>
          </a:p>
          <a:p>
            <a:r>
              <a:rPr lang="en-US" sz="2400" dirty="0"/>
              <a:t>Populations can have multiple alleles for a given gene, not just two alleles</a:t>
            </a:r>
          </a:p>
          <a:p>
            <a:r>
              <a:rPr lang="en-US" sz="2400" dirty="0"/>
              <a:t>X-linked genes inherited differently in males (who get one X allele) vs. females (who get two X alleles)</a:t>
            </a:r>
          </a:p>
          <a:p>
            <a:r>
              <a:rPr lang="en-US" sz="2400" dirty="0"/>
              <a:t>Recessive lethal alleles only lethal in homozygotes</a:t>
            </a:r>
          </a:p>
          <a:p>
            <a:r>
              <a:rPr lang="en-US" sz="2400" dirty="0"/>
              <a:t>Dominant lethal alleles are fatal in heterozygotes</a:t>
            </a:r>
          </a:p>
        </p:txBody>
      </p:sp>
    </p:spTree>
    <p:extLst>
      <p:ext uri="{BB962C8B-B14F-4D97-AF65-F5344CB8AC3E}">
        <p14:creationId xmlns:p14="http://schemas.microsoft.com/office/powerpoint/2010/main" val="1306530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Phenotypes and Genotypes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Physical characteristics produced by how the alleles for a given gene are expressed and interact</a:t>
            </a:r>
          </a:p>
          <a:p>
            <a:pPr lvl="1"/>
            <a:r>
              <a:rPr lang="en-US" b="1" dirty="0"/>
              <a:t>Phenotype</a:t>
            </a:r>
            <a:r>
              <a:rPr lang="en-US" dirty="0"/>
              <a:t>: observable traits expressed by an organism</a:t>
            </a:r>
          </a:p>
          <a:p>
            <a:pPr lvl="1"/>
            <a:r>
              <a:rPr lang="en-US" b="1" dirty="0"/>
              <a:t>Genotype</a:t>
            </a:r>
            <a:r>
              <a:rPr lang="en-US" dirty="0"/>
              <a:t>: underlying genetic makeup, consisting of both physically visible and nonexpressed alleles, of an organism</a:t>
            </a:r>
          </a:p>
          <a:p>
            <a:r>
              <a:rPr lang="en-US" dirty="0"/>
              <a:t>Mendel demonstrated difference between phenotype and genotype</a:t>
            </a:r>
          </a:p>
          <a:p>
            <a:pPr lvl="1"/>
            <a:r>
              <a:rPr lang="en-US" dirty="0"/>
              <a:t>F</a:t>
            </a:r>
            <a:r>
              <a:rPr lang="en-US" baseline="-25000" dirty="0"/>
              <a:t>1</a:t>
            </a:r>
            <a:r>
              <a:rPr lang="en-US" dirty="0"/>
              <a:t> phenotypically identical but variety returned in F</a:t>
            </a:r>
            <a:r>
              <a:rPr lang="en-US" baseline="-25000" dirty="0"/>
              <a:t>2</a:t>
            </a:r>
            <a:r>
              <a:rPr lang="en-US" dirty="0"/>
              <a:t>, showing that the allele was not lost and genotype was different</a:t>
            </a:r>
          </a:p>
          <a:p>
            <a:r>
              <a:rPr lang="en-US" dirty="0"/>
              <a:t>Mendel used homozygous P</a:t>
            </a:r>
            <a:r>
              <a:rPr lang="en-US" baseline="-25000" dirty="0"/>
              <a:t>0</a:t>
            </a:r>
            <a:r>
              <a:rPr lang="en-US" dirty="0"/>
              <a:t> plants and produced heterozygous F</a:t>
            </a:r>
            <a:r>
              <a:rPr lang="en-US" baseline="-25000" dirty="0"/>
              <a:t>1</a:t>
            </a:r>
          </a:p>
          <a:p>
            <a:pPr lvl="1"/>
            <a:r>
              <a:rPr lang="en-US" b="1" dirty="0"/>
              <a:t>Homozygous</a:t>
            </a:r>
            <a:r>
              <a:rPr lang="en-US" dirty="0"/>
              <a:t>: having two identical alleles for a given gene on the homologous chromosome</a:t>
            </a:r>
          </a:p>
          <a:p>
            <a:pPr lvl="1"/>
            <a:r>
              <a:rPr lang="en-US" b="1" dirty="0"/>
              <a:t>Heterozygous</a:t>
            </a:r>
            <a:r>
              <a:rPr lang="en-US" dirty="0"/>
              <a:t>: having two different alleles for a given gene on the homologous chromosome</a:t>
            </a:r>
            <a:endParaRPr lang="en-US" dirty="0">
              <a:solidFill>
                <a:srgbClr val="0000FF"/>
              </a:solidFill>
            </a:endParaRPr>
          </a:p>
        </p:txBody>
      </p:sp>
    </p:spTree>
    <p:extLst>
      <p:ext uri="{BB962C8B-B14F-4D97-AF65-F5344CB8AC3E}">
        <p14:creationId xmlns:p14="http://schemas.microsoft.com/office/powerpoint/2010/main" val="2692067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Dominant and Recessive Alleles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dirty="0"/>
              <a:t>All seven pea-plant characteristics had contrasting alleles (one dominant, one recessive)</a:t>
            </a:r>
          </a:p>
          <a:p>
            <a:pPr lvl="1"/>
            <a:r>
              <a:rPr lang="en-US" dirty="0"/>
              <a:t>Dominant called expressed unit factor</a:t>
            </a:r>
          </a:p>
          <a:p>
            <a:pPr lvl="1"/>
            <a:r>
              <a:rPr lang="en-US" dirty="0"/>
              <a:t>Recessive called latent unit factor</a:t>
            </a:r>
          </a:p>
          <a:p>
            <a:pPr lvl="2"/>
            <a:r>
              <a:rPr lang="en-US" dirty="0"/>
              <a:t>Unit factors = genes on homologous chromosome pairs</a:t>
            </a:r>
          </a:p>
          <a:p>
            <a:r>
              <a:rPr lang="en-US" dirty="0"/>
              <a:t>Dominant and recessive pattern yields:</a:t>
            </a:r>
          </a:p>
          <a:p>
            <a:pPr lvl="1"/>
            <a:r>
              <a:rPr lang="en-US" dirty="0"/>
              <a:t>Homozygous dominant and heterozygous will look the same</a:t>
            </a:r>
          </a:p>
          <a:p>
            <a:pPr lvl="2"/>
            <a:r>
              <a:rPr lang="en-US" dirty="0"/>
              <a:t>Same phenotype but different genotype</a:t>
            </a:r>
          </a:p>
          <a:p>
            <a:pPr lvl="1"/>
            <a:r>
              <a:rPr lang="en-US" dirty="0"/>
              <a:t>Homozygous recessive will show recessive phenotype</a:t>
            </a:r>
          </a:p>
        </p:txBody>
      </p:sp>
    </p:spTree>
    <p:extLst>
      <p:ext uri="{BB962C8B-B14F-4D97-AF65-F5344CB8AC3E}">
        <p14:creationId xmlns:p14="http://schemas.microsoft.com/office/powerpoint/2010/main" val="2328030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Human Inheritance in Dominant and Recessive Patterns</a:t>
            </a:r>
          </a:p>
        </p:txBody>
      </p:sp>
      <p:graphicFrame>
        <p:nvGraphicFramePr>
          <p:cNvPr id="4" name="Content Placeholder 3" descr="Table 1 of human inheritance in dominant and recessive patterns. Dominant traits are achondroplasia, brachydactyly, Huntington's disease, Marfan syndrome, neurofibromatosis, Widow's peak, and wooly hair. Recessive traits are albinism, cystic fibrosis, Duchenne muscular dystrophy, galactosemia, phenylketonuria, sickle cell anemia, and Tay-Sachs disease.">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2908106138"/>
              </p:ext>
            </p:extLst>
          </p:nvPr>
        </p:nvGraphicFramePr>
        <p:xfrm>
          <a:off x="1943100" y="1078454"/>
          <a:ext cx="5257800" cy="4712746"/>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1522627793"/>
                    </a:ext>
                  </a:extLst>
                </a:gridCol>
                <a:gridCol w="2628900">
                  <a:extLst>
                    <a:ext uri="{9D8B030D-6E8A-4147-A177-3AD203B41FA5}">
                      <a16:colId xmlns:a16="http://schemas.microsoft.com/office/drawing/2014/main" val="4293862904"/>
                    </a:ext>
                  </a:extLst>
                </a:gridCol>
              </a:tblGrid>
              <a:tr h="629172">
                <a:tc>
                  <a:txBody>
                    <a:bodyPr/>
                    <a:lstStyle/>
                    <a:p>
                      <a:pPr algn="l"/>
                      <a:r>
                        <a:rPr lang="en-IN" b="0" dirty="0">
                          <a:solidFill>
                            <a:schemeClr val="bg1"/>
                          </a:solidFill>
                          <a:effectLst/>
                          <a:latin typeface="+mn-lt"/>
                        </a:rPr>
                        <a:t>Dominant Traits</a:t>
                      </a:r>
                    </a:p>
                  </a:txBody>
                  <a:tcPr anchor="ctr"/>
                </a:tc>
                <a:tc>
                  <a:txBody>
                    <a:bodyPr/>
                    <a:lstStyle/>
                    <a:p>
                      <a:pPr algn="l"/>
                      <a:r>
                        <a:rPr lang="en-IN" b="0" dirty="0">
                          <a:solidFill>
                            <a:schemeClr val="bg1"/>
                          </a:solidFill>
                          <a:effectLst/>
                          <a:latin typeface="+mn-lt"/>
                        </a:rPr>
                        <a:t>Recessive Traits</a:t>
                      </a:r>
                    </a:p>
                  </a:txBody>
                  <a:tcPr anchor="ctr"/>
                </a:tc>
                <a:extLst>
                  <a:ext uri="{0D108BD9-81ED-4DB2-BD59-A6C34878D82A}">
                    <a16:rowId xmlns:a16="http://schemas.microsoft.com/office/drawing/2014/main" val="1420373151"/>
                  </a:ext>
                </a:extLst>
              </a:tr>
              <a:tr h="4083574">
                <a:tc>
                  <a:txBody>
                    <a:bodyPr/>
                    <a:lstStyle/>
                    <a:p>
                      <a:pPr>
                        <a:lnSpc>
                          <a:spcPct val="150000"/>
                        </a:lnSpc>
                        <a:spcBef>
                          <a:spcPts val="1800"/>
                        </a:spcBef>
                        <a:spcAft>
                          <a:spcPts val="600"/>
                        </a:spcAft>
                      </a:pPr>
                      <a:r>
                        <a:rPr lang="en-IN" b="0" dirty="0">
                          <a:solidFill>
                            <a:srgbClr val="1F497D"/>
                          </a:solidFill>
                          <a:effectLst/>
                          <a:latin typeface="+mn-lt"/>
                        </a:rPr>
                        <a:t>Achondroplasia</a:t>
                      </a:r>
                    </a:p>
                    <a:p>
                      <a:pPr>
                        <a:lnSpc>
                          <a:spcPct val="150000"/>
                        </a:lnSpc>
                        <a:spcBef>
                          <a:spcPts val="600"/>
                        </a:spcBef>
                        <a:spcAft>
                          <a:spcPts val="600"/>
                        </a:spcAft>
                      </a:pPr>
                      <a:r>
                        <a:rPr lang="en-IN" b="0" dirty="0">
                          <a:solidFill>
                            <a:srgbClr val="1F497D"/>
                          </a:solidFill>
                          <a:effectLst/>
                          <a:latin typeface="+mn-lt"/>
                        </a:rPr>
                        <a:t>Brachydactyly</a:t>
                      </a:r>
                    </a:p>
                    <a:p>
                      <a:pPr>
                        <a:lnSpc>
                          <a:spcPct val="150000"/>
                        </a:lnSpc>
                        <a:spcBef>
                          <a:spcPts val="600"/>
                        </a:spcBef>
                        <a:spcAft>
                          <a:spcPts val="600"/>
                        </a:spcAft>
                      </a:pPr>
                      <a:r>
                        <a:rPr lang="en-IN" b="0" dirty="0">
                          <a:solidFill>
                            <a:srgbClr val="1F497D"/>
                          </a:solidFill>
                          <a:effectLst/>
                          <a:latin typeface="+mn-lt"/>
                        </a:rPr>
                        <a:t>Huntington's disease</a:t>
                      </a:r>
                    </a:p>
                    <a:p>
                      <a:pPr>
                        <a:lnSpc>
                          <a:spcPct val="150000"/>
                        </a:lnSpc>
                        <a:spcBef>
                          <a:spcPts val="600"/>
                        </a:spcBef>
                        <a:spcAft>
                          <a:spcPts val="600"/>
                        </a:spcAft>
                      </a:pPr>
                      <a:r>
                        <a:rPr lang="en-IN" b="0" dirty="0">
                          <a:solidFill>
                            <a:srgbClr val="1F497D"/>
                          </a:solidFill>
                          <a:effectLst/>
                          <a:latin typeface="+mn-lt"/>
                        </a:rPr>
                        <a:t>Marfan syndrome</a:t>
                      </a:r>
                    </a:p>
                    <a:p>
                      <a:pPr>
                        <a:lnSpc>
                          <a:spcPct val="150000"/>
                        </a:lnSpc>
                        <a:spcBef>
                          <a:spcPts val="600"/>
                        </a:spcBef>
                        <a:spcAft>
                          <a:spcPts val="600"/>
                        </a:spcAft>
                      </a:pPr>
                      <a:r>
                        <a:rPr lang="en-IN" b="0" dirty="0">
                          <a:solidFill>
                            <a:srgbClr val="1F497D"/>
                          </a:solidFill>
                          <a:effectLst/>
                          <a:latin typeface="+mn-lt"/>
                        </a:rPr>
                        <a:t>Neurofibromatosis</a:t>
                      </a:r>
                    </a:p>
                    <a:p>
                      <a:pPr>
                        <a:lnSpc>
                          <a:spcPct val="150000"/>
                        </a:lnSpc>
                        <a:spcBef>
                          <a:spcPts val="600"/>
                        </a:spcBef>
                        <a:spcAft>
                          <a:spcPts val="600"/>
                        </a:spcAft>
                      </a:pPr>
                      <a:r>
                        <a:rPr lang="en-IN" b="0" dirty="0">
                          <a:solidFill>
                            <a:srgbClr val="1F497D"/>
                          </a:solidFill>
                          <a:effectLst/>
                          <a:latin typeface="+mn-lt"/>
                        </a:rPr>
                        <a:t>Widow</a:t>
                      </a:r>
                      <a:r>
                        <a:rPr lang="en-US" sz="1800" b="0" i="0" kern="1200" dirty="0">
                          <a:solidFill>
                            <a:srgbClr val="1F497D"/>
                          </a:solidFill>
                          <a:effectLst/>
                          <a:latin typeface="+mn-lt"/>
                          <a:ea typeface="+mn-ea"/>
                          <a:cs typeface="+mn-cs"/>
                        </a:rPr>
                        <a:t>'s peak</a:t>
                      </a:r>
                    </a:p>
                    <a:p>
                      <a:pPr>
                        <a:lnSpc>
                          <a:spcPct val="150000"/>
                        </a:lnSpc>
                        <a:spcBef>
                          <a:spcPts val="600"/>
                        </a:spcBef>
                        <a:spcAft>
                          <a:spcPts val="600"/>
                        </a:spcAft>
                      </a:pPr>
                      <a:r>
                        <a:rPr lang="en-US" sz="1800" b="0" i="0" kern="1200" dirty="0">
                          <a:solidFill>
                            <a:srgbClr val="1F497D"/>
                          </a:solidFill>
                          <a:effectLst/>
                          <a:latin typeface="+mn-lt"/>
                          <a:ea typeface="+mn-ea"/>
                          <a:cs typeface="+mn-cs"/>
                        </a:rPr>
                        <a:t>Wooly hair</a:t>
                      </a:r>
                      <a:endParaRPr lang="en-IN" b="0" dirty="0">
                        <a:solidFill>
                          <a:srgbClr val="1F497D"/>
                        </a:solidFill>
                        <a:effectLst/>
                        <a:latin typeface="+mn-lt"/>
                      </a:endParaRPr>
                    </a:p>
                  </a:txBody>
                  <a:tcPr/>
                </a:tc>
                <a:tc>
                  <a:txBody>
                    <a:bodyPr/>
                    <a:lstStyle/>
                    <a:p>
                      <a:pPr>
                        <a:lnSpc>
                          <a:spcPct val="150000"/>
                        </a:lnSpc>
                        <a:spcBef>
                          <a:spcPts val="1800"/>
                        </a:spcBef>
                        <a:spcAft>
                          <a:spcPts val="600"/>
                        </a:spcAft>
                      </a:pPr>
                      <a:r>
                        <a:rPr lang="en-IN" b="0" dirty="0">
                          <a:solidFill>
                            <a:srgbClr val="1F497D"/>
                          </a:solidFill>
                          <a:effectLst/>
                          <a:latin typeface="+mn-lt"/>
                        </a:rPr>
                        <a:t>Albinism</a:t>
                      </a:r>
                    </a:p>
                    <a:p>
                      <a:pPr>
                        <a:lnSpc>
                          <a:spcPct val="150000"/>
                        </a:lnSpc>
                        <a:spcBef>
                          <a:spcPts val="600"/>
                        </a:spcBef>
                        <a:spcAft>
                          <a:spcPts val="600"/>
                        </a:spcAft>
                      </a:pPr>
                      <a:r>
                        <a:rPr lang="en-IN" b="0" dirty="0">
                          <a:solidFill>
                            <a:srgbClr val="1F497D"/>
                          </a:solidFill>
                          <a:effectLst/>
                          <a:latin typeface="+mn-lt"/>
                        </a:rPr>
                        <a:t>Cystic fibrosis</a:t>
                      </a:r>
                    </a:p>
                    <a:p>
                      <a:pPr>
                        <a:lnSpc>
                          <a:spcPct val="100000"/>
                        </a:lnSpc>
                        <a:spcBef>
                          <a:spcPts val="600"/>
                        </a:spcBef>
                        <a:spcAft>
                          <a:spcPts val="600"/>
                        </a:spcAft>
                      </a:pPr>
                      <a:r>
                        <a:rPr lang="en-IN" b="0" dirty="0">
                          <a:solidFill>
                            <a:srgbClr val="1F497D"/>
                          </a:solidFill>
                          <a:effectLst/>
                          <a:latin typeface="+mn-lt"/>
                        </a:rPr>
                        <a:t>Duchenne muscular dystrophy</a:t>
                      </a:r>
                    </a:p>
                    <a:p>
                      <a:pPr>
                        <a:lnSpc>
                          <a:spcPct val="150000"/>
                        </a:lnSpc>
                        <a:spcBef>
                          <a:spcPts val="600"/>
                        </a:spcBef>
                        <a:spcAft>
                          <a:spcPts val="600"/>
                        </a:spcAft>
                      </a:pPr>
                      <a:r>
                        <a:rPr lang="en-IN" b="0" dirty="0">
                          <a:solidFill>
                            <a:srgbClr val="1F497D"/>
                          </a:solidFill>
                          <a:effectLst/>
                          <a:latin typeface="+mn-lt"/>
                        </a:rPr>
                        <a:t>Galactosemia</a:t>
                      </a:r>
                    </a:p>
                    <a:p>
                      <a:pPr>
                        <a:lnSpc>
                          <a:spcPct val="150000"/>
                        </a:lnSpc>
                        <a:spcBef>
                          <a:spcPts val="600"/>
                        </a:spcBef>
                        <a:spcAft>
                          <a:spcPts val="600"/>
                        </a:spcAft>
                      </a:pPr>
                      <a:r>
                        <a:rPr lang="en-IN" b="0" dirty="0">
                          <a:solidFill>
                            <a:srgbClr val="1F497D"/>
                          </a:solidFill>
                          <a:effectLst/>
                          <a:latin typeface="+mn-lt"/>
                        </a:rPr>
                        <a:t>Phenylketonuria</a:t>
                      </a:r>
                    </a:p>
                    <a:p>
                      <a:pPr>
                        <a:lnSpc>
                          <a:spcPct val="150000"/>
                        </a:lnSpc>
                        <a:spcBef>
                          <a:spcPts val="600"/>
                        </a:spcBef>
                        <a:spcAft>
                          <a:spcPts val="600"/>
                        </a:spcAft>
                      </a:pPr>
                      <a:r>
                        <a:rPr lang="en-IN" b="0" dirty="0">
                          <a:solidFill>
                            <a:srgbClr val="1F497D"/>
                          </a:solidFill>
                          <a:effectLst/>
                          <a:latin typeface="+mn-lt"/>
                        </a:rPr>
                        <a:t>Sickle cell anemia</a:t>
                      </a:r>
                    </a:p>
                    <a:p>
                      <a:pPr>
                        <a:lnSpc>
                          <a:spcPct val="150000"/>
                        </a:lnSpc>
                        <a:spcBef>
                          <a:spcPts val="600"/>
                        </a:spcBef>
                        <a:spcAft>
                          <a:spcPts val="600"/>
                        </a:spcAft>
                      </a:pPr>
                      <a:r>
                        <a:rPr lang="en-IN" b="0" dirty="0">
                          <a:solidFill>
                            <a:srgbClr val="1F497D"/>
                          </a:solidFill>
                          <a:effectLst/>
                          <a:latin typeface="+mn-lt"/>
                        </a:rPr>
                        <a:t>Tay-Sachs disease</a:t>
                      </a:r>
                    </a:p>
                  </a:txBody>
                  <a:tcPr anchor="ctr"/>
                </a:tc>
                <a:extLst>
                  <a:ext uri="{0D108BD9-81ED-4DB2-BD59-A6C34878D82A}">
                    <a16:rowId xmlns:a16="http://schemas.microsoft.com/office/drawing/2014/main" val="3412931234"/>
                  </a:ext>
                </a:extLst>
              </a:tr>
            </a:tbl>
          </a:graphicData>
        </a:graphic>
      </p:graphicFrame>
    </p:spTree>
    <p:extLst>
      <p:ext uri="{BB962C8B-B14F-4D97-AF65-F5344CB8AC3E}">
        <p14:creationId xmlns:p14="http://schemas.microsoft.com/office/powerpoint/2010/main" val="619121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Dominant and Recessive Alleles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r>
              <a:rPr lang="en-US" dirty="0"/>
              <a:t>Naming conventions for genes and alleles</a:t>
            </a:r>
          </a:p>
          <a:p>
            <a:pPr lvl="1"/>
            <a:r>
              <a:rPr lang="en-US" i="0" dirty="0">
                <a:solidFill>
                  <a:schemeClr val="tx1"/>
                </a:solidFill>
              </a:rPr>
              <a:t>Genes abbreviated using first letter of the gene</a:t>
            </a:r>
            <a:r>
              <a:rPr lang="en-IN" b="0" dirty="0">
                <a:solidFill>
                  <a:srgbClr val="366092"/>
                </a:solidFill>
                <a:effectLst/>
                <a:latin typeface="+mn-lt"/>
              </a:rPr>
              <a:t>'</a:t>
            </a:r>
            <a:r>
              <a:rPr lang="en-US" i="0" dirty="0">
                <a:solidFill>
                  <a:schemeClr val="tx1"/>
                </a:solidFill>
              </a:rPr>
              <a:t>s corresponding dominant trait and italicized</a:t>
            </a:r>
          </a:p>
          <a:p>
            <a:pPr lvl="2"/>
            <a:r>
              <a:rPr lang="en-US" dirty="0"/>
              <a:t>Example: Violet dominant for flower color and abbreviated as </a:t>
            </a:r>
            <a:r>
              <a:rPr lang="en-US" i="1" dirty="0"/>
              <a:t>V</a:t>
            </a:r>
          </a:p>
          <a:p>
            <a:pPr lvl="1"/>
            <a:r>
              <a:rPr lang="en-US" dirty="0"/>
              <a:t>Upper and lowercase letters to represent dominant and recessive</a:t>
            </a:r>
          </a:p>
          <a:p>
            <a:pPr lvl="2"/>
            <a:r>
              <a:rPr lang="en-US" dirty="0"/>
              <a:t>Example: </a:t>
            </a:r>
          </a:p>
          <a:p>
            <a:pPr lvl="3">
              <a:buFont typeface="Arial" panose="020B0604020202020204" pitchFamily="34" charset="0"/>
              <a:buChar char="•"/>
            </a:pPr>
            <a:r>
              <a:rPr lang="en-US" sz="2400" dirty="0"/>
              <a:t>Homozygous dominant with violet flowers: </a:t>
            </a:r>
            <a:r>
              <a:rPr lang="en-US" sz="2400" i="1" dirty="0"/>
              <a:t>VV</a:t>
            </a:r>
          </a:p>
          <a:p>
            <a:pPr lvl="3">
              <a:buFont typeface="Arial" panose="020B0604020202020204" pitchFamily="34" charset="0"/>
              <a:buChar char="•"/>
            </a:pPr>
            <a:r>
              <a:rPr lang="en-US" sz="2400" dirty="0"/>
              <a:t>Homozygous recessive with white flowers: </a:t>
            </a:r>
            <a:r>
              <a:rPr lang="en-US" sz="2400" i="1" dirty="0"/>
              <a:t>vv</a:t>
            </a:r>
          </a:p>
          <a:p>
            <a:pPr lvl="3">
              <a:buFont typeface="Arial" panose="020B0604020202020204" pitchFamily="34" charset="0"/>
              <a:buChar char="•"/>
            </a:pPr>
            <a:r>
              <a:rPr lang="en-US" sz="2400" dirty="0"/>
              <a:t>Heterozygous with violet flowers: </a:t>
            </a:r>
            <a:r>
              <a:rPr lang="en-US" sz="2400" i="1" dirty="0"/>
              <a:t>Vv</a:t>
            </a:r>
            <a:endParaRPr lang="en-US" sz="2400" dirty="0"/>
          </a:p>
        </p:txBody>
      </p:sp>
    </p:spTree>
    <p:extLst>
      <p:ext uri="{BB962C8B-B14F-4D97-AF65-F5344CB8AC3E}">
        <p14:creationId xmlns:p14="http://schemas.microsoft.com/office/powerpoint/2010/main" val="4181515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Punnett Square Approach for a Monohybrid Cross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758440"/>
          </a:xfrm>
          <a:prstGeom prst="rect">
            <a:avLst/>
          </a:prstGeom>
        </p:spPr>
        <p:txBody>
          <a:bodyPr>
            <a:normAutofit fontScale="77500" lnSpcReduction="20000"/>
          </a:bodyPr>
          <a:lstStyle/>
          <a:p>
            <a:r>
              <a:rPr lang="en-US" b="1" dirty="0"/>
              <a:t>Monohybrid</a:t>
            </a:r>
            <a:r>
              <a:rPr lang="en-US" dirty="0"/>
              <a:t>: result of a cross between two true-breeding parents that express different traits for only one characteristic</a:t>
            </a:r>
          </a:p>
          <a:p>
            <a:r>
              <a:rPr lang="en-US" b="1" dirty="0"/>
              <a:t>Punnett square</a:t>
            </a:r>
            <a:r>
              <a:rPr lang="en-US" dirty="0"/>
              <a:t>: visual representation of a cross between two individuals in which the gametes of each individual are denoted along the top and side of a grid, respectively, and the possible zygotic genotypes are recombined at each box in the grid</a:t>
            </a:r>
          </a:p>
          <a:p>
            <a:pPr lvl="1"/>
            <a:r>
              <a:rPr lang="en-US" dirty="0"/>
              <a:t>Put parents along the top and side and fill in boxes</a:t>
            </a:r>
          </a:p>
          <a:p>
            <a:pPr lvl="2"/>
            <a:r>
              <a:rPr lang="en-US" sz="2600" i="1" dirty="0"/>
              <a:t>YY </a:t>
            </a:r>
            <a:r>
              <a:rPr lang="en-US" sz="2600" dirty="0"/>
              <a:t>for yellow seeds</a:t>
            </a:r>
            <a:r>
              <a:rPr lang="en-US" sz="2600" i="1" dirty="0"/>
              <a:t>; yy</a:t>
            </a:r>
            <a:r>
              <a:rPr lang="en-US" sz="2600" dirty="0"/>
              <a:t> for green seeds</a:t>
            </a:r>
          </a:p>
          <a:p>
            <a:pPr lvl="1"/>
            <a:r>
              <a:rPr lang="en-US" dirty="0"/>
              <a:t>Each box represents possible diploid genotype of zygote</a:t>
            </a:r>
            <a:endParaRPr lang="en-US" dirty="0">
              <a:solidFill>
                <a:srgbClr val="0000FF"/>
              </a:solidFill>
            </a:endParaRPr>
          </a:p>
        </p:txBody>
      </p:sp>
      <p:graphicFrame>
        <p:nvGraphicFramePr>
          <p:cNvPr id="2" name="Table 1" descr="The Punnett square features four boxes. The top is labeled Y Y, and the side is labeled y y. Each of the four boxes contains Y y.">
            <a:extLst>
              <a:ext uri="{FF2B5EF4-FFF2-40B4-BE49-F238E27FC236}">
                <a16:creationId xmlns:a16="http://schemas.microsoft.com/office/drawing/2014/main" id="{66DBE4AE-2657-77F8-9E03-467D52210588}"/>
              </a:ext>
            </a:extLst>
          </p:cNvPr>
          <p:cNvGraphicFramePr>
            <a:graphicFrameLocks noGrp="1"/>
          </p:cNvGraphicFramePr>
          <p:nvPr>
            <p:extLst>
              <p:ext uri="{D42A27DB-BD31-4B8C-83A1-F6EECF244321}">
                <p14:modId xmlns:p14="http://schemas.microsoft.com/office/powerpoint/2010/main" val="3295897054"/>
              </p:ext>
            </p:extLst>
          </p:nvPr>
        </p:nvGraphicFramePr>
        <p:xfrm>
          <a:off x="1219200" y="3505200"/>
          <a:ext cx="5257800" cy="2438400"/>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2960279671"/>
                    </a:ext>
                  </a:extLst>
                </a:gridCol>
                <a:gridCol w="1752600">
                  <a:extLst>
                    <a:ext uri="{9D8B030D-6E8A-4147-A177-3AD203B41FA5}">
                      <a16:colId xmlns:a16="http://schemas.microsoft.com/office/drawing/2014/main" val="1139121330"/>
                    </a:ext>
                  </a:extLst>
                </a:gridCol>
                <a:gridCol w="1752600">
                  <a:extLst>
                    <a:ext uri="{9D8B030D-6E8A-4147-A177-3AD203B41FA5}">
                      <a16:colId xmlns:a16="http://schemas.microsoft.com/office/drawing/2014/main" val="4288048031"/>
                    </a:ext>
                  </a:extLst>
                </a:gridCol>
              </a:tblGrid>
              <a:tr h="812800">
                <a:tc>
                  <a:txBody>
                    <a:bodyPr/>
                    <a:lstStyle/>
                    <a:p>
                      <a:endParaRPr lang="en-US" i="1" dirty="0">
                        <a:solidFill>
                          <a:srgbClr val="366092"/>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i="1" dirty="0">
                          <a:solidFill>
                            <a:srgbClr val="366092"/>
                          </a:solidFill>
                        </a:rPr>
                        <a:t>Y</a:t>
                      </a:r>
                    </a:p>
                  </a:txBody>
                  <a:tcPr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000" b="1" i="1" dirty="0">
                          <a:solidFill>
                            <a:srgbClr val="366092"/>
                          </a:solidFill>
                        </a:rPr>
                        <a:t>Y</a:t>
                      </a:r>
                    </a:p>
                  </a:txBody>
                  <a:tcPr anchor="b">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7353409"/>
                  </a:ext>
                </a:extLst>
              </a:tr>
              <a:tr h="812800">
                <a:tc>
                  <a:txBody>
                    <a:bodyPr/>
                    <a:lstStyle/>
                    <a:p>
                      <a:pPr algn="r"/>
                      <a:r>
                        <a:rPr lang="en-US" sz="2000" b="1" i="1" dirty="0">
                          <a:solidFill>
                            <a:srgbClr val="366092"/>
                          </a:solidFill>
                        </a:rPr>
                        <a:t>y</a:t>
                      </a:r>
                    </a:p>
                  </a:txBody>
                  <a:tcPr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tcPr>
                </a:tc>
                <a:tc>
                  <a:txBody>
                    <a:bodyPr/>
                    <a:lstStyle/>
                    <a:p>
                      <a:pPr algn="ctr"/>
                      <a:r>
                        <a:rPr lang="en-US" b="1" i="1" dirty="0">
                          <a:solidFill>
                            <a:srgbClr val="366092"/>
                          </a:solidFill>
                        </a:rPr>
                        <a:t>Yy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b="1" i="1" dirty="0">
                          <a:solidFill>
                            <a:srgbClr val="366092"/>
                          </a:solidFill>
                        </a:rPr>
                        <a:t>Yy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574800"/>
                  </a:ext>
                </a:extLst>
              </a:tr>
              <a:tr h="812800">
                <a:tc>
                  <a:txBody>
                    <a:bodyPr/>
                    <a:lstStyle/>
                    <a:p>
                      <a:pPr algn="r"/>
                      <a:r>
                        <a:rPr lang="en-US" sz="2000" b="1" i="1" dirty="0">
                          <a:solidFill>
                            <a:srgbClr val="366092"/>
                          </a:solidFill>
                        </a:rPr>
                        <a:t>y</a:t>
                      </a:r>
                    </a:p>
                  </a:txBody>
                  <a:tcPr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b="1" i="1" dirty="0">
                          <a:solidFill>
                            <a:srgbClr val="366092"/>
                          </a:solidFill>
                        </a:rPr>
                        <a:t>Yy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b="1" i="1" dirty="0">
                          <a:solidFill>
                            <a:srgbClr val="366092"/>
                          </a:solidFill>
                        </a:rPr>
                        <a:t>Yy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3262642"/>
                  </a:ext>
                </a:extLst>
              </a:tr>
            </a:tbl>
          </a:graphicData>
        </a:graphic>
      </p:graphicFrame>
    </p:spTree>
    <p:extLst>
      <p:ext uri="{BB962C8B-B14F-4D97-AF65-F5344CB8AC3E}">
        <p14:creationId xmlns:p14="http://schemas.microsoft.com/office/powerpoint/2010/main" val="1977317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12.2 Figure 1</a:t>
            </a:r>
            <a:endParaRPr lang="en-US" sz="3200" dirty="0">
              <a:solidFill>
                <a:schemeClr val="accent1"/>
              </a:solidFill>
            </a:endParaRPr>
          </a:p>
        </p:txBody>
      </p:sp>
      <p:sp>
        <p:nvSpPr>
          <p:cNvPr id="7" name="Photo Credit 1">
            <a:extLst>
              <a:ext uri="{FF2B5EF4-FFF2-40B4-BE49-F238E27FC236}">
                <a16:creationId xmlns:a16="http://schemas.microsoft.com/office/drawing/2014/main" id="{68C5A9CB-98A9-D506-DCA2-079DF0302726}"/>
              </a:ext>
            </a:extLst>
          </p:cNvPr>
          <p:cNvSpPr txBox="1"/>
          <p:nvPr/>
        </p:nvSpPr>
        <p:spPr>
          <a:xfrm>
            <a:off x="2286000" y="5779215"/>
            <a:ext cx="4572000" cy="215444"/>
          </a:xfrm>
          <a:prstGeom prst="rect">
            <a:avLst/>
          </a:prstGeom>
          <a:noFill/>
        </p:spPr>
        <p:txBody>
          <a:bodyPr wrap="square">
            <a:spAutoFit/>
          </a:bodyPr>
          <a:lstStyle/>
          <a:p>
            <a:pPr algn="ctr"/>
            <a:r>
              <a:rPr lang="en-US" sz="800" dirty="0"/>
              <a:t>OpenStax. "Monohybrid cross."</a:t>
            </a:r>
          </a:p>
        </p:txBody>
      </p:sp>
      <p:pic>
        <p:nvPicPr>
          <p:cNvPr id="2" name="Content Placeholder 6" descr="An illustration of a monohybrid cross is shown. The cross starts out with a yellow phenotype (capital Y Y) crossed with a green phenotype (lowercase y y). This is the P generation. &quot;Each homozygous parent in the P generation produces only one kind of gamete.&quot; The yellow phenotype produces a capital Y gamete, and the green phenotype produces a lowercase y gamete. These combine to create a yellow phenotype (capital Y lowercase y), the F1 generation. &quot;The heterozygous F1 offspring produces two kinds of gamete. The yellow phenotype (capital Y lowercase y) produces a capital Y gamete and a lowercase y gamete. The F2 generation is a self-fertilization of the F1 generation. Crossing capital Y lowercase y and apital Y lowercase y produces three yellow phenotypes (one capital Y Y and two capital Y lowercase ys). It also produces one green phenotype (lowercase y y). &quot;Self-pollination of the F1 offspring produces F2 offspring with a 3:1 ratio of yellow to green seeds.&quot; The ratios are then laid out in a table. The yellow phenotype will have the capital Y Y genotype, with a genotype ratio of 1 and a phenotype ratio of 3. The yellow phenotype will also have the capital Y lowercase y genotype, with a genotype ratio of 2 and the same phenotype ratio of 3. The green phenotype will have the lowercase y y genotype, with a genotype ratio of 1 and a phenotype ratio of 1.">
            <a:extLst>
              <a:ext uri="{FF2B5EF4-FFF2-40B4-BE49-F238E27FC236}">
                <a16:creationId xmlns:a16="http://schemas.microsoft.com/office/drawing/2014/main" id="{8D9822C4-BE99-D8AB-9EED-6D4234EEDF29}"/>
              </a:ext>
            </a:extLst>
          </p:cNvPr>
          <p:cNvPicPr>
            <a:picLocks noGrp="1" noChangeAspect="1"/>
          </p:cNvPicPr>
          <p:nvPr>
            <p:ph idx="1"/>
          </p:nvPr>
        </p:nvPicPr>
        <p:blipFill>
          <a:blip r:embed="rId3"/>
          <a:srcRect l="28704" t="3667" r="28704" b="3000"/>
          <a:stretch/>
        </p:blipFill>
        <p:spPr>
          <a:xfrm>
            <a:off x="2662918" y="1097280"/>
            <a:ext cx="3818164" cy="4648200"/>
          </a:xfrm>
        </p:spPr>
      </p:pic>
    </p:spTree>
    <p:extLst>
      <p:ext uri="{BB962C8B-B14F-4D97-AF65-F5344CB8AC3E}">
        <p14:creationId xmlns:p14="http://schemas.microsoft.com/office/powerpoint/2010/main" val="124925544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2479</TotalTime>
  <Words>2996</Words>
  <Application>Microsoft Office PowerPoint</Application>
  <PresentationFormat>On-screen Show (4:3)</PresentationFormat>
  <Paragraphs>261</Paragraphs>
  <Slides>36</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Century Gothic</vt:lpstr>
      <vt:lpstr>Calibri</vt:lpstr>
      <vt:lpstr>Cambria Math</vt:lpstr>
      <vt:lpstr>Arial</vt:lpstr>
      <vt:lpstr>Courier New</vt:lpstr>
      <vt:lpstr>Office Theme</vt:lpstr>
      <vt:lpstr>Lesson 12.2</vt:lpstr>
      <vt:lpstr>Objectives</vt:lpstr>
      <vt:lpstr>Characteristics and Traits</vt:lpstr>
      <vt:lpstr>Phenotypes and Genotypes</vt:lpstr>
      <vt:lpstr>Dominant and Recessive Alleles1</vt:lpstr>
      <vt:lpstr>Table 1: Human Inheritance in Dominant and Recessive Patterns</vt:lpstr>
      <vt:lpstr>Dominant and Recessive Alleles2</vt:lpstr>
      <vt:lpstr>The Punnett Square Approach for a Monohybrid Cross1</vt:lpstr>
      <vt:lpstr>12.2 Figure 1</vt:lpstr>
      <vt:lpstr>The Punnett Square Approach for a Monohybrid Cross2</vt:lpstr>
      <vt:lpstr>Group Activity1</vt:lpstr>
      <vt:lpstr>Group Activity2</vt:lpstr>
      <vt:lpstr>The Test Cross Distinguishes the Dominant Phenotype1</vt:lpstr>
      <vt:lpstr>12.2 Figure 2</vt:lpstr>
      <vt:lpstr>The Test Cross Distinguishes the Dominant Phenotype2</vt:lpstr>
      <vt:lpstr>12.2 Figure 3</vt:lpstr>
      <vt:lpstr>Alternatives to Dominance and Recessiveness</vt:lpstr>
      <vt:lpstr>Incomplete Dominance</vt:lpstr>
      <vt:lpstr>Codominance1</vt:lpstr>
      <vt:lpstr>Codominance2</vt:lpstr>
      <vt:lpstr>Multiple Alleles1</vt:lpstr>
      <vt:lpstr>Multiple Alleles2</vt:lpstr>
      <vt:lpstr>Multiple Alleles3</vt:lpstr>
      <vt:lpstr>Evolution Connection</vt:lpstr>
      <vt:lpstr>X-Linked Traits1</vt:lpstr>
      <vt:lpstr>X-Linked Traits2</vt:lpstr>
      <vt:lpstr>X-Linked Traits3</vt:lpstr>
      <vt:lpstr>X-Linked Traits4</vt:lpstr>
      <vt:lpstr>12.2 Figure 11</vt:lpstr>
      <vt:lpstr>X-Linked Traits5</vt:lpstr>
      <vt:lpstr>Human Sex-Linked Disorders</vt:lpstr>
      <vt:lpstr>Lethality1</vt:lpstr>
      <vt:lpstr>Lethality2</vt:lpstr>
      <vt:lpstr>12.2 Figure 13</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178</cp:revision>
  <dcterms:created xsi:type="dcterms:W3CDTF">2013-04-26T14:43:13Z</dcterms:created>
  <dcterms:modified xsi:type="dcterms:W3CDTF">2024-10-09T13:21:32Z</dcterms:modified>
</cp:coreProperties>
</file>