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handoutMasterIdLst>
    <p:handoutMasterId r:id="rId36"/>
  </p:handoutMasterIdLst>
  <p:sldIdLst>
    <p:sldId id="272" r:id="rId2"/>
    <p:sldId id="264" r:id="rId3"/>
    <p:sldId id="265" r:id="rId4"/>
    <p:sldId id="277" r:id="rId5"/>
    <p:sldId id="278" r:id="rId6"/>
    <p:sldId id="279" r:id="rId7"/>
    <p:sldId id="280" r:id="rId8"/>
    <p:sldId id="292" r:id="rId9"/>
    <p:sldId id="297" r:id="rId10"/>
    <p:sldId id="281" r:id="rId11"/>
    <p:sldId id="268" r:id="rId12"/>
    <p:sldId id="293" r:id="rId13"/>
    <p:sldId id="282" r:id="rId14"/>
    <p:sldId id="298" r:id="rId15"/>
    <p:sldId id="299" r:id="rId16"/>
    <p:sldId id="283" r:id="rId17"/>
    <p:sldId id="275" r:id="rId18"/>
    <p:sldId id="284" r:id="rId19"/>
    <p:sldId id="300" r:id="rId20"/>
    <p:sldId id="294" r:id="rId21"/>
    <p:sldId id="287" r:id="rId22"/>
    <p:sldId id="289" r:id="rId23"/>
    <p:sldId id="290" r:id="rId24"/>
    <p:sldId id="291" r:id="rId25"/>
    <p:sldId id="288" r:id="rId26"/>
    <p:sldId id="285" r:id="rId27"/>
    <p:sldId id="301" r:id="rId28"/>
    <p:sldId id="302" r:id="rId29"/>
    <p:sldId id="295" r:id="rId30"/>
    <p:sldId id="296" r:id="rId31"/>
    <p:sldId id="303" r:id="rId32"/>
    <p:sldId id="286" r:id="rId33"/>
    <p:sldId id="304" r:id="rId34"/>
  </p:sldIdLst>
  <p:sldSz cx="9144000" cy="6858000" type="screen4x3"/>
  <p:notesSz cx="6858000" cy="9144000"/>
  <p:embeddedFontLst>
    <p:embeddedFont>
      <p:font typeface="Cambria Math" panose="02040503050406030204" pitchFamily="18" charset="0"/>
      <p:regular r:id="rId37"/>
    </p:embeddedFont>
    <p:embeddedFont>
      <p:font typeface="Century Gothic" panose="020B0502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E5DC4-6AB2-4F7F-B47A-38002A6B8532}" v="3128" dt="2024-05-28T13:54:41.56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2262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53BE5DC4-6AB2-4F7F-B47A-38002A6B8532}"/>
    <pc:docChg chg="undo custSel addSld delSld modSld sldOrd">
      <pc:chgData name="Caitlin Coleman" userId="96f87ca1-0e64-4ae8-8d77-98757b85df0b" providerId="ADAL" clId="{53BE5DC4-6AB2-4F7F-B47A-38002A6B8532}" dt="2024-05-28T13:57:17.641" v="14845" actId="20577"/>
      <pc:docMkLst>
        <pc:docMk/>
      </pc:docMkLst>
      <pc:sldChg chg="modSp mod">
        <pc:chgData name="Caitlin Coleman" userId="96f87ca1-0e64-4ae8-8d77-98757b85df0b" providerId="ADAL" clId="{53BE5DC4-6AB2-4F7F-B47A-38002A6B8532}" dt="2024-05-24T15:42:08.677" v="1003" actId="20577"/>
        <pc:sldMkLst>
          <pc:docMk/>
          <pc:sldMk cId="0" sldId="264"/>
        </pc:sldMkLst>
        <pc:spChg chg="mod">
          <ac:chgData name="Caitlin Coleman" userId="96f87ca1-0e64-4ae8-8d77-98757b85df0b" providerId="ADAL" clId="{53BE5DC4-6AB2-4F7F-B47A-38002A6B8532}" dt="2024-05-24T15:42:08.677" v="1003" actId="20577"/>
          <ac:spMkLst>
            <pc:docMk/>
            <pc:sldMk cId="0" sldId="264"/>
            <ac:spMk id="10243" creationId="{00000000-0000-0000-0000-000000000000}"/>
          </ac:spMkLst>
        </pc:spChg>
      </pc:sldChg>
      <pc:sldChg chg="modSp mod modAnim">
        <pc:chgData name="Caitlin Coleman" userId="96f87ca1-0e64-4ae8-8d77-98757b85df0b" providerId="ADAL" clId="{53BE5DC4-6AB2-4F7F-B47A-38002A6B8532}" dt="2024-05-24T15:45:57.989" v="1163" actId="20577"/>
        <pc:sldMkLst>
          <pc:docMk/>
          <pc:sldMk cId="0" sldId="265"/>
        </pc:sldMkLst>
        <pc:spChg chg="mod">
          <ac:chgData name="Caitlin Coleman" userId="96f87ca1-0e64-4ae8-8d77-98757b85df0b" providerId="ADAL" clId="{53BE5DC4-6AB2-4F7F-B47A-38002A6B8532}" dt="2024-05-24T14:50:23.251" v="58" actId="20577"/>
          <ac:spMkLst>
            <pc:docMk/>
            <pc:sldMk cId="0" sldId="265"/>
            <ac:spMk id="11266" creationId="{00000000-0000-0000-0000-000000000000}"/>
          </ac:spMkLst>
        </pc:spChg>
        <pc:spChg chg="mod">
          <ac:chgData name="Caitlin Coleman" userId="96f87ca1-0e64-4ae8-8d77-98757b85df0b" providerId="ADAL" clId="{53BE5DC4-6AB2-4F7F-B47A-38002A6B8532}" dt="2024-05-24T15:45:57.989" v="1163" actId="20577"/>
          <ac:spMkLst>
            <pc:docMk/>
            <pc:sldMk cId="0" sldId="265"/>
            <ac:spMk id="11267" creationId="{00000000-0000-0000-0000-000000000000}"/>
          </ac:spMkLst>
        </pc:spChg>
      </pc:sldChg>
      <pc:sldChg chg="del">
        <pc:chgData name="Caitlin Coleman" userId="96f87ca1-0e64-4ae8-8d77-98757b85df0b" providerId="ADAL" clId="{53BE5DC4-6AB2-4F7F-B47A-38002A6B8532}" dt="2024-05-24T14:59:57.398" v="665" actId="2696"/>
        <pc:sldMkLst>
          <pc:docMk/>
          <pc:sldMk cId="0" sldId="267"/>
        </pc:sldMkLst>
      </pc:sldChg>
      <pc:sldChg chg="modSp mod ord">
        <pc:chgData name="Caitlin Coleman" userId="96f87ca1-0e64-4ae8-8d77-98757b85df0b" providerId="ADAL" clId="{53BE5DC4-6AB2-4F7F-B47A-38002A6B8532}" dt="2024-05-24T16:44:06.313" v="6364" actId="14100"/>
        <pc:sldMkLst>
          <pc:docMk/>
          <pc:sldMk cId="2069639696" sldId="268"/>
        </pc:sldMkLst>
        <pc:spChg chg="mod">
          <ac:chgData name="Caitlin Coleman" userId="96f87ca1-0e64-4ae8-8d77-98757b85df0b" providerId="ADAL" clId="{53BE5DC4-6AB2-4F7F-B47A-38002A6B8532}" dt="2024-05-24T14:57:02.482" v="621" actId="404"/>
          <ac:spMkLst>
            <pc:docMk/>
            <pc:sldMk cId="2069639696" sldId="268"/>
            <ac:spMk id="2" creationId="{DFCCD6AE-0B98-8803-5EA0-9861798A40BF}"/>
          </ac:spMkLst>
        </pc:spChg>
        <pc:spChg chg="mod">
          <ac:chgData name="Caitlin Coleman" userId="96f87ca1-0e64-4ae8-8d77-98757b85df0b" providerId="ADAL" clId="{53BE5DC4-6AB2-4F7F-B47A-38002A6B8532}" dt="2024-05-24T16:44:06.313" v="6364" actId="14100"/>
          <ac:spMkLst>
            <pc:docMk/>
            <pc:sldMk cId="2069639696" sldId="268"/>
            <ac:spMk id="3" creationId="{F2508272-FE29-99EF-9D2C-7651D849C2FB}"/>
          </ac:spMkLst>
        </pc:spChg>
      </pc:sldChg>
      <pc:sldChg chg="del">
        <pc:chgData name="Caitlin Coleman" userId="96f87ca1-0e64-4ae8-8d77-98757b85df0b" providerId="ADAL" clId="{53BE5DC4-6AB2-4F7F-B47A-38002A6B8532}" dt="2024-05-24T14:59:57.398" v="665" actId="2696"/>
        <pc:sldMkLst>
          <pc:docMk/>
          <pc:sldMk cId="3029162902" sldId="270"/>
        </pc:sldMkLst>
      </pc:sldChg>
      <pc:sldChg chg="del">
        <pc:chgData name="Caitlin Coleman" userId="96f87ca1-0e64-4ae8-8d77-98757b85df0b" providerId="ADAL" clId="{53BE5DC4-6AB2-4F7F-B47A-38002A6B8532}" dt="2024-05-24T14:59:57.398" v="665" actId="2696"/>
        <pc:sldMkLst>
          <pc:docMk/>
          <pc:sldMk cId="1933572423" sldId="271"/>
        </pc:sldMkLst>
      </pc:sldChg>
      <pc:sldChg chg="modSp mod">
        <pc:chgData name="Caitlin Coleman" userId="96f87ca1-0e64-4ae8-8d77-98757b85df0b" providerId="ADAL" clId="{53BE5DC4-6AB2-4F7F-B47A-38002A6B8532}" dt="2024-05-28T13:31:25.362" v="14805" actId="33553"/>
        <pc:sldMkLst>
          <pc:docMk/>
          <pc:sldMk cId="3886239831" sldId="272"/>
        </pc:sldMkLst>
        <pc:spChg chg="mod">
          <ac:chgData name="Caitlin Coleman" userId="96f87ca1-0e64-4ae8-8d77-98757b85df0b" providerId="ADAL" clId="{53BE5DC4-6AB2-4F7F-B47A-38002A6B8532}" dt="2024-05-28T13:31:25.362" v="14805" actId="33553"/>
          <ac:spMkLst>
            <pc:docMk/>
            <pc:sldMk cId="3886239831" sldId="272"/>
            <ac:spMk id="2" creationId="{4E7A1944-20A9-5EFC-CF5D-428D07B9FF1F}"/>
          </ac:spMkLst>
        </pc:spChg>
        <pc:spChg chg="mod">
          <ac:chgData name="Caitlin Coleman" userId="96f87ca1-0e64-4ae8-8d77-98757b85df0b" providerId="ADAL" clId="{53BE5DC4-6AB2-4F7F-B47A-38002A6B8532}" dt="2024-05-24T14:50:03.556" v="37" actId="20577"/>
          <ac:spMkLst>
            <pc:docMk/>
            <pc:sldMk cId="3886239831" sldId="272"/>
            <ac:spMk id="3" creationId="{FF68ED90-5F09-E335-E8D2-4F2687C0EB59}"/>
          </ac:spMkLst>
        </pc:spChg>
      </pc:sldChg>
      <pc:sldChg chg="del">
        <pc:chgData name="Caitlin Coleman" userId="96f87ca1-0e64-4ae8-8d77-98757b85df0b" providerId="ADAL" clId="{53BE5DC4-6AB2-4F7F-B47A-38002A6B8532}" dt="2024-05-24T14:59:57.398" v="665" actId="2696"/>
        <pc:sldMkLst>
          <pc:docMk/>
          <pc:sldMk cId="176985924" sldId="273"/>
        </pc:sldMkLst>
      </pc:sldChg>
      <pc:sldChg chg="del">
        <pc:chgData name="Caitlin Coleman" userId="96f87ca1-0e64-4ae8-8d77-98757b85df0b" providerId="ADAL" clId="{53BE5DC4-6AB2-4F7F-B47A-38002A6B8532}" dt="2024-05-24T14:59:57.398" v="665" actId="2696"/>
        <pc:sldMkLst>
          <pc:docMk/>
          <pc:sldMk cId="2900955170" sldId="274"/>
        </pc:sldMkLst>
      </pc:sldChg>
      <pc:sldChg chg="modSp mod ord">
        <pc:chgData name="Caitlin Coleman" userId="96f87ca1-0e64-4ae8-8d77-98757b85df0b" providerId="ADAL" clId="{53BE5DC4-6AB2-4F7F-B47A-38002A6B8532}" dt="2024-05-28T11:24:38.082" v="9130" actId="962"/>
        <pc:sldMkLst>
          <pc:docMk/>
          <pc:sldMk cId="619121343" sldId="275"/>
        </pc:sldMkLst>
        <pc:spChg chg="mod">
          <ac:chgData name="Caitlin Coleman" userId="96f87ca1-0e64-4ae8-8d77-98757b85df0b" providerId="ADAL" clId="{53BE5DC4-6AB2-4F7F-B47A-38002A6B8532}" dt="2024-05-24T15:00:42.487" v="715" actId="20577"/>
          <ac:spMkLst>
            <pc:docMk/>
            <pc:sldMk cId="619121343" sldId="275"/>
            <ac:spMk id="2" creationId="{41AB2976-ED80-2EF3-C761-DCF2590A1859}"/>
          </ac:spMkLst>
        </pc:spChg>
        <pc:graphicFrameChg chg="mod modGraphic">
          <ac:chgData name="Caitlin Coleman" userId="96f87ca1-0e64-4ae8-8d77-98757b85df0b" providerId="ADAL" clId="{53BE5DC4-6AB2-4F7F-B47A-38002A6B8532}" dt="2024-05-28T11:24:38.082" v="9130" actId="962"/>
          <ac:graphicFrameMkLst>
            <pc:docMk/>
            <pc:sldMk cId="619121343" sldId="275"/>
            <ac:graphicFrameMk id="4" creationId="{7752BC44-D9D7-973A-D839-65E26F7F18B2}"/>
          </ac:graphicFrameMkLst>
        </pc:graphicFrameChg>
      </pc:sldChg>
      <pc:sldChg chg="del">
        <pc:chgData name="Caitlin Coleman" userId="96f87ca1-0e64-4ae8-8d77-98757b85df0b" providerId="ADAL" clId="{53BE5DC4-6AB2-4F7F-B47A-38002A6B8532}" dt="2024-05-24T14:59:57.398" v="665" actId="2696"/>
        <pc:sldMkLst>
          <pc:docMk/>
          <pc:sldMk cId="1146028520" sldId="276"/>
        </pc:sldMkLst>
      </pc:sldChg>
      <pc:sldChg chg="modSp add mod modAnim">
        <pc:chgData name="Caitlin Coleman" userId="96f87ca1-0e64-4ae8-8d77-98757b85df0b" providerId="ADAL" clId="{53BE5DC4-6AB2-4F7F-B47A-38002A6B8532}" dt="2024-05-24T15:51:06.549" v="1292" actId="20577"/>
        <pc:sldMkLst>
          <pc:docMk/>
          <pc:sldMk cId="1673790810" sldId="277"/>
        </pc:sldMkLst>
        <pc:spChg chg="mod">
          <ac:chgData name="Caitlin Coleman" userId="96f87ca1-0e64-4ae8-8d77-98757b85df0b" providerId="ADAL" clId="{53BE5DC4-6AB2-4F7F-B47A-38002A6B8532}" dt="2024-05-24T14:51:55.171" v="92" actId="20577"/>
          <ac:spMkLst>
            <pc:docMk/>
            <pc:sldMk cId="1673790810" sldId="277"/>
            <ac:spMk id="11266" creationId="{00000000-0000-0000-0000-000000000000}"/>
          </ac:spMkLst>
        </pc:spChg>
        <pc:spChg chg="mod">
          <ac:chgData name="Caitlin Coleman" userId="96f87ca1-0e64-4ae8-8d77-98757b85df0b" providerId="ADAL" clId="{53BE5DC4-6AB2-4F7F-B47A-38002A6B8532}" dt="2024-05-24T15:51:06.549" v="1292" actId="20577"/>
          <ac:spMkLst>
            <pc:docMk/>
            <pc:sldMk cId="1673790810" sldId="277"/>
            <ac:spMk id="11267" creationId="{00000000-0000-0000-0000-000000000000}"/>
          </ac:spMkLst>
        </pc:spChg>
      </pc:sldChg>
      <pc:sldChg chg="addSp modSp add mod modAnim">
        <pc:chgData name="Caitlin Coleman" userId="96f87ca1-0e64-4ae8-8d77-98757b85df0b" providerId="ADAL" clId="{53BE5DC4-6AB2-4F7F-B47A-38002A6B8532}" dt="2024-05-28T13:56:39.714" v="14841" actId="1076"/>
        <pc:sldMkLst>
          <pc:docMk/>
          <pc:sldMk cId="2406961427" sldId="278"/>
        </pc:sldMkLst>
        <pc:spChg chg="add mod ord">
          <ac:chgData name="Caitlin Coleman" userId="96f87ca1-0e64-4ae8-8d77-98757b85df0b" providerId="ADAL" clId="{53BE5DC4-6AB2-4F7F-B47A-38002A6B8532}" dt="2024-05-28T13:56:39.714" v="14841" actId="1076"/>
          <ac:spMkLst>
            <pc:docMk/>
            <pc:sldMk cId="2406961427" sldId="278"/>
            <ac:spMk id="4" creationId="{CEBF4E00-CA5B-D9B2-6144-1C056EE7E7A4}"/>
          </ac:spMkLst>
        </pc:spChg>
        <pc:spChg chg="add mod">
          <ac:chgData name="Caitlin Coleman" userId="96f87ca1-0e64-4ae8-8d77-98757b85df0b" providerId="ADAL" clId="{53BE5DC4-6AB2-4F7F-B47A-38002A6B8532}" dt="2024-05-24T16:01:06.092" v="1568" actId="1076"/>
          <ac:spMkLst>
            <pc:docMk/>
            <pc:sldMk cId="2406961427" sldId="278"/>
            <ac:spMk id="5" creationId="{36DF7533-B292-1FFA-1267-79591C0C4A5C}"/>
          </ac:spMkLst>
        </pc:spChg>
        <pc:spChg chg="mod">
          <ac:chgData name="Caitlin Coleman" userId="96f87ca1-0e64-4ae8-8d77-98757b85df0b" providerId="ADAL" clId="{53BE5DC4-6AB2-4F7F-B47A-38002A6B8532}" dt="2024-05-24T14:52:18.637" v="167" actId="6549"/>
          <ac:spMkLst>
            <pc:docMk/>
            <pc:sldMk cId="2406961427" sldId="278"/>
            <ac:spMk id="11266" creationId="{00000000-0000-0000-0000-000000000000}"/>
          </ac:spMkLst>
        </pc:spChg>
        <pc:spChg chg="mod">
          <ac:chgData name="Caitlin Coleman" userId="96f87ca1-0e64-4ae8-8d77-98757b85df0b" providerId="ADAL" clId="{53BE5DC4-6AB2-4F7F-B47A-38002A6B8532}" dt="2024-05-24T16:00:47.135" v="1565" actId="27636"/>
          <ac:spMkLst>
            <pc:docMk/>
            <pc:sldMk cId="2406961427" sldId="278"/>
            <ac:spMk id="11267" creationId="{00000000-0000-0000-0000-000000000000}"/>
          </ac:spMkLst>
        </pc:spChg>
        <pc:picChg chg="add mod modCrop">
          <ac:chgData name="Caitlin Coleman" userId="96f87ca1-0e64-4ae8-8d77-98757b85df0b" providerId="ADAL" clId="{53BE5DC4-6AB2-4F7F-B47A-38002A6B8532}" dt="2024-05-24T16:00:58.315" v="1567" actId="1076"/>
          <ac:picMkLst>
            <pc:docMk/>
            <pc:sldMk cId="2406961427" sldId="278"/>
            <ac:picMk id="3" creationId="{F85FABA2-EC5A-3C7C-B93E-4536212CC95A}"/>
          </ac:picMkLst>
        </pc:picChg>
      </pc:sldChg>
      <pc:sldChg chg="modSp add mod modAnim">
        <pc:chgData name="Caitlin Coleman" userId="96f87ca1-0e64-4ae8-8d77-98757b85df0b" providerId="ADAL" clId="{53BE5DC4-6AB2-4F7F-B47A-38002A6B8532}" dt="2024-05-28T13:57:17.641" v="14845" actId="20577"/>
        <pc:sldMkLst>
          <pc:docMk/>
          <pc:sldMk cId="4132943347" sldId="279"/>
        </pc:sldMkLst>
        <pc:spChg chg="mod">
          <ac:chgData name="Caitlin Coleman" userId="96f87ca1-0e64-4ae8-8d77-98757b85df0b" providerId="ADAL" clId="{53BE5DC4-6AB2-4F7F-B47A-38002A6B8532}" dt="2024-05-24T14:52:41.608" v="233" actId="6549"/>
          <ac:spMkLst>
            <pc:docMk/>
            <pc:sldMk cId="4132943347" sldId="279"/>
            <ac:spMk id="11266" creationId="{00000000-0000-0000-0000-000000000000}"/>
          </ac:spMkLst>
        </pc:spChg>
        <pc:spChg chg="mod">
          <ac:chgData name="Caitlin Coleman" userId="96f87ca1-0e64-4ae8-8d77-98757b85df0b" providerId="ADAL" clId="{53BE5DC4-6AB2-4F7F-B47A-38002A6B8532}" dt="2024-05-28T13:57:17.641" v="14845" actId="20577"/>
          <ac:spMkLst>
            <pc:docMk/>
            <pc:sldMk cId="4132943347" sldId="279"/>
            <ac:spMk id="11267" creationId="{00000000-0000-0000-0000-000000000000}"/>
          </ac:spMkLst>
        </pc:spChg>
      </pc:sldChg>
      <pc:sldChg chg="modSp add mod modAnim">
        <pc:chgData name="Caitlin Coleman" userId="96f87ca1-0e64-4ae8-8d77-98757b85df0b" providerId="ADAL" clId="{53BE5DC4-6AB2-4F7F-B47A-38002A6B8532}" dt="2024-05-28T13:33:55.443" v="14812" actId="404"/>
        <pc:sldMkLst>
          <pc:docMk/>
          <pc:sldMk cId="2064575781" sldId="280"/>
        </pc:sldMkLst>
        <pc:spChg chg="mod">
          <ac:chgData name="Caitlin Coleman" userId="96f87ca1-0e64-4ae8-8d77-98757b85df0b" providerId="ADAL" clId="{53BE5DC4-6AB2-4F7F-B47A-38002A6B8532}" dt="2024-05-28T13:33:55.443" v="14812" actId="404"/>
          <ac:spMkLst>
            <pc:docMk/>
            <pc:sldMk cId="2064575781" sldId="280"/>
            <ac:spMk id="11266" creationId="{00000000-0000-0000-0000-000000000000}"/>
          </ac:spMkLst>
        </pc:spChg>
        <pc:spChg chg="mod">
          <ac:chgData name="Caitlin Coleman" userId="96f87ca1-0e64-4ae8-8d77-98757b85df0b" providerId="ADAL" clId="{53BE5DC4-6AB2-4F7F-B47A-38002A6B8532}" dt="2024-05-24T16:17:00.260" v="3311" actId="255"/>
          <ac:spMkLst>
            <pc:docMk/>
            <pc:sldMk cId="2064575781" sldId="280"/>
            <ac:spMk id="11267" creationId="{00000000-0000-0000-0000-000000000000}"/>
          </ac:spMkLst>
        </pc:spChg>
      </pc:sldChg>
      <pc:sldChg chg="modSp add mod modAnim">
        <pc:chgData name="Caitlin Coleman" userId="96f87ca1-0e64-4ae8-8d77-98757b85df0b" providerId="ADAL" clId="{53BE5DC4-6AB2-4F7F-B47A-38002A6B8532}" dt="2024-05-24T16:43:49.506" v="6362" actId="20577"/>
        <pc:sldMkLst>
          <pc:docMk/>
          <pc:sldMk cId="594114593" sldId="281"/>
        </pc:sldMkLst>
        <pc:spChg chg="mod">
          <ac:chgData name="Caitlin Coleman" userId="96f87ca1-0e64-4ae8-8d77-98757b85df0b" providerId="ADAL" clId="{53BE5DC4-6AB2-4F7F-B47A-38002A6B8532}" dt="2024-05-24T14:53:22.720" v="341" actId="6549"/>
          <ac:spMkLst>
            <pc:docMk/>
            <pc:sldMk cId="594114593" sldId="281"/>
            <ac:spMk id="11266" creationId="{00000000-0000-0000-0000-000000000000}"/>
          </ac:spMkLst>
        </pc:spChg>
        <pc:spChg chg="mod">
          <ac:chgData name="Caitlin Coleman" userId="96f87ca1-0e64-4ae8-8d77-98757b85df0b" providerId="ADAL" clId="{53BE5DC4-6AB2-4F7F-B47A-38002A6B8532}" dt="2024-05-24T16:43:49.506" v="6362" actId="20577"/>
          <ac:spMkLst>
            <pc:docMk/>
            <pc:sldMk cId="594114593" sldId="281"/>
            <ac:spMk id="11267" creationId="{00000000-0000-0000-0000-000000000000}"/>
          </ac:spMkLst>
        </pc:spChg>
      </pc:sldChg>
      <pc:sldChg chg="addSp delSp modSp add mod modAnim">
        <pc:chgData name="Caitlin Coleman" userId="96f87ca1-0e64-4ae8-8d77-98757b85df0b" providerId="ADAL" clId="{53BE5DC4-6AB2-4F7F-B47A-38002A6B8532}" dt="2024-05-28T13:40:47.726" v="14829" actId="27636"/>
        <pc:sldMkLst>
          <pc:docMk/>
          <pc:sldMk cId="3296493183" sldId="282"/>
        </pc:sldMkLst>
        <pc:spChg chg="add del">
          <ac:chgData name="Caitlin Coleman" userId="96f87ca1-0e64-4ae8-8d77-98757b85df0b" providerId="ADAL" clId="{53BE5DC4-6AB2-4F7F-B47A-38002A6B8532}" dt="2024-05-24T16:53:54.327" v="6735" actId="478"/>
          <ac:spMkLst>
            <pc:docMk/>
            <pc:sldMk cId="3296493183" sldId="282"/>
            <ac:spMk id="4" creationId="{35D88A63-69DD-3946-DF31-E27C171BF03D}"/>
          </ac:spMkLst>
        </pc:spChg>
        <pc:spChg chg="mod">
          <ac:chgData name="Caitlin Coleman" userId="96f87ca1-0e64-4ae8-8d77-98757b85df0b" providerId="ADAL" clId="{53BE5DC4-6AB2-4F7F-B47A-38002A6B8532}" dt="2024-05-24T16:57:09.422" v="6897" actId="404"/>
          <ac:spMkLst>
            <pc:docMk/>
            <pc:sldMk cId="3296493183" sldId="282"/>
            <ac:spMk id="11266" creationId="{00000000-0000-0000-0000-000000000000}"/>
          </ac:spMkLst>
        </pc:spChg>
        <pc:spChg chg="mod">
          <ac:chgData name="Caitlin Coleman" userId="96f87ca1-0e64-4ae8-8d77-98757b85df0b" providerId="ADAL" clId="{53BE5DC4-6AB2-4F7F-B47A-38002A6B8532}" dt="2024-05-28T13:40:47.726" v="14829" actId="27636"/>
          <ac:spMkLst>
            <pc:docMk/>
            <pc:sldMk cId="3296493183" sldId="282"/>
            <ac:spMk id="11267" creationId="{00000000-0000-0000-0000-000000000000}"/>
          </ac:spMkLst>
        </pc:spChg>
        <pc:graphicFrameChg chg="add del mod">
          <ac:chgData name="Caitlin Coleman" userId="96f87ca1-0e64-4ae8-8d77-98757b85df0b" providerId="ADAL" clId="{53BE5DC4-6AB2-4F7F-B47A-38002A6B8532}" dt="2024-05-24T16:53:55.397" v="6736" actId="478"/>
          <ac:graphicFrameMkLst>
            <pc:docMk/>
            <pc:sldMk cId="3296493183" sldId="282"/>
            <ac:graphicFrameMk id="2" creationId="{E61424A5-57FB-9AAC-BDD3-0E696B20ED4D}"/>
          </ac:graphicFrameMkLst>
        </pc:graphicFrameChg>
      </pc:sldChg>
      <pc:sldChg chg="modSp add mod modAnim">
        <pc:chgData name="Caitlin Coleman" userId="96f87ca1-0e64-4ae8-8d77-98757b85df0b" providerId="ADAL" clId="{53BE5DC4-6AB2-4F7F-B47A-38002A6B8532}" dt="2024-05-28T11:21:49.470" v="8220" actId="20577"/>
        <pc:sldMkLst>
          <pc:docMk/>
          <pc:sldMk cId="512331730" sldId="283"/>
        </pc:sldMkLst>
        <pc:spChg chg="mod">
          <ac:chgData name="Caitlin Coleman" userId="96f87ca1-0e64-4ae8-8d77-98757b85df0b" providerId="ADAL" clId="{53BE5DC4-6AB2-4F7F-B47A-38002A6B8532}" dt="2024-05-24T14:54:10.194" v="451" actId="6549"/>
          <ac:spMkLst>
            <pc:docMk/>
            <pc:sldMk cId="512331730" sldId="283"/>
            <ac:spMk id="11266" creationId="{00000000-0000-0000-0000-000000000000}"/>
          </ac:spMkLst>
        </pc:spChg>
        <pc:spChg chg="mod">
          <ac:chgData name="Caitlin Coleman" userId="96f87ca1-0e64-4ae8-8d77-98757b85df0b" providerId="ADAL" clId="{53BE5DC4-6AB2-4F7F-B47A-38002A6B8532}" dt="2024-05-28T11:21:49.470" v="8220" actId="20577"/>
          <ac:spMkLst>
            <pc:docMk/>
            <pc:sldMk cId="512331730" sldId="283"/>
            <ac:spMk id="11267" creationId="{00000000-0000-0000-0000-000000000000}"/>
          </ac:spMkLst>
        </pc:spChg>
      </pc:sldChg>
      <pc:sldChg chg="modSp add mod modAnim">
        <pc:chgData name="Caitlin Coleman" userId="96f87ca1-0e64-4ae8-8d77-98757b85df0b" providerId="ADAL" clId="{53BE5DC4-6AB2-4F7F-B47A-38002A6B8532}" dt="2024-05-28T13:44:02.529" v="14830" actId="6549"/>
        <pc:sldMkLst>
          <pc:docMk/>
          <pc:sldMk cId="864289180" sldId="284"/>
        </pc:sldMkLst>
        <pc:spChg chg="mod">
          <ac:chgData name="Caitlin Coleman" userId="96f87ca1-0e64-4ae8-8d77-98757b85df0b" providerId="ADAL" clId="{53BE5DC4-6AB2-4F7F-B47A-38002A6B8532}" dt="2024-05-28T11:37:43.950" v="10509" actId="404"/>
          <ac:spMkLst>
            <pc:docMk/>
            <pc:sldMk cId="864289180" sldId="284"/>
            <ac:spMk id="11266" creationId="{00000000-0000-0000-0000-000000000000}"/>
          </ac:spMkLst>
        </pc:spChg>
        <pc:spChg chg="mod">
          <ac:chgData name="Caitlin Coleman" userId="96f87ca1-0e64-4ae8-8d77-98757b85df0b" providerId="ADAL" clId="{53BE5DC4-6AB2-4F7F-B47A-38002A6B8532}" dt="2024-05-28T13:44:02.529" v="14830" actId="6549"/>
          <ac:spMkLst>
            <pc:docMk/>
            <pc:sldMk cId="864289180" sldId="284"/>
            <ac:spMk id="11267" creationId="{00000000-0000-0000-0000-000000000000}"/>
          </ac:spMkLst>
        </pc:spChg>
      </pc:sldChg>
      <pc:sldChg chg="addSp delSp modSp add mod modAnim">
        <pc:chgData name="Caitlin Coleman" userId="96f87ca1-0e64-4ae8-8d77-98757b85df0b" providerId="ADAL" clId="{53BE5DC4-6AB2-4F7F-B47A-38002A6B8532}" dt="2024-05-28T12:01:35.339" v="11424" actId="478"/>
        <pc:sldMkLst>
          <pc:docMk/>
          <pc:sldMk cId="4057439237" sldId="285"/>
        </pc:sldMkLst>
        <pc:spChg chg="add del mod">
          <ac:chgData name="Caitlin Coleman" userId="96f87ca1-0e64-4ae8-8d77-98757b85df0b" providerId="ADAL" clId="{53BE5DC4-6AB2-4F7F-B47A-38002A6B8532}" dt="2024-05-28T12:01:32.652" v="11423" actId="478"/>
          <ac:spMkLst>
            <pc:docMk/>
            <pc:sldMk cId="4057439237" sldId="285"/>
            <ac:spMk id="4" creationId="{2C79BCC7-DEA8-1A13-6514-8FEF87DCCB9E}"/>
          </ac:spMkLst>
        </pc:spChg>
        <pc:spChg chg="add del mod">
          <ac:chgData name="Caitlin Coleman" userId="96f87ca1-0e64-4ae8-8d77-98757b85df0b" providerId="ADAL" clId="{53BE5DC4-6AB2-4F7F-B47A-38002A6B8532}" dt="2024-05-28T12:01:35.339" v="11424" actId="478"/>
          <ac:spMkLst>
            <pc:docMk/>
            <pc:sldMk cId="4057439237" sldId="285"/>
            <ac:spMk id="5" creationId="{AA2D4867-6C78-F704-371F-5C4F9F0E698F}"/>
          </ac:spMkLst>
        </pc:spChg>
        <pc:spChg chg="mod">
          <ac:chgData name="Caitlin Coleman" userId="96f87ca1-0e64-4ae8-8d77-98757b85df0b" providerId="ADAL" clId="{53BE5DC4-6AB2-4F7F-B47A-38002A6B8532}" dt="2024-05-24T15:22:59.012" v="882" actId="404"/>
          <ac:spMkLst>
            <pc:docMk/>
            <pc:sldMk cId="4057439237" sldId="285"/>
            <ac:spMk id="11266" creationId="{00000000-0000-0000-0000-000000000000}"/>
          </ac:spMkLst>
        </pc:spChg>
        <pc:spChg chg="mod">
          <ac:chgData name="Caitlin Coleman" userId="96f87ca1-0e64-4ae8-8d77-98757b85df0b" providerId="ADAL" clId="{53BE5DC4-6AB2-4F7F-B47A-38002A6B8532}" dt="2024-05-28T12:01:26.827" v="11421" actId="27636"/>
          <ac:spMkLst>
            <pc:docMk/>
            <pc:sldMk cId="4057439237" sldId="285"/>
            <ac:spMk id="11267" creationId="{00000000-0000-0000-0000-000000000000}"/>
          </ac:spMkLst>
        </pc:spChg>
        <pc:picChg chg="add del mod modCrop">
          <ac:chgData name="Caitlin Coleman" userId="96f87ca1-0e64-4ae8-8d77-98757b85df0b" providerId="ADAL" clId="{53BE5DC4-6AB2-4F7F-B47A-38002A6B8532}" dt="2024-05-28T12:01:29.735" v="11422" actId="478"/>
          <ac:picMkLst>
            <pc:docMk/>
            <pc:sldMk cId="4057439237" sldId="285"/>
            <ac:picMk id="3" creationId="{F8FEBE4C-E707-A8E6-584B-3E1DDDED40B3}"/>
          </ac:picMkLst>
        </pc:picChg>
      </pc:sldChg>
      <pc:sldChg chg="modSp add mod modAnim">
        <pc:chgData name="Caitlin Coleman" userId="96f87ca1-0e64-4ae8-8d77-98757b85df0b" providerId="ADAL" clId="{53BE5DC4-6AB2-4F7F-B47A-38002A6B8532}" dt="2024-05-28T12:52:56.767" v="14335" actId="255"/>
        <pc:sldMkLst>
          <pc:docMk/>
          <pc:sldMk cId="3698827402" sldId="286"/>
        </pc:sldMkLst>
        <pc:spChg chg="mod">
          <ac:chgData name="Caitlin Coleman" userId="96f87ca1-0e64-4ae8-8d77-98757b85df0b" providerId="ADAL" clId="{53BE5DC4-6AB2-4F7F-B47A-38002A6B8532}" dt="2024-05-24T14:55:06.596" v="607" actId="6549"/>
          <ac:spMkLst>
            <pc:docMk/>
            <pc:sldMk cId="3698827402" sldId="286"/>
            <ac:spMk id="11266" creationId="{00000000-0000-0000-0000-000000000000}"/>
          </ac:spMkLst>
        </pc:spChg>
        <pc:spChg chg="mod">
          <ac:chgData name="Caitlin Coleman" userId="96f87ca1-0e64-4ae8-8d77-98757b85df0b" providerId="ADAL" clId="{53BE5DC4-6AB2-4F7F-B47A-38002A6B8532}" dt="2024-05-28T12:52:56.767" v="14335" actId="255"/>
          <ac:spMkLst>
            <pc:docMk/>
            <pc:sldMk cId="3698827402" sldId="286"/>
            <ac:spMk id="11267" creationId="{00000000-0000-0000-0000-000000000000}"/>
          </ac:spMkLst>
        </pc:spChg>
      </pc:sldChg>
      <pc:sldChg chg="modSp add mod ord">
        <pc:chgData name="Caitlin Coleman" userId="96f87ca1-0e64-4ae8-8d77-98757b85df0b" providerId="ADAL" clId="{53BE5DC4-6AB2-4F7F-B47A-38002A6B8532}" dt="2024-05-28T11:40:13.620" v="10605" actId="6549"/>
        <pc:sldMkLst>
          <pc:docMk/>
          <pc:sldMk cId="2484994778" sldId="287"/>
        </pc:sldMkLst>
        <pc:spChg chg="mod">
          <ac:chgData name="Caitlin Coleman" userId="96f87ca1-0e64-4ae8-8d77-98757b85df0b" providerId="ADAL" clId="{53BE5DC4-6AB2-4F7F-B47A-38002A6B8532}" dt="2024-05-24T14:57:53.387" v="631" actId="20577"/>
          <ac:spMkLst>
            <pc:docMk/>
            <pc:sldMk cId="2484994778" sldId="287"/>
            <ac:spMk id="2" creationId="{DFCCD6AE-0B98-8803-5EA0-9861798A40BF}"/>
          </ac:spMkLst>
        </pc:spChg>
        <pc:spChg chg="mod">
          <ac:chgData name="Caitlin Coleman" userId="96f87ca1-0e64-4ae8-8d77-98757b85df0b" providerId="ADAL" clId="{53BE5DC4-6AB2-4F7F-B47A-38002A6B8532}" dt="2024-05-28T11:40:13.620" v="10605" actId="6549"/>
          <ac:spMkLst>
            <pc:docMk/>
            <pc:sldMk cId="2484994778" sldId="287"/>
            <ac:spMk id="3" creationId="{F2508272-FE29-99EF-9D2C-7651D849C2FB}"/>
          </ac:spMkLst>
        </pc:spChg>
      </pc:sldChg>
      <pc:sldChg chg="modSp add mod">
        <pc:chgData name="Caitlin Coleman" userId="96f87ca1-0e64-4ae8-8d77-98757b85df0b" providerId="ADAL" clId="{53BE5DC4-6AB2-4F7F-B47A-38002A6B8532}" dt="2024-05-28T11:48:45.445" v="10684" actId="947"/>
        <pc:sldMkLst>
          <pc:docMk/>
          <pc:sldMk cId="1033375703" sldId="288"/>
        </pc:sldMkLst>
        <pc:spChg chg="mod">
          <ac:chgData name="Caitlin Coleman" userId="96f87ca1-0e64-4ae8-8d77-98757b85df0b" providerId="ADAL" clId="{53BE5DC4-6AB2-4F7F-B47A-38002A6B8532}" dt="2024-05-24T14:59:30.572" v="664" actId="20577"/>
          <ac:spMkLst>
            <pc:docMk/>
            <pc:sldMk cId="1033375703" sldId="288"/>
            <ac:spMk id="2" creationId="{DFCCD6AE-0B98-8803-5EA0-9861798A40BF}"/>
          </ac:spMkLst>
        </pc:spChg>
        <pc:spChg chg="mod">
          <ac:chgData name="Caitlin Coleman" userId="96f87ca1-0e64-4ae8-8d77-98757b85df0b" providerId="ADAL" clId="{53BE5DC4-6AB2-4F7F-B47A-38002A6B8532}" dt="2024-05-28T11:48:45.445" v="10684" actId="947"/>
          <ac:spMkLst>
            <pc:docMk/>
            <pc:sldMk cId="1033375703" sldId="288"/>
            <ac:spMk id="3" creationId="{F2508272-FE29-99EF-9D2C-7651D849C2FB}"/>
          </ac:spMkLst>
        </pc:spChg>
      </pc:sldChg>
      <pc:sldChg chg="modSp add mod">
        <pc:chgData name="Caitlin Coleman" userId="96f87ca1-0e64-4ae8-8d77-98757b85df0b" providerId="ADAL" clId="{53BE5DC4-6AB2-4F7F-B47A-38002A6B8532}" dt="2024-05-28T11:47:15.261" v="10667" actId="6549"/>
        <pc:sldMkLst>
          <pc:docMk/>
          <pc:sldMk cId="2082639907" sldId="289"/>
        </pc:sldMkLst>
        <pc:spChg chg="mod">
          <ac:chgData name="Caitlin Coleman" userId="96f87ca1-0e64-4ae8-8d77-98757b85df0b" providerId="ADAL" clId="{53BE5DC4-6AB2-4F7F-B47A-38002A6B8532}" dt="2024-05-24T14:58:53.488" v="645" actId="20577"/>
          <ac:spMkLst>
            <pc:docMk/>
            <pc:sldMk cId="2082639907" sldId="289"/>
            <ac:spMk id="2" creationId="{DFCCD6AE-0B98-8803-5EA0-9861798A40BF}"/>
          </ac:spMkLst>
        </pc:spChg>
        <pc:spChg chg="mod">
          <ac:chgData name="Caitlin Coleman" userId="96f87ca1-0e64-4ae8-8d77-98757b85df0b" providerId="ADAL" clId="{53BE5DC4-6AB2-4F7F-B47A-38002A6B8532}" dt="2024-05-28T11:47:15.261" v="10667" actId="6549"/>
          <ac:spMkLst>
            <pc:docMk/>
            <pc:sldMk cId="2082639907" sldId="289"/>
            <ac:spMk id="3" creationId="{F2508272-FE29-99EF-9D2C-7651D849C2FB}"/>
          </ac:spMkLst>
        </pc:spChg>
      </pc:sldChg>
      <pc:sldChg chg="modSp add mod">
        <pc:chgData name="Caitlin Coleman" userId="96f87ca1-0e64-4ae8-8d77-98757b85df0b" providerId="ADAL" clId="{53BE5DC4-6AB2-4F7F-B47A-38002A6B8532}" dt="2024-05-28T11:48:14.454" v="10681" actId="255"/>
        <pc:sldMkLst>
          <pc:docMk/>
          <pc:sldMk cId="600352282" sldId="290"/>
        </pc:sldMkLst>
        <pc:spChg chg="mod">
          <ac:chgData name="Caitlin Coleman" userId="96f87ca1-0e64-4ae8-8d77-98757b85df0b" providerId="ADAL" clId="{53BE5DC4-6AB2-4F7F-B47A-38002A6B8532}" dt="2024-05-24T14:59:05.620" v="649" actId="20577"/>
          <ac:spMkLst>
            <pc:docMk/>
            <pc:sldMk cId="600352282" sldId="290"/>
            <ac:spMk id="2" creationId="{DFCCD6AE-0B98-8803-5EA0-9861798A40BF}"/>
          </ac:spMkLst>
        </pc:spChg>
        <pc:spChg chg="mod">
          <ac:chgData name="Caitlin Coleman" userId="96f87ca1-0e64-4ae8-8d77-98757b85df0b" providerId="ADAL" clId="{53BE5DC4-6AB2-4F7F-B47A-38002A6B8532}" dt="2024-05-28T11:48:14.454" v="10681" actId="255"/>
          <ac:spMkLst>
            <pc:docMk/>
            <pc:sldMk cId="600352282" sldId="290"/>
            <ac:spMk id="3" creationId="{F2508272-FE29-99EF-9D2C-7651D849C2FB}"/>
          </ac:spMkLst>
        </pc:spChg>
      </pc:sldChg>
      <pc:sldChg chg="addSp delSp modSp add mod">
        <pc:chgData name="Caitlin Coleman" userId="96f87ca1-0e64-4ae8-8d77-98757b85df0b" providerId="ADAL" clId="{53BE5DC4-6AB2-4F7F-B47A-38002A6B8532}" dt="2024-05-28T13:01:25.030" v="14388" actId="962"/>
        <pc:sldMkLst>
          <pc:docMk/>
          <pc:sldMk cId="3830529294" sldId="291"/>
        </pc:sldMkLst>
        <pc:spChg chg="mod">
          <ac:chgData name="Caitlin Coleman" userId="96f87ca1-0e64-4ae8-8d77-98757b85df0b" providerId="ADAL" clId="{53BE5DC4-6AB2-4F7F-B47A-38002A6B8532}" dt="2024-05-24T14:59:19.991" v="656" actId="20577"/>
          <ac:spMkLst>
            <pc:docMk/>
            <pc:sldMk cId="3830529294" sldId="291"/>
            <ac:spMk id="2" creationId="{DFCCD6AE-0B98-8803-5EA0-9861798A40BF}"/>
          </ac:spMkLst>
        </pc:spChg>
        <pc:spChg chg="add del mod">
          <ac:chgData name="Caitlin Coleman" userId="96f87ca1-0e64-4ae8-8d77-98757b85df0b" providerId="ADAL" clId="{53BE5DC4-6AB2-4F7F-B47A-38002A6B8532}" dt="2024-05-28T13:01:25.030" v="14388" actId="962"/>
          <ac:spMkLst>
            <pc:docMk/>
            <pc:sldMk cId="3830529294" sldId="291"/>
            <ac:spMk id="3" creationId="{F2508272-FE29-99EF-9D2C-7651D849C2FB}"/>
          </ac:spMkLst>
        </pc:spChg>
        <pc:spChg chg="add mod ord">
          <ac:chgData name="Caitlin Coleman" userId="96f87ca1-0e64-4ae8-8d77-98757b85df0b" providerId="ADAL" clId="{53BE5DC4-6AB2-4F7F-B47A-38002A6B8532}" dt="2024-05-28T13:00:40.807" v="14382"/>
          <ac:spMkLst>
            <pc:docMk/>
            <pc:sldMk cId="3830529294" sldId="291"/>
            <ac:spMk id="6" creationId="{BB64EB20-3390-87C8-E4D4-CEEC5B88E046}"/>
          </ac:spMkLst>
        </pc:spChg>
        <pc:spChg chg="add mod">
          <ac:chgData name="Caitlin Coleman" userId="96f87ca1-0e64-4ae8-8d77-98757b85df0b" providerId="ADAL" clId="{53BE5DC4-6AB2-4F7F-B47A-38002A6B8532}" dt="2024-05-28T13:00:31.036" v="14380" actId="1076"/>
          <ac:spMkLst>
            <pc:docMk/>
            <pc:sldMk cId="3830529294" sldId="291"/>
            <ac:spMk id="7" creationId="{74B58760-8CBD-4454-4CF9-7E055AADF4F6}"/>
          </ac:spMkLst>
        </pc:spChg>
        <pc:spChg chg="add del mod">
          <ac:chgData name="Caitlin Coleman" userId="96f87ca1-0e64-4ae8-8d77-98757b85df0b" providerId="ADAL" clId="{53BE5DC4-6AB2-4F7F-B47A-38002A6B8532}" dt="2024-05-28T12:57:02.683" v="14342" actId="478"/>
          <ac:spMkLst>
            <pc:docMk/>
            <pc:sldMk cId="3830529294" sldId="291"/>
            <ac:spMk id="8" creationId="{10BC8D10-6767-414A-ACB4-D03F22CA596A}"/>
          </ac:spMkLst>
        </pc:spChg>
        <pc:spChg chg="add del mod">
          <ac:chgData name="Caitlin Coleman" userId="96f87ca1-0e64-4ae8-8d77-98757b85df0b" providerId="ADAL" clId="{53BE5DC4-6AB2-4F7F-B47A-38002A6B8532}" dt="2024-05-28T12:59:37.100" v="14375" actId="478"/>
          <ac:spMkLst>
            <pc:docMk/>
            <pc:sldMk cId="3830529294" sldId="291"/>
            <ac:spMk id="10" creationId="{46584A72-B90D-444A-1F7C-3E38CD7896BB}"/>
          </ac:spMkLst>
        </pc:spChg>
        <pc:spChg chg="add del mod">
          <ac:chgData name="Caitlin Coleman" userId="96f87ca1-0e64-4ae8-8d77-98757b85df0b" providerId="ADAL" clId="{53BE5DC4-6AB2-4F7F-B47A-38002A6B8532}" dt="2024-05-28T12:59:35.065" v="14373" actId="20577"/>
          <ac:spMkLst>
            <pc:docMk/>
            <pc:sldMk cId="3830529294" sldId="291"/>
            <ac:spMk id="11" creationId="{0237F162-A182-23FA-A11C-680613766EAC}"/>
          </ac:spMkLst>
        </pc:spChg>
        <pc:spChg chg="add del mod">
          <ac:chgData name="Caitlin Coleman" userId="96f87ca1-0e64-4ae8-8d77-98757b85df0b" providerId="ADAL" clId="{53BE5DC4-6AB2-4F7F-B47A-38002A6B8532}" dt="2024-05-28T12:59:31.826" v="14371" actId="47"/>
          <ac:spMkLst>
            <pc:docMk/>
            <pc:sldMk cId="3830529294" sldId="291"/>
            <ac:spMk id="12" creationId="{91ED72C3-9AEB-9570-F6F6-77371D209529}"/>
          </ac:spMkLst>
        </pc:spChg>
        <pc:spChg chg="add del mod">
          <ac:chgData name="Caitlin Coleman" userId="96f87ca1-0e64-4ae8-8d77-98757b85df0b" providerId="ADAL" clId="{53BE5DC4-6AB2-4F7F-B47A-38002A6B8532}" dt="2024-05-28T12:59:31.258" v="14370" actId="47"/>
          <ac:spMkLst>
            <pc:docMk/>
            <pc:sldMk cId="3830529294" sldId="291"/>
            <ac:spMk id="13" creationId="{0A7AE9D8-4854-4305-C901-1A89E6D9BB05}"/>
          </ac:spMkLst>
        </pc:spChg>
        <pc:spChg chg="add del mod">
          <ac:chgData name="Caitlin Coleman" userId="96f87ca1-0e64-4ae8-8d77-98757b85df0b" providerId="ADAL" clId="{53BE5DC4-6AB2-4F7F-B47A-38002A6B8532}" dt="2024-05-28T12:59:32.201" v="14372" actId="478"/>
          <ac:spMkLst>
            <pc:docMk/>
            <pc:sldMk cId="3830529294" sldId="291"/>
            <ac:spMk id="14" creationId="{3A59717E-1342-235D-2FF7-8267FAE6F073}"/>
          </ac:spMkLst>
        </pc:spChg>
        <pc:picChg chg="add mod modCrop">
          <ac:chgData name="Caitlin Coleman" userId="96f87ca1-0e64-4ae8-8d77-98757b85df0b" providerId="ADAL" clId="{53BE5DC4-6AB2-4F7F-B47A-38002A6B8532}" dt="2024-05-28T13:00:32.894" v="14381" actId="1076"/>
          <ac:picMkLst>
            <pc:docMk/>
            <pc:sldMk cId="3830529294" sldId="291"/>
            <ac:picMk id="5" creationId="{EED659C0-9906-B0C0-C11B-757391776377}"/>
          </ac:picMkLst>
        </pc:picChg>
        <pc:picChg chg="add mod modCrop">
          <ac:chgData name="Caitlin Coleman" userId="96f87ca1-0e64-4ae8-8d77-98757b85df0b" providerId="ADAL" clId="{53BE5DC4-6AB2-4F7F-B47A-38002A6B8532}" dt="2024-05-28T12:59:30.430" v="14369" actId="931"/>
          <ac:picMkLst>
            <pc:docMk/>
            <pc:sldMk cId="3830529294" sldId="291"/>
            <ac:picMk id="16" creationId="{255047A9-0985-FF9B-3A29-0274573C2647}"/>
          </ac:picMkLst>
        </pc:picChg>
      </pc:sldChg>
      <pc:sldChg chg="addSp delSp modSp add mod delAnim">
        <pc:chgData name="Caitlin Coleman" userId="96f87ca1-0e64-4ae8-8d77-98757b85df0b" providerId="ADAL" clId="{53BE5DC4-6AB2-4F7F-B47A-38002A6B8532}" dt="2024-05-28T13:21:54.849" v="14394" actId="1036"/>
        <pc:sldMkLst>
          <pc:docMk/>
          <pc:sldMk cId="4084150132" sldId="292"/>
        </pc:sldMkLst>
        <pc:spChg chg="add del mod">
          <ac:chgData name="Caitlin Coleman" userId="96f87ca1-0e64-4ae8-8d77-98757b85df0b" providerId="ADAL" clId="{53BE5DC4-6AB2-4F7F-B47A-38002A6B8532}" dt="2024-05-24T15:17:31.772" v="794" actId="478"/>
          <ac:spMkLst>
            <pc:docMk/>
            <pc:sldMk cId="4084150132" sldId="292"/>
            <ac:spMk id="3" creationId="{369D6F31-D4FF-FC66-92E2-85E7D750E78F}"/>
          </ac:spMkLst>
        </pc:spChg>
        <pc:spChg chg="add del mod">
          <ac:chgData name="Caitlin Coleman" userId="96f87ca1-0e64-4ae8-8d77-98757b85df0b" providerId="ADAL" clId="{53BE5DC4-6AB2-4F7F-B47A-38002A6B8532}" dt="2024-05-24T15:32:35.095" v="973" actId="478"/>
          <ac:spMkLst>
            <pc:docMk/>
            <pc:sldMk cId="4084150132" sldId="292"/>
            <ac:spMk id="6" creationId="{FE436997-459B-F905-52CD-24DA6A81C686}"/>
          </ac:spMkLst>
        </pc:spChg>
        <pc:spChg chg="add mod">
          <ac:chgData name="Caitlin Coleman" userId="96f87ca1-0e64-4ae8-8d77-98757b85df0b" providerId="ADAL" clId="{53BE5DC4-6AB2-4F7F-B47A-38002A6B8532}" dt="2024-05-24T16:17:30.842" v="3312" actId="1076"/>
          <ac:spMkLst>
            <pc:docMk/>
            <pc:sldMk cId="4084150132" sldId="292"/>
            <ac:spMk id="7" creationId="{4F0998C0-633D-8E3B-8538-9CA6F36F4567}"/>
          </ac:spMkLst>
        </pc:spChg>
        <pc:spChg chg="mod">
          <ac:chgData name="Caitlin Coleman" userId="96f87ca1-0e64-4ae8-8d77-98757b85df0b" providerId="ADAL" clId="{53BE5DC4-6AB2-4F7F-B47A-38002A6B8532}" dt="2024-05-24T15:17:28.049" v="792" actId="20577"/>
          <ac:spMkLst>
            <pc:docMk/>
            <pc:sldMk cId="4084150132" sldId="292"/>
            <ac:spMk id="11266" creationId="{00000000-0000-0000-0000-000000000000}"/>
          </ac:spMkLst>
        </pc:spChg>
        <pc:spChg chg="del">
          <ac:chgData name="Caitlin Coleman" userId="96f87ca1-0e64-4ae8-8d77-98757b85df0b" providerId="ADAL" clId="{53BE5DC4-6AB2-4F7F-B47A-38002A6B8532}" dt="2024-05-24T15:17:30.466" v="793" actId="478"/>
          <ac:spMkLst>
            <pc:docMk/>
            <pc:sldMk cId="4084150132" sldId="292"/>
            <ac:spMk id="11267" creationId="{00000000-0000-0000-0000-000000000000}"/>
          </ac:spMkLst>
        </pc:spChg>
        <pc:picChg chg="add mod modCrop">
          <ac:chgData name="Caitlin Coleman" userId="96f87ca1-0e64-4ae8-8d77-98757b85df0b" providerId="ADAL" clId="{53BE5DC4-6AB2-4F7F-B47A-38002A6B8532}" dt="2024-05-28T13:21:54.849" v="14394" actId="1036"/>
          <ac:picMkLst>
            <pc:docMk/>
            <pc:sldMk cId="4084150132" sldId="292"/>
            <ac:picMk id="5" creationId="{A862A914-E7FA-C8E7-A7EE-3BB3F9D4829B}"/>
          </ac:picMkLst>
        </pc:picChg>
      </pc:sldChg>
      <pc:sldChg chg="addSp delSp modSp add mod ord">
        <pc:chgData name="Caitlin Coleman" userId="96f87ca1-0e64-4ae8-8d77-98757b85df0b" providerId="ADAL" clId="{53BE5DC4-6AB2-4F7F-B47A-38002A6B8532}" dt="2024-05-24T16:48:20.698" v="6370" actId="1076"/>
        <pc:sldMkLst>
          <pc:docMk/>
          <pc:sldMk cId="3167718532" sldId="293"/>
        </pc:sldMkLst>
        <pc:spChg chg="add del mod">
          <ac:chgData name="Caitlin Coleman" userId="96f87ca1-0e64-4ae8-8d77-98757b85df0b" providerId="ADAL" clId="{53BE5DC4-6AB2-4F7F-B47A-38002A6B8532}" dt="2024-05-24T15:32:41.513" v="974" actId="478"/>
          <ac:spMkLst>
            <pc:docMk/>
            <pc:sldMk cId="3167718532" sldId="293"/>
            <ac:spMk id="4" creationId="{59F8033B-7B00-3849-C3C3-951DA0746A64}"/>
          </ac:spMkLst>
        </pc:spChg>
        <pc:spChg chg="add mod">
          <ac:chgData name="Caitlin Coleman" userId="96f87ca1-0e64-4ae8-8d77-98757b85df0b" providerId="ADAL" clId="{53BE5DC4-6AB2-4F7F-B47A-38002A6B8532}" dt="2024-05-24T16:48:20.698" v="6370" actId="1076"/>
          <ac:spMkLst>
            <pc:docMk/>
            <pc:sldMk cId="3167718532" sldId="293"/>
            <ac:spMk id="6" creationId="{57F49A5C-BEF0-8AA0-97DE-C1C3A4412851}"/>
          </ac:spMkLst>
        </pc:spChg>
        <pc:spChg chg="mod">
          <ac:chgData name="Caitlin Coleman" userId="96f87ca1-0e64-4ae8-8d77-98757b85df0b" providerId="ADAL" clId="{53BE5DC4-6AB2-4F7F-B47A-38002A6B8532}" dt="2024-05-24T15:18:22.170" v="809" actId="20577"/>
          <ac:spMkLst>
            <pc:docMk/>
            <pc:sldMk cId="3167718532" sldId="293"/>
            <ac:spMk id="11266" creationId="{00000000-0000-0000-0000-000000000000}"/>
          </ac:spMkLst>
        </pc:spChg>
        <pc:picChg chg="add mod modCrop">
          <ac:chgData name="Caitlin Coleman" userId="96f87ca1-0e64-4ae8-8d77-98757b85df0b" providerId="ADAL" clId="{53BE5DC4-6AB2-4F7F-B47A-38002A6B8532}" dt="2024-05-24T16:48:16.718" v="6369" actId="1076"/>
          <ac:picMkLst>
            <pc:docMk/>
            <pc:sldMk cId="3167718532" sldId="293"/>
            <ac:picMk id="3" creationId="{9CE59D7F-073A-808F-0741-2807549D0F99}"/>
          </ac:picMkLst>
        </pc:picChg>
        <pc:picChg chg="del">
          <ac:chgData name="Caitlin Coleman" userId="96f87ca1-0e64-4ae8-8d77-98757b85df0b" providerId="ADAL" clId="{53BE5DC4-6AB2-4F7F-B47A-38002A6B8532}" dt="2024-05-24T15:18:23.789" v="810" actId="478"/>
          <ac:picMkLst>
            <pc:docMk/>
            <pc:sldMk cId="3167718532" sldId="293"/>
            <ac:picMk id="5" creationId="{A862A914-E7FA-C8E7-A7EE-3BB3F9D4829B}"/>
          </ac:picMkLst>
        </pc:picChg>
      </pc:sldChg>
      <pc:sldChg chg="addSp delSp modSp add mod ord">
        <pc:chgData name="Caitlin Coleman" userId="96f87ca1-0e64-4ae8-8d77-98757b85df0b" providerId="ADAL" clId="{53BE5DC4-6AB2-4F7F-B47A-38002A6B8532}" dt="2024-05-28T13:27:32.704" v="14802" actId="962"/>
        <pc:sldMkLst>
          <pc:docMk/>
          <pc:sldMk cId="2624149005" sldId="294"/>
        </pc:sldMkLst>
        <pc:spChg chg="add del mod">
          <ac:chgData name="Caitlin Coleman" userId="96f87ca1-0e64-4ae8-8d77-98757b85df0b" providerId="ADAL" clId="{53BE5DC4-6AB2-4F7F-B47A-38002A6B8532}" dt="2024-05-24T15:32:51.222" v="975" actId="478"/>
          <ac:spMkLst>
            <pc:docMk/>
            <pc:sldMk cId="2624149005" sldId="294"/>
            <ac:spMk id="5" creationId="{78FF570E-384A-58B5-6F49-D9EE07A58DAB}"/>
          </ac:spMkLst>
        </pc:spChg>
        <pc:spChg chg="add mod">
          <ac:chgData name="Caitlin Coleman" userId="96f87ca1-0e64-4ae8-8d77-98757b85df0b" providerId="ADAL" clId="{53BE5DC4-6AB2-4F7F-B47A-38002A6B8532}" dt="2024-05-28T11:38:33.271" v="10523" actId="1076"/>
          <ac:spMkLst>
            <pc:docMk/>
            <pc:sldMk cId="2624149005" sldId="294"/>
            <ac:spMk id="6" creationId="{AA1585AD-B97E-9172-EFDA-E4CC014D381E}"/>
          </ac:spMkLst>
        </pc:spChg>
        <pc:spChg chg="mod">
          <ac:chgData name="Caitlin Coleman" userId="96f87ca1-0e64-4ae8-8d77-98757b85df0b" providerId="ADAL" clId="{53BE5DC4-6AB2-4F7F-B47A-38002A6B8532}" dt="2024-05-24T15:19:31.363" v="824" actId="20577"/>
          <ac:spMkLst>
            <pc:docMk/>
            <pc:sldMk cId="2624149005" sldId="294"/>
            <ac:spMk id="11266" creationId="{00000000-0000-0000-0000-000000000000}"/>
          </ac:spMkLst>
        </pc:spChg>
        <pc:picChg chg="del">
          <ac:chgData name="Caitlin Coleman" userId="96f87ca1-0e64-4ae8-8d77-98757b85df0b" providerId="ADAL" clId="{53BE5DC4-6AB2-4F7F-B47A-38002A6B8532}" dt="2024-05-24T15:19:33.002" v="825" actId="478"/>
          <ac:picMkLst>
            <pc:docMk/>
            <pc:sldMk cId="2624149005" sldId="294"/>
            <ac:picMk id="3" creationId="{9CE59D7F-073A-808F-0741-2807549D0F99}"/>
          </ac:picMkLst>
        </pc:picChg>
        <pc:picChg chg="add mod modCrop">
          <ac:chgData name="Caitlin Coleman" userId="96f87ca1-0e64-4ae8-8d77-98757b85df0b" providerId="ADAL" clId="{53BE5DC4-6AB2-4F7F-B47A-38002A6B8532}" dt="2024-05-28T13:27:32.704" v="14802" actId="962"/>
          <ac:picMkLst>
            <pc:docMk/>
            <pc:sldMk cId="2624149005" sldId="294"/>
            <ac:picMk id="4" creationId="{AD91052D-A510-F3E3-B419-B60CD1EFAC27}"/>
          </ac:picMkLst>
        </pc:picChg>
      </pc:sldChg>
      <pc:sldChg chg="addSp delSp modSp add mod ord">
        <pc:chgData name="Caitlin Coleman" userId="96f87ca1-0e64-4ae8-8d77-98757b85df0b" providerId="ADAL" clId="{53BE5DC4-6AB2-4F7F-B47A-38002A6B8532}" dt="2024-05-28T13:29:14.877" v="14804" actId="962"/>
        <pc:sldMkLst>
          <pc:docMk/>
          <pc:sldMk cId="723685425" sldId="295"/>
        </pc:sldMkLst>
        <pc:spChg chg="add del mod">
          <ac:chgData name="Caitlin Coleman" userId="96f87ca1-0e64-4ae8-8d77-98757b85df0b" providerId="ADAL" clId="{53BE5DC4-6AB2-4F7F-B47A-38002A6B8532}" dt="2024-05-24T15:33:32.830" v="978" actId="478"/>
          <ac:spMkLst>
            <pc:docMk/>
            <pc:sldMk cId="723685425" sldId="295"/>
            <ac:spMk id="5" creationId="{31D2FD28-389F-FEBB-B024-1F886EBF1C4D}"/>
          </ac:spMkLst>
        </pc:spChg>
        <pc:spChg chg="add mod">
          <ac:chgData name="Caitlin Coleman" userId="96f87ca1-0e64-4ae8-8d77-98757b85df0b" providerId="ADAL" clId="{53BE5DC4-6AB2-4F7F-B47A-38002A6B8532}" dt="2024-05-28T12:20:19.004" v="12304" actId="1076"/>
          <ac:spMkLst>
            <pc:docMk/>
            <pc:sldMk cId="723685425" sldId="295"/>
            <ac:spMk id="6" creationId="{F9F5D3CB-0D6B-7894-C255-EF593CC8B7E5}"/>
          </ac:spMkLst>
        </pc:spChg>
        <pc:spChg chg="mod">
          <ac:chgData name="Caitlin Coleman" userId="96f87ca1-0e64-4ae8-8d77-98757b85df0b" providerId="ADAL" clId="{53BE5DC4-6AB2-4F7F-B47A-38002A6B8532}" dt="2024-05-24T15:22:39.548" v="871" actId="20577"/>
          <ac:spMkLst>
            <pc:docMk/>
            <pc:sldMk cId="723685425" sldId="295"/>
            <ac:spMk id="11266" creationId="{00000000-0000-0000-0000-000000000000}"/>
          </ac:spMkLst>
        </pc:spChg>
        <pc:picChg chg="add mod modCrop">
          <ac:chgData name="Caitlin Coleman" userId="96f87ca1-0e64-4ae8-8d77-98757b85df0b" providerId="ADAL" clId="{53BE5DC4-6AB2-4F7F-B47A-38002A6B8532}" dt="2024-05-28T13:29:14.877" v="14804" actId="962"/>
          <ac:picMkLst>
            <pc:docMk/>
            <pc:sldMk cId="723685425" sldId="295"/>
            <ac:picMk id="3" creationId="{B7D14B20-7AD5-F8EF-5770-083134C6FC07}"/>
          </ac:picMkLst>
        </pc:picChg>
        <pc:picChg chg="del">
          <ac:chgData name="Caitlin Coleman" userId="96f87ca1-0e64-4ae8-8d77-98757b85df0b" providerId="ADAL" clId="{53BE5DC4-6AB2-4F7F-B47A-38002A6B8532}" dt="2024-05-24T15:21:38.387" v="856" actId="478"/>
          <ac:picMkLst>
            <pc:docMk/>
            <pc:sldMk cId="723685425" sldId="295"/>
            <ac:picMk id="4" creationId="{AD91052D-A510-F3E3-B419-B60CD1EFAC27}"/>
          </ac:picMkLst>
        </pc:picChg>
      </pc:sldChg>
      <pc:sldChg chg="addSp delSp modSp add mod ord modAnim">
        <pc:chgData name="Caitlin Coleman" userId="96f87ca1-0e64-4ae8-8d77-98757b85df0b" providerId="ADAL" clId="{53BE5DC4-6AB2-4F7F-B47A-38002A6B8532}" dt="2024-05-28T12:36:15.554" v="12949" actId="255"/>
        <pc:sldMkLst>
          <pc:docMk/>
          <pc:sldMk cId="188670258" sldId="296"/>
        </pc:sldMkLst>
        <pc:spChg chg="add del mod">
          <ac:chgData name="Caitlin Coleman" userId="96f87ca1-0e64-4ae8-8d77-98757b85df0b" providerId="ADAL" clId="{53BE5DC4-6AB2-4F7F-B47A-38002A6B8532}" dt="2024-05-28T12:36:06.062" v="12947" actId="478"/>
          <ac:spMkLst>
            <pc:docMk/>
            <pc:sldMk cId="188670258" sldId="296"/>
            <ac:spMk id="5" creationId="{5AE2BE24-129C-762E-F782-3751EB986388}"/>
          </ac:spMkLst>
        </pc:spChg>
        <pc:spChg chg="add del mod">
          <ac:chgData name="Caitlin Coleman" userId="96f87ca1-0e64-4ae8-8d77-98757b85df0b" providerId="ADAL" clId="{53BE5DC4-6AB2-4F7F-B47A-38002A6B8532}" dt="2024-05-28T12:36:07.583" v="12948" actId="478"/>
          <ac:spMkLst>
            <pc:docMk/>
            <pc:sldMk cId="188670258" sldId="296"/>
            <ac:spMk id="6" creationId="{19D186D4-23E1-4FC4-72FD-E4CCB252AC91}"/>
          </ac:spMkLst>
        </pc:spChg>
        <pc:spChg chg="mod">
          <ac:chgData name="Caitlin Coleman" userId="96f87ca1-0e64-4ae8-8d77-98757b85df0b" providerId="ADAL" clId="{53BE5DC4-6AB2-4F7F-B47A-38002A6B8532}" dt="2024-05-28T12:35:55.900" v="12943" actId="20577"/>
          <ac:spMkLst>
            <pc:docMk/>
            <pc:sldMk cId="188670258" sldId="296"/>
            <ac:spMk id="11266" creationId="{00000000-0000-0000-0000-000000000000}"/>
          </ac:spMkLst>
        </pc:spChg>
        <pc:spChg chg="mod">
          <ac:chgData name="Caitlin Coleman" userId="96f87ca1-0e64-4ae8-8d77-98757b85df0b" providerId="ADAL" clId="{53BE5DC4-6AB2-4F7F-B47A-38002A6B8532}" dt="2024-05-28T12:36:15.554" v="12949" actId="255"/>
          <ac:spMkLst>
            <pc:docMk/>
            <pc:sldMk cId="188670258" sldId="296"/>
            <ac:spMk id="11267" creationId="{00000000-0000-0000-0000-000000000000}"/>
          </ac:spMkLst>
        </pc:spChg>
        <pc:picChg chg="del">
          <ac:chgData name="Caitlin Coleman" userId="96f87ca1-0e64-4ae8-8d77-98757b85df0b" providerId="ADAL" clId="{53BE5DC4-6AB2-4F7F-B47A-38002A6B8532}" dt="2024-05-24T15:23:20.007" v="893" actId="478"/>
          <ac:picMkLst>
            <pc:docMk/>
            <pc:sldMk cId="188670258" sldId="296"/>
            <ac:picMk id="3" creationId="{F8FEBE4C-E707-A8E6-584B-3E1DDDED40B3}"/>
          </ac:picMkLst>
        </pc:picChg>
        <pc:picChg chg="add del mod modCrop">
          <ac:chgData name="Caitlin Coleman" userId="96f87ca1-0e64-4ae8-8d77-98757b85df0b" providerId="ADAL" clId="{53BE5DC4-6AB2-4F7F-B47A-38002A6B8532}" dt="2024-05-28T12:36:04.390" v="12946" actId="478"/>
          <ac:picMkLst>
            <pc:docMk/>
            <pc:sldMk cId="188670258" sldId="296"/>
            <ac:picMk id="4" creationId="{D6176F86-AA99-44E4-E4DD-C183B1A5179F}"/>
          </ac:picMkLst>
        </pc:picChg>
      </pc:sldChg>
      <pc:sldChg chg="modSp add mod ord">
        <pc:chgData name="Caitlin Coleman" userId="96f87ca1-0e64-4ae8-8d77-98757b85df0b" providerId="ADAL" clId="{53BE5DC4-6AB2-4F7F-B47A-38002A6B8532}" dt="2024-05-28T13:39:38.081" v="14825" actId="20577"/>
        <pc:sldMkLst>
          <pc:docMk/>
          <pc:sldMk cId="865054339" sldId="297"/>
        </pc:sldMkLst>
        <pc:spChg chg="mod">
          <ac:chgData name="Caitlin Coleman" userId="96f87ca1-0e64-4ae8-8d77-98757b85df0b" providerId="ADAL" clId="{53BE5DC4-6AB2-4F7F-B47A-38002A6B8532}" dt="2024-05-24T16:16:31.310" v="3295" actId="404"/>
          <ac:spMkLst>
            <pc:docMk/>
            <pc:sldMk cId="865054339" sldId="297"/>
            <ac:spMk id="11266" creationId="{00000000-0000-0000-0000-000000000000}"/>
          </ac:spMkLst>
        </pc:spChg>
        <pc:spChg chg="mod">
          <ac:chgData name="Caitlin Coleman" userId="96f87ca1-0e64-4ae8-8d77-98757b85df0b" providerId="ADAL" clId="{53BE5DC4-6AB2-4F7F-B47A-38002A6B8532}" dt="2024-05-28T13:39:38.081" v="14825" actId="20577"/>
          <ac:spMkLst>
            <pc:docMk/>
            <pc:sldMk cId="865054339" sldId="297"/>
            <ac:spMk id="11267" creationId="{00000000-0000-0000-0000-000000000000}"/>
          </ac:spMkLst>
        </pc:spChg>
      </pc:sldChg>
      <pc:sldChg chg="addSp modSp add mod">
        <pc:chgData name="Caitlin Coleman" userId="96f87ca1-0e64-4ae8-8d77-98757b85df0b" providerId="ADAL" clId="{53BE5DC4-6AB2-4F7F-B47A-38002A6B8532}" dt="2024-05-28T12:54:56.345" v="14337" actId="962"/>
        <pc:sldMkLst>
          <pc:docMk/>
          <pc:sldMk cId="3524969749" sldId="298"/>
        </pc:sldMkLst>
        <pc:spChg chg="mod">
          <ac:chgData name="Caitlin Coleman" userId="96f87ca1-0e64-4ae8-8d77-98757b85df0b" providerId="ADAL" clId="{53BE5DC4-6AB2-4F7F-B47A-38002A6B8532}" dt="2024-05-24T16:57:16.646" v="6900" actId="20577"/>
          <ac:spMkLst>
            <pc:docMk/>
            <pc:sldMk cId="3524969749" sldId="298"/>
            <ac:spMk id="11266" creationId="{00000000-0000-0000-0000-000000000000}"/>
          </ac:spMkLst>
        </pc:spChg>
        <pc:spChg chg="mod">
          <ac:chgData name="Caitlin Coleman" userId="96f87ca1-0e64-4ae8-8d77-98757b85df0b" providerId="ADAL" clId="{53BE5DC4-6AB2-4F7F-B47A-38002A6B8532}" dt="2024-05-24T17:03:39.718" v="7442" actId="20577"/>
          <ac:spMkLst>
            <pc:docMk/>
            <pc:sldMk cId="3524969749" sldId="298"/>
            <ac:spMk id="11267" creationId="{00000000-0000-0000-0000-000000000000}"/>
          </ac:spMkLst>
        </pc:spChg>
        <pc:graphicFrameChg chg="add mod">
          <ac:chgData name="Caitlin Coleman" userId="96f87ca1-0e64-4ae8-8d77-98757b85df0b" providerId="ADAL" clId="{53BE5DC4-6AB2-4F7F-B47A-38002A6B8532}" dt="2024-05-28T12:54:56.345" v="14337" actId="962"/>
          <ac:graphicFrameMkLst>
            <pc:docMk/>
            <pc:sldMk cId="3524969749" sldId="298"/>
            <ac:graphicFrameMk id="2" creationId="{673746A3-80A2-2B6F-92A2-5C74DBD1B5EA}"/>
          </ac:graphicFrameMkLst>
        </pc:graphicFrameChg>
      </pc:sldChg>
      <pc:sldChg chg="addSp delSp modSp add mod">
        <pc:chgData name="Caitlin Coleman" userId="96f87ca1-0e64-4ae8-8d77-98757b85df0b" providerId="ADAL" clId="{53BE5DC4-6AB2-4F7F-B47A-38002A6B8532}" dt="2024-05-28T13:00:00.325" v="14379" actId="962"/>
        <pc:sldMkLst>
          <pc:docMk/>
          <pc:sldMk cId="3819595524" sldId="299"/>
        </pc:sldMkLst>
        <pc:spChg chg="mod">
          <ac:chgData name="Caitlin Coleman" userId="96f87ca1-0e64-4ae8-8d77-98757b85df0b" providerId="ADAL" clId="{53BE5DC4-6AB2-4F7F-B47A-38002A6B8532}" dt="2024-05-24T17:02:37.103" v="7323" actId="20577"/>
          <ac:spMkLst>
            <pc:docMk/>
            <pc:sldMk cId="3819595524" sldId="299"/>
            <ac:spMk id="11266" creationId="{00000000-0000-0000-0000-000000000000}"/>
          </ac:spMkLst>
        </pc:spChg>
        <pc:spChg chg="mod">
          <ac:chgData name="Caitlin Coleman" userId="96f87ca1-0e64-4ae8-8d77-98757b85df0b" providerId="ADAL" clId="{53BE5DC4-6AB2-4F7F-B47A-38002A6B8532}" dt="2024-05-24T17:03:30.565" v="7437" actId="20577"/>
          <ac:spMkLst>
            <pc:docMk/>
            <pc:sldMk cId="3819595524" sldId="299"/>
            <ac:spMk id="11267" creationId="{00000000-0000-0000-0000-000000000000}"/>
          </ac:spMkLst>
        </pc:spChg>
        <pc:graphicFrameChg chg="del">
          <ac:chgData name="Caitlin Coleman" userId="96f87ca1-0e64-4ae8-8d77-98757b85df0b" providerId="ADAL" clId="{53BE5DC4-6AB2-4F7F-B47A-38002A6B8532}" dt="2024-05-24T17:03:55.372" v="7444" actId="478"/>
          <ac:graphicFrameMkLst>
            <pc:docMk/>
            <pc:sldMk cId="3819595524" sldId="299"/>
            <ac:graphicFrameMk id="2" creationId="{673746A3-80A2-2B6F-92A2-5C74DBD1B5EA}"/>
          </ac:graphicFrameMkLst>
        </pc:graphicFrameChg>
        <pc:graphicFrameChg chg="add mod">
          <ac:chgData name="Caitlin Coleman" userId="96f87ca1-0e64-4ae8-8d77-98757b85df0b" providerId="ADAL" clId="{53BE5DC4-6AB2-4F7F-B47A-38002A6B8532}" dt="2024-05-28T13:00:00.325" v="14379" actId="962"/>
          <ac:graphicFrameMkLst>
            <pc:docMk/>
            <pc:sldMk cId="3819595524" sldId="299"/>
            <ac:graphicFrameMk id="3" creationId="{4A5C5DD0-8A86-7DDF-C2FC-8C8AB84B2A01}"/>
          </ac:graphicFrameMkLst>
        </pc:graphicFrameChg>
      </pc:sldChg>
      <pc:sldChg chg="modSp add mod">
        <pc:chgData name="Caitlin Coleman" userId="96f87ca1-0e64-4ae8-8d77-98757b85df0b" providerId="ADAL" clId="{53BE5DC4-6AB2-4F7F-B47A-38002A6B8532}" dt="2024-05-28T13:45:06.491" v="14831" actId="20577"/>
        <pc:sldMkLst>
          <pc:docMk/>
          <pc:sldMk cId="390774559" sldId="300"/>
        </pc:sldMkLst>
        <pc:spChg chg="mod">
          <ac:chgData name="Caitlin Coleman" userId="96f87ca1-0e64-4ae8-8d77-98757b85df0b" providerId="ADAL" clId="{53BE5DC4-6AB2-4F7F-B47A-38002A6B8532}" dt="2024-05-28T11:37:55.378" v="10517" actId="404"/>
          <ac:spMkLst>
            <pc:docMk/>
            <pc:sldMk cId="390774559" sldId="300"/>
            <ac:spMk id="11266" creationId="{00000000-0000-0000-0000-000000000000}"/>
          </ac:spMkLst>
        </pc:spChg>
        <pc:spChg chg="mod">
          <ac:chgData name="Caitlin Coleman" userId="96f87ca1-0e64-4ae8-8d77-98757b85df0b" providerId="ADAL" clId="{53BE5DC4-6AB2-4F7F-B47A-38002A6B8532}" dt="2024-05-28T13:45:06.491" v="14831" actId="20577"/>
          <ac:spMkLst>
            <pc:docMk/>
            <pc:sldMk cId="390774559" sldId="300"/>
            <ac:spMk id="11267" creationId="{00000000-0000-0000-0000-000000000000}"/>
          </ac:spMkLst>
        </pc:spChg>
      </pc:sldChg>
      <pc:sldChg chg="delSp modSp add mod">
        <pc:chgData name="Caitlin Coleman" userId="96f87ca1-0e64-4ae8-8d77-98757b85df0b" providerId="ADAL" clId="{53BE5DC4-6AB2-4F7F-B47A-38002A6B8532}" dt="2024-05-28T12:14:51.594" v="11869" actId="27636"/>
        <pc:sldMkLst>
          <pc:docMk/>
          <pc:sldMk cId="1919779387" sldId="301"/>
        </pc:sldMkLst>
        <pc:spChg chg="del mod">
          <ac:chgData name="Caitlin Coleman" userId="96f87ca1-0e64-4ae8-8d77-98757b85df0b" providerId="ADAL" clId="{53BE5DC4-6AB2-4F7F-B47A-38002A6B8532}" dt="2024-05-28T12:14:43.529" v="11866" actId="478"/>
          <ac:spMkLst>
            <pc:docMk/>
            <pc:sldMk cId="1919779387" sldId="301"/>
            <ac:spMk id="4" creationId="{2C79BCC7-DEA8-1A13-6514-8FEF87DCCB9E}"/>
          </ac:spMkLst>
        </pc:spChg>
        <pc:spChg chg="del mod">
          <ac:chgData name="Caitlin Coleman" userId="96f87ca1-0e64-4ae8-8d77-98757b85df0b" providerId="ADAL" clId="{53BE5DC4-6AB2-4F7F-B47A-38002A6B8532}" dt="2024-05-28T12:14:46.522" v="11867" actId="478"/>
          <ac:spMkLst>
            <pc:docMk/>
            <pc:sldMk cId="1919779387" sldId="301"/>
            <ac:spMk id="5" creationId="{AA2D4867-6C78-F704-371F-5C4F9F0E698F}"/>
          </ac:spMkLst>
        </pc:spChg>
        <pc:spChg chg="mod">
          <ac:chgData name="Caitlin Coleman" userId="96f87ca1-0e64-4ae8-8d77-98757b85df0b" providerId="ADAL" clId="{53BE5DC4-6AB2-4F7F-B47A-38002A6B8532}" dt="2024-05-28T12:09:46.874" v="11429" actId="20577"/>
          <ac:spMkLst>
            <pc:docMk/>
            <pc:sldMk cId="1919779387" sldId="301"/>
            <ac:spMk id="11266" creationId="{00000000-0000-0000-0000-000000000000}"/>
          </ac:spMkLst>
        </pc:spChg>
        <pc:spChg chg="mod">
          <ac:chgData name="Caitlin Coleman" userId="96f87ca1-0e64-4ae8-8d77-98757b85df0b" providerId="ADAL" clId="{53BE5DC4-6AB2-4F7F-B47A-38002A6B8532}" dt="2024-05-28T12:14:51.594" v="11869" actId="27636"/>
          <ac:spMkLst>
            <pc:docMk/>
            <pc:sldMk cId="1919779387" sldId="301"/>
            <ac:spMk id="11267" creationId="{00000000-0000-0000-0000-000000000000}"/>
          </ac:spMkLst>
        </pc:spChg>
        <pc:picChg chg="del mod">
          <ac:chgData name="Caitlin Coleman" userId="96f87ca1-0e64-4ae8-8d77-98757b85df0b" providerId="ADAL" clId="{53BE5DC4-6AB2-4F7F-B47A-38002A6B8532}" dt="2024-05-28T12:14:40.904" v="11865" actId="478"/>
          <ac:picMkLst>
            <pc:docMk/>
            <pc:sldMk cId="1919779387" sldId="301"/>
            <ac:picMk id="3" creationId="{F8FEBE4C-E707-A8E6-584B-3E1DDDED40B3}"/>
          </ac:picMkLst>
        </pc:picChg>
      </pc:sldChg>
      <pc:sldChg chg="modSp add del mod ord">
        <pc:chgData name="Caitlin Coleman" userId="96f87ca1-0e64-4ae8-8d77-98757b85df0b" providerId="ADAL" clId="{53BE5DC4-6AB2-4F7F-B47A-38002A6B8532}" dt="2024-05-28T11:39:45.460" v="10594" actId="2696"/>
        <pc:sldMkLst>
          <pc:docMk/>
          <pc:sldMk cId="3404345748" sldId="301"/>
        </pc:sldMkLst>
        <pc:spChg chg="mod">
          <ac:chgData name="Caitlin Coleman" userId="96f87ca1-0e64-4ae8-8d77-98757b85df0b" providerId="ADAL" clId="{53BE5DC4-6AB2-4F7F-B47A-38002A6B8532}" dt="2024-05-28T11:38:51.909" v="10528" actId="20577"/>
          <ac:spMkLst>
            <pc:docMk/>
            <pc:sldMk cId="3404345748" sldId="301"/>
            <ac:spMk id="11266" creationId="{00000000-0000-0000-0000-000000000000}"/>
          </ac:spMkLst>
        </pc:spChg>
        <pc:spChg chg="mod">
          <ac:chgData name="Caitlin Coleman" userId="96f87ca1-0e64-4ae8-8d77-98757b85df0b" providerId="ADAL" clId="{53BE5DC4-6AB2-4F7F-B47A-38002A6B8532}" dt="2024-05-28T11:39:06.235" v="10561" actId="20577"/>
          <ac:spMkLst>
            <pc:docMk/>
            <pc:sldMk cId="3404345748" sldId="301"/>
            <ac:spMk id="11267" creationId="{00000000-0000-0000-0000-000000000000}"/>
          </ac:spMkLst>
        </pc:spChg>
      </pc:sldChg>
      <pc:sldChg chg="modSp add mod">
        <pc:chgData name="Caitlin Coleman" userId="96f87ca1-0e64-4ae8-8d77-98757b85df0b" providerId="ADAL" clId="{53BE5DC4-6AB2-4F7F-B47A-38002A6B8532}" dt="2024-05-28T13:01:43.881" v="14389"/>
        <pc:sldMkLst>
          <pc:docMk/>
          <pc:sldMk cId="3162439301" sldId="302"/>
        </pc:sldMkLst>
        <pc:spChg chg="ord">
          <ac:chgData name="Caitlin Coleman" userId="96f87ca1-0e64-4ae8-8d77-98757b85df0b" providerId="ADAL" clId="{53BE5DC4-6AB2-4F7F-B47A-38002A6B8532}" dt="2024-05-28T13:01:43.881" v="14389"/>
          <ac:spMkLst>
            <pc:docMk/>
            <pc:sldMk cId="3162439301" sldId="302"/>
            <ac:spMk id="4" creationId="{2C79BCC7-DEA8-1A13-6514-8FEF87DCCB9E}"/>
          </ac:spMkLst>
        </pc:spChg>
        <pc:spChg chg="mod">
          <ac:chgData name="Caitlin Coleman" userId="96f87ca1-0e64-4ae8-8d77-98757b85df0b" providerId="ADAL" clId="{53BE5DC4-6AB2-4F7F-B47A-38002A6B8532}" dt="2024-05-28T12:14:38.033" v="11864" actId="20577"/>
          <ac:spMkLst>
            <pc:docMk/>
            <pc:sldMk cId="3162439301" sldId="302"/>
            <ac:spMk id="11266" creationId="{00000000-0000-0000-0000-000000000000}"/>
          </ac:spMkLst>
        </pc:spChg>
        <pc:spChg chg="mod">
          <ac:chgData name="Caitlin Coleman" userId="96f87ca1-0e64-4ae8-8d77-98757b85df0b" providerId="ADAL" clId="{53BE5DC4-6AB2-4F7F-B47A-38002A6B8532}" dt="2024-05-28T12:19:54.472" v="12303" actId="14100"/>
          <ac:spMkLst>
            <pc:docMk/>
            <pc:sldMk cId="3162439301" sldId="302"/>
            <ac:spMk id="11267" creationId="{00000000-0000-0000-0000-000000000000}"/>
          </ac:spMkLst>
        </pc:spChg>
      </pc:sldChg>
      <pc:sldChg chg="modSp add mod">
        <pc:chgData name="Caitlin Coleman" userId="96f87ca1-0e64-4ae8-8d77-98757b85df0b" providerId="ADAL" clId="{53BE5DC4-6AB2-4F7F-B47A-38002A6B8532}" dt="2024-05-28T13:53:22.368" v="14840" actId="1076"/>
        <pc:sldMkLst>
          <pc:docMk/>
          <pc:sldMk cId="2851679817" sldId="303"/>
        </pc:sldMkLst>
        <pc:spChg chg="mod ord">
          <ac:chgData name="Caitlin Coleman" userId="96f87ca1-0e64-4ae8-8d77-98757b85df0b" providerId="ADAL" clId="{53BE5DC4-6AB2-4F7F-B47A-38002A6B8532}" dt="2024-05-28T13:53:14.918" v="14839" actId="1076"/>
          <ac:spMkLst>
            <pc:docMk/>
            <pc:sldMk cId="2851679817" sldId="303"/>
            <ac:spMk id="5" creationId="{5AE2BE24-129C-762E-F782-3751EB986388}"/>
          </ac:spMkLst>
        </pc:spChg>
        <pc:spChg chg="mod">
          <ac:chgData name="Caitlin Coleman" userId="96f87ca1-0e64-4ae8-8d77-98757b85df0b" providerId="ADAL" clId="{53BE5DC4-6AB2-4F7F-B47A-38002A6B8532}" dt="2024-05-28T13:53:22.368" v="14840" actId="1076"/>
          <ac:spMkLst>
            <pc:docMk/>
            <pc:sldMk cId="2851679817" sldId="303"/>
            <ac:spMk id="6" creationId="{19D186D4-23E1-4FC4-72FD-E4CCB252AC91}"/>
          </ac:spMkLst>
        </pc:spChg>
        <pc:spChg chg="mod">
          <ac:chgData name="Caitlin Coleman" userId="96f87ca1-0e64-4ae8-8d77-98757b85df0b" providerId="ADAL" clId="{53BE5DC4-6AB2-4F7F-B47A-38002A6B8532}" dt="2024-05-28T12:36:23.236" v="12951" actId="20577"/>
          <ac:spMkLst>
            <pc:docMk/>
            <pc:sldMk cId="2851679817" sldId="303"/>
            <ac:spMk id="11266" creationId="{00000000-0000-0000-0000-000000000000}"/>
          </ac:spMkLst>
        </pc:spChg>
        <pc:spChg chg="mod">
          <ac:chgData name="Caitlin Coleman" userId="96f87ca1-0e64-4ae8-8d77-98757b85df0b" providerId="ADAL" clId="{53BE5DC4-6AB2-4F7F-B47A-38002A6B8532}" dt="2024-05-28T13:52:17.513" v="14837" actId="255"/>
          <ac:spMkLst>
            <pc:docMk/>
            <pc:sldMk cId="2851679817" sldId="303"/>
            <ac:spMk id="11267" creationId="{00000000-0000-0000-0000-000000000000}"/>
          </ac:spMkLst>
        </pc:spChg>
        <pc:picChg chg="mod">
          <ac:chgData name="Caitlin Coleman" userId="96f87ca1-0e64-4ae8-8d77-98757b85df0b" providerId="ADAL" clId="{53BE5DC4-6AB2-4F7F-B47A-38002A6B8532}" dt="2024-05-28T13:53:10.565" v="14838" actId="1076"/>
          <ac:picMkLst>
            <pc:docMk/>
            <pc:sldMk cId="2851679817" sldId="303"/>
            <ac:picMk id="4" creationId="{D6176F86-AA99-44E4-E4DD-C183B1A517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This dihybrid cross of pea plants involves the genes for seed color and texture.</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40395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In mice, the mottled agouti coat color (A) is dominant to a solid coloration, such as black or gray. A gene at a separate locus (C) is responsible for pigment production. The recessive c allele does not produce pigment, and a mouse with the homozygous recessive cc genotype is albino, regardless of the allele present at the A locus. Thus, the C gene is epistatic to the A gene.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404142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The forked-line method can be used to analyze a trihybrid cross. Here, the probability for color in the F2 generation occupies the top row (3 yellow:1 green). The probability for shape occupies the second row (3 round:1 wrinkled), and the probability for height occupies the third row (3 tall:1 dwarf). The probability for each possible combination of traits is calculated by multiplying the probability for each individual trait. Thus, the probability of F2 offspring having yellow, round, and tall traits is 3 × 3 × 3, or 27.</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0918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The process of crossover, or recombination, occurs when two homologous chromosomes align during meiosis and exchange a segment of genetic material. Here, the alleles for gene C were exchanged. The result is two recombinant and two nonrecombinant chromosomes.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62859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38665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267434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86431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76129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2337233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07086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12.3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Laws of Inheritance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Forked-Line Method</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r>
              <a:rPr lang="en-US" dirty="0"/>
              <a:t>Used for crosses with multiple genes to avoid large Punnett squares</a:t>
            </a:r>
          </a:p>
          <a:p>
            <a:pPr marL="971550" lvl="1" indent="-514350">
              <a:buFont typeface="+mj-lt"/>
              <a:buAutoNum type="arabicPeriod"/>
            </a:pPr>
            <a:r>
              <a:rPr lang="en-US" dirty="0"/>
              <a:t>Create rows equal to number of genes to be considered and segregate alleles into rows according to monohybrid probabilities</a:t>
            </a:r>
          </a:p>
          <a:p>
            <a:pPr marL="971550" lvl="1" indent="-514350">
              <a:buFont typeface="+mj-lt"/>
              <a:buAutoNum type="arabicPeriod"/>
            </a:pPr>
            <a:r>
              <a:rPr lang="en-US" dirty="0"/>
              <a:t>Multiply values along each fork to get F</a:t>
            </a:r>
            <a:r>
              <a:rPr lang="en-US" baseline="-25000" dirty="0"/>
              <a:t>2</a:t>
            </a:r>
            <a:r>
              <a:rPr lang="en-US" dirty="0"/>
              <a:t> possibilities</a:t>
            </a:r>
          </a:p>
          <a:p>
            <a:r>
              <a:rPr lang="en-US" dirty="0"/>
              <a:t>A diagrammatic version of the product rule because each gene sorts independently</a:t>
            </a:r>
          </a:p>
          <a:p>
            <a:r>
              <a:rPr lang="en-US" dirty="0"/>
              <a:t>Trihybrid cross F</a:t>
            </a:r>
            <a:r>
              <a:rPr lang="en-US" baseline="-25000" dirty="0"/>
              <a:t>2</a:t>
            </a:r>
            <a:r>
              <a:rPr lang="en-US" dirty="0"/>
              <a:t> phenotypic ratio is 27:9:9:9:3:3:3:1</a:t>
            </a:r>
          </a:p>
        </p:txBody>
      </p:sp>
    </p:spTree>
    <p:extLst>
      <p:ext uri="{BB962C8B-B14F-4D97-AF65-F5344CB8AC3E}">
        <p14:creationId xmlns:p14="http://schemas.microsoft.com/office/powerpoint/2010/main" val="59411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920240"/>
          </a:xfrm>
        </p:spPr>
        <p:txBody>
          <a:bodyPr/>
          <a:lstStyle/>
          <a:p>
            <a:r>
              <a:rPr lang="en-US" dirty="0"/>
              <a:t>As a group of two or three, use a Punnett square to predict the outcome of a trihybrid cross between two parents with the genotype </a:t>
            </a:r>
            <a:r>
              <a:rPr lang="en-US" i="1" dirty="0"/>
              <a:t>GgJjNn</a:t>
            </a:r>
            <a:r>
              <a:rPr lang="en-US" dirty="0"/>
              <a:t>. Did you get a phenotypic ratio of 27:9:9:9:3:3:3:1?</a:t>
            </a:r>
          </a:p>
        </p:txBody>
      </p:sp>
    </p:spTree>
    <p:extLst>
      <p:ext uri="{BB962C8B-B14F-4D97-AF65-F5344CB8AC3E}">
        <p14:creationId xmlns:p14="http://schemas.microsoft.com/office/powerpoint/2010/main" val="20696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12.3 Figure 3</a:t>
            </a:r>
            <a:endParaRPr lang="en-US" sz="3200" dirty="0">
              <a:solidFill>
                <a:schemeClr val="accent1"/>
              </a:solidFill>
            </a:endParaRPr>
          </a:p>
        </p:txBody>
      </p:sp>
      <p:sp>
        <p:nvSpPr>
          <p:cNvPr id="6" name="Photo Credit 1">
            <a:extLst>
              <a:ext uri="{FF2B5EF4-FFF2-40B4-BE49-F238E27FC236}">
                <a16:creationId xmlns:a16="http://schemas.microsoft.com/office/drawing/2014/main" id="{57F49A5C-BEF0-8AA0-97DE-C1C3A4412851}"/>
              </a:ext>
            </a:extLst>
          </p:cNvPr>
          <p:cNvSpPr txBox="1"/>
          <p:nvPr/>
        </p:nvSpPr>
        <p:spPr>
          <a:xfrm>
            <a:off x="2285999" y="5775960"/>
            <a:ext cx="4572000" cy="215444"/>
          </a:xfrm>
          <a:prstGeom prst="rect">
            <a:avLst/>
          </a:prstGeom>
          <a:noFill/>
        </p:spPr>
        <p:txBody>
          <a:bodyPr wrap="square">
            <a:spAutoFit/>
          </a:bodyPr>
          <a:lstStyle/>
          <a:p>
            <a:pPr algn="ctr"/>
            <a:r>
              <a:rPr lang="en-US" sz="800" dirty="0"/>
              <a:t>OpenStax. "Trihybrid cross." Modified. </a:t>
            </a:r>
          </a:p>
        </p:txBody>
      </p:sp>
      <p:pic>
        <p:nvPicPr>
          <p:cNvPr id="2" name="Content Placeholder 4" descr="A trihybrid cross using the forked-line method is shown. The top row consists of 3 yellow and 1 green. 3 yellow is split into 3 round and 1 wrinkled. 3 round is split into 3 tall and 1 dwarf. 1 wrinkled is split into 3 tall and 1 dwarf. Going back to the top row, the 1 green is split into 3 round and 1 wrinkled. 3 round is split into 3 tall and 1 dwarf. 1 wrinkled is split into 3 tall and 1 dwarf. Each branch is multiplied from the top to the bottom with the following results: 3 times 3 times 3 equals 27 yellow round tall, 3 times 3 times 1 equals 9 yellow round dwarf, 3 times 1 times 3 equals 9 yellow wrinkled tall, 3 times 1 times 1 equals 3 yellow wrinkled dwarf, 1 times 3 times 3 equals 9 green round tall, 1 times 3 times 1 equals 3 green round dwarf, 1 times 1 times 3 equals 3 green wrinkled tall, and 1 times 1 times 1 equals 1 green wrinkled dwarf.">
            <a:extLst>
              <a:ext uri="{FF2B5EF4-FFF2-40B4-BE49-F238E27FC236}">
                <a16:creationId xmlns:a16="http://schemas.microsoft.com/office/drawing/2014/main" id="{71DD7356-6569-7545-27F1-0B57A78CA022}"/>
              </a:ext>
            </a:extLst>
          </p:cNvPr>
          <p:cNvPicPr>
            <a:picLocks noGrp="1" noChangeAspect="1"/>
          </p:cNvPicPr>
          <p:nvPr>
            <p:ph idx="1"/>
          </p:nvPr>
        </p:nvPicPr>
        <p:blipFill>
          <a:blip r:embed="rId3"/>
          <a:srcRect l="32408" t="3667" r="30556" b="3000"/>
          <a:stretch/>
        </p:blipFill>
        <p:spPr>
          <a:xfrm>
            <a:off x="2895599" y="1066967"/>
            <a:ext cx="3352800" cy="4693920"/>
          </a:xfrm>
        </p:spPr>
      </p:pic>
    </p:spTree>
    <p:extLst>
      <p:ext uri="{BB962C8B-B14F-4D97-AF65-F5344CB8AC3E}">
        <p14:creationId xmlns:p14="http://schemas.microsoft.com/office/powerpoint/2010/main" val="316771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Probability Method</a:t>
            </a:r>
            <a:r>
              <a:rPr lang="en-US" sz="1400" baseline="-25000" dirty="0"/>
              <a:t>1</a:t>
            </a:r>
            <a:endParaRPr lang="en-US" sz="3200" baseline="-25000" dirty="0">
              <a:solidFill>
                <a:schemeClr val="accent1"/>
              </a:solidFill>
            </a:endParaRPr>
          </a:p>
        </p:txBody>
      </p:sp>
      <mc:AlternateContent xmlns:mc="http://schemas.openxmlformats.org/markup-compatibility/2006" xmlns:a14="http://schemas.microsoft.com/office/drawing/2010/main">
        <mc:Choice Requires="a14">
          <p:sp>
            <p:nvSpPr>
              <p:cNvPr id="11267" name="Rectangle 3"/>
              <p:cNvSpPr>
                <a:spLocks noGrp="1"/>
              </p:cNvSpPr>
              <p:nvPr>
                <p:ph idx="1"/>
              </p:nvPr>
            </p:nvSpPr>
            <p:spPr>
              <a:prstGeom prst="rect">
                <a:avLst/>
              </a:prstGeom>
            </p:spPr>
            <p:txBody>
              <a:bodyPr>
                <a:normAutofit fontScale="92500"/>
              </a:bodyPr>
              <a:lstStyle/>
              <a:p>
                <a:r>
                  <a:rPr lang="en-US" dirty="0"/>
                  <a:t>Gives proportions of offspring expected to exhibit each phenotype (or genotype) without added visuals</a:t>
                </a:r>
              </a:p>
              <a:p>
                <a:r>
                  <a:rPr lang="en-US" dirty="0"/>
                  <a:t>Makes use of the product rule and considers alleles separately as well</a:t>
                </a:r>
              </a:p>
              <a:p>
                <a:r>
                  <a:rPr lang="en-US" dirty="0"/>
                  <a:t>Tetrahybrid cross between heterozygotes for 4 genes</a:t>
                </a:r>
              </a:p>
              <a:p>
                <a:pPr lvl="1"/>
                <a:r>
                  <a:rPr lang="en-US" dirty="0"/>
                  <a:t>Fraction of homozygous recessive offspring:</a:t>
                </a:r>
                <a:r>
                  <a:rPr lang="en-US" dirty="0">
                    <a:solidFill>
                      <a:srgbClr val="366092"/>
                    </a:solidFill>
                  </a:rPr>
                  <a:t> </a:t>
                </a:r>
                <a14:m>
                  <m:oMath xmlns:m="http://schemas.openxmlformats.org/officeDocument/2006/math">
                    <m:f>
                      <m:fPr>
                        <m:ctrlPr>
                          <a:rPr lang="en-US" i="1">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1</m:t>
                        </m:r>
                      </m:num>
                      <m:den>
                        <m:r>
                          <a:rPr lang="en-US">
                            <a:solidFill>
                              <a:srgbClr val="366092"/>
                            </a:solidFill>
                            <a:latin typeface="Cambria Math" panose="02040503050406030204" pitchFamily="18" charset="0"/>
                          </a:rPr>
                          <m:t>4</m:t>
                        </m:r>
                      </m:den>
                    </m:f>
                  </m:oMath>
                </a14:m>
                <a:endParaRPr lang="en-US" dirty="0"/>
              </a:p>
              <a:p>
                <a:pPr lvl="1">
                  <a:lnSpc>
                    <a:spcPct val="110000"/>
                  </a:lnSpc>
                </a:pPr>
                <a:r>
                  <a:rPr lang="en-US" dirty="0">
                    <a:solidFill>
                      <a:srgbClr val="366092"/>
                    </a:solidFill>
                  </a:rPr>
                  <a:t>Multiply </a:t>
                </a:r>
                <a14:m>
                  <m:oMath xmlns:m="http://schemas.openxmlformats.org/officeDocument/2006/math">
                    <m:f>
                      <m:fPr>
                        <m:ctrlPr>
                          <a:rPr lang="en-US" i="1">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1</m:t>
                        </m:r>
                      </m:num>
                      <m:den>
                        <m:r>
                          <a:rPr lang="en-US">
                            <a:solidFill>
                              <a:srgbClr val="366092"/>
                            </a:solidFill>
                            <a:latin typeface="Cambria Math" panose="02040503050406030204" pitchFamily="18" charset="0"/>
                          </a:rPr>
                          <m:t>4</m:t>
                        </m:r>
                      </m:den>
                    </m:f>
                  </m:oMath>
                </a14:m>
                <a:r>
                  <a:rPr lang="en-US" dirty="0"/>
                  <a:t> out for all four genes equals </a:t>
                </a:r>
                <a14:m>
                  <m:oMath xmlns:m="http://schemas.openxmlformats.org/officeDocument/2006/math">
                    <m:f>
                      <m:fPr>
                        <m:ctrlPr>
                          <a:rPr lang="en-US" i="1" smtClean="0">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1</m:t>
                        </m:r>
                      </m:num>
                      <m:den>
                        <m:r>
                          <a:rPr lang="en-US" b="0" i="0" smtClean="0">
                            <a:solidFill>
                              <a:srgbClr val="366092"/>
                            </a:solidFill>
                            <a:latin typeface="Cambria Math" panose="02040503050406030204" pitchFamily="18" charset="0"/>
                          </a:rPr>
                          <m:t>256</m:t>
                        </m:r>
                      </m:den>
                    </m:f>
                  </m:oMath>
                </a14:m>
                <a:r>
                  <a:rPr lang="en-US" dirty="0"/>
                  <a:t> quadruply homozygous recessive</a:t>
                </a:r>
                <a:endParaRPr lang="en-US" dirty="0">
                  <a:solidFill>
                    <a:srgbClr val="0000FF"/>
                  </a:solidFill>
                </a:endParaRPr>
              </a:p>
            </p:txBody>
          </p:sp>
        </mc:Choice>
        <mc:Fallback xmlns="">
          <p:sp>
            <p:nvSpPr>
              <p:cNvPr id="11267" name="Rectangle 3"/>
              <p:cNvSpPr>
                <a:spLocks noGrp="1" noRot="1" noChangeAspect="1" noMove="1" noResize="1" noEditPoints="1" noAdjustHandles="1" noChangeArrowheads="1" noChangeShapeType="1" noTextEdit="1"/>
              </p:cNvSpPr>
              <p:nvPr>
                <p:ph idx="1"/>
              </p:nvPr>
            </p:nvSpPr>
            <p:spPr>
              <a:prstGeom prst="rect">
                <a:avLst/>
              </a:prstGeom>
              <a:blipFill>
                <a:blip r:embed="rId2"/>
                <a:stretch>
                  <a:fillRect l="-1111" t="-1067" r="-1630"/>
                </a:stretch>
              </a:blipFill>
            </p:spPr>
            <p:txBody>
              <a:bodyPr/>
              <a:lstStyle/>
              <a:p>
                <a:r>
                  <a:rPr lang="en-US">
                    <a:noFill/>
                  </a:rPr>
                  <a:t> </a:t>
                </a:r>
              </a:p>
            </p:txBody>
          </p:sp>
        </mc:Fallback>
      </mc:AlternateContent>
    </p:spTree>
    <p:extLst>
      <p:ext uri="{BB962C8B-B14F-4D97-AF65-F5344CB8AC3E}">
        <p14:creationId xmlns:p14="http://schemas.microsoft.com/office/powerpoint/2010/main" val="329649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Probability Method</a:t>
            </a:r>
            <a:r>
              <a:rPr lang="en-US" sz="1400" baseline="-25000" dirty="0"/>
              <a:t>2</a:t>
            </a:r>
            <a:endParaRPr lang="en-US" sz="3200" baseline="-25000" dirty="0">
              <a:solidFill>
                <a:schemeClr val="accent1"/>
              </a:solidFill>
            </a:endParaRPr>
          </a:p>
        </p:txBody>
      </p:sp>
      <mc:AlternateContent xmlns:mc="http://schemas.openxmlformats.org/markup-compatibility/2006" xmlns:a14="http://schemas.microsoft.com/office/drawing/2010/main">
        <mc:Choice Requires="a14">
          <p:sp>
            <p:nvSpPr>
              <p:cNvPr id="11267" name="Rectangle 3"/>
              <p:cNvSpPr>
                <a:spLocks noGrp="1"/>
              </p:cNvSpPr>
              <p:nvPr>
                <p:ph idx="1"/>
              </p:nvPr>
            </p:nvSpPr>
            <p:spPr>
              <a:xfrm>
                <a:off x="457200" y="1280160"/>
                <a:ext cx="8229600" cy="3520440"/>
              </a:xfrm>
              <a:prstGeom prst="rect">
                <a:avLst/>
              </a:prstGeom>
            </p:spPr>
            <p:txBody>
              <a:bodyPr>
                <a:normAutofit fontScale="85000" lnSpcReduction="20000"/>
              </a:bodyPr>
              <a:lstStyle/>
              <a:p>
                <a:r>
                  <a:rPr lang="en-US" dirty="0"/>
                  <a:t>Same tetrahybrid cross (heterozygotes for 4 genes)</a:t>
                </a:r>
              </a:p>
              <a:p>
                <a:pPr marL="971550" lvl="1" indent="-514350">
                  <a:buFont typeface="+mj-lt"/>
                  <a:buAutoNum type="arabicPeriod"/>
                </a:pPr>
                <a:r>
                  <a:rPr lang="en-US" dirty="0"/>
                  <a:t>Proportion of offspring are homozygous dominant at </a:t>
                </a:r>
                <a:r>
                  <a:rPr lang="en-US" i="1" dirty="0"/>
                  <a:t>A</a:t>
                </a:r>
                <a:r>
                  <a:rPr lang="en-US" dirty="0"/>
                  <a:t> or heterozygous at </a:t>
                </a:r>
                <a:r>
                  <a:rPr lang="en-US" i="1" dirty="0"/>
                  <a:t>A</a:t>
                </a:r>
              </a:p>
              <a:p>
                <a:pPr marL="971550" lvl="1" indent="-514350">
                  <a:buFont typeface="+mj-lt"/>
                  <a:buAutoNum type="arabicPeriod"/>
                </a:pPr>
                <a:r>
                  <a:rPr lang="en-US" dirty="0"/>
                  <a:t>Proportion of offspring are homozygous at </a:t>
                </a:r>
                <a:r>
                  <a:rPr lang="en-US" i="1" dirty="0"/>
                  <a:t>B</a:t>
                </a:r>
                <a:r>
                  <a:rPr lang="en-US" dirty="0"/>
                  <a:t> or heterozygous at </a:t>
                </a:r>
                <a:r>
                  <a:rPr lang="en-US" i="1" dirty="0"/>
                  <a:t>B</a:t>
                </a:r>
              </a:p>
              <a:p>
                <a:pPr marL="457200" lvl="1" indent="0">
                  <a:buNone/>
                </a:pPr>
                <a:r>
                  <a:rPr lang="en-US" dirty="0"/>
                  <a:t>And so on…</a:t>
                </a:r>
              </a:p>
              <a:p>
                <a:r>
                  <a:rPr lang="en-US" dirty="0"/>
                  <a:t>Probability of homozygous dominant at </a:t>
                </a:r>
                <a:r>
                  <a:rPr lang="en-US" i="1" dirty="0"/>
                  <a:t>A </a:t>
                </a:r>
                <a:r>
                  <a:rPr lang="en-US" dirty="0"/>
                  <a:t>is </a:t>
                </a:r>
                <a14:m>
                  <m:oMath xmlns:m="http://schemas.openxmlformats.org/officeDocument/2006/math">
                    <m:f>
                      <m:fPr>
                        <m:ctrlPr>
                          <a:rPr lang="en-US" i="1" smtClean="0">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1</m:t>
                        </m:r>
                      </m:num>
                      <m:den>
                        <m:r>
                          <a:rPr lang="en-US">
                            <a:solidFill>
                              <a:srgbClr val="366092"/>
                            </a:solidFill>
                            <a:latin typeface="Cambria Math" panose="02040503050406030204" pitchFamily="18" charset="0"/>
                          </a:rPr>
                          <m:t>4</m:t>
                        </m:r>
                      </m:den>
                    </m:f>
                  </m:oMath>
                </a14:m>
                <a:r>
                  <a:rPr lang="en-US" dirty="0"/>
                  <a:t> </a:t>
                </a:r>
              </a:p>
              <a:p>
                <a:r>
                  <a:rPr lang="en-US" dirty="0"/>
                  <a:t>Probability of heterozygous at </a:t>
                </a:r>
                <a:r>
                  <a:rPr lang="en-US" i="1" dirty="0"/>
                  <a:t>A </a:t>
                </a:r>
                <a:r>
                  <a:rPr lang="en-US" dirty="0"/>
                  <a:t>is </a:t>
                </a:r>
                <a14:m>
                  <m:oMath xmlns:m="http://schemas.openxmlformats.org/officeDocument/2006/math">
                    <m:f>
                      <m:fPr>
                        <m:ctrlPr>
                          <a:rPr lang="en-US" i="1" smtClean="0">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1</m:t>
                        </m:r>
                      </m:num>
                      <m:den>
                        <m:r>
                          <a:rPr lang="en-US" b="0" i="0" smtClean="0">
                            <a:solidFill>
                              <a:srgbClr val="366092"/>
                            </a:solidFill>
                            <a:latin typeface="Cambria Math" panose="02040503050406030204" pitchFamily="18" charset="0"/>
                          </a:rPr>
                          <m:t>2</m:t>
                        </m:r>
                      </m:den>
                    </m:f>
                  </m:oMath>
                </a14:m>
                <a:r>
                  <a:rPr lang="en-US" dirty="0"/>
                  <a:t> </a:t>
                </a:r>
              </a:p>
              <a:p>
                <a:r>
                  <a:rPr lang="en-US" dirty="0"/>
                  <a:t>Probability of homozygous </a:t>
                </a:r>
                <a:r>
                  <a:rPr lang="en-US" i="1" dirty="0"/>
                  <a:t>or</a:t>
                </a:r>
                <a:r>
                  <a:rPr lang="en-US" dirty="0"/>
                  <a:t> heterozygous (using sum rule):</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xfrm>
                <a:off x="457200" y="1280160"/>
                <a:ext cx="8229600" cy="3520440"/>
              </a:xfrm>
              <a:prstGeom prst="rect">
                <a:avLst/>
              </a:prstGeom>
              <a:blipFill>
                <a:blip r:embed="rId2"/>
                <a:stretch>
                  <a:fillRect l="-963" t="-3287" b="-2422"/>
                </a:stretch>
              </a:blipFill>
            </p:spPr>
            <p:txBody>
              <a:bodyPr/>
              <a:lstStyle/>
              <a:p>
                <a:r>
                  <a:rPr lang="en-US">
                    <a:noFill/>
                  </a:rPr>
                  <a:t> </a:t>
                </a:r>
              </a:p>
            </p:txBody>
          </p:sp>
        </mc:Fallback>
      </mc:AlternateContent>
      <p:graphicFrame>
        <p:nvGraphicFramePr>
          <p:cNvPr id="2" name="Object 1" descr="One-fourth plus one-half equals three-fourths">
            <a:extLst>
              <a:ext uri="{FF2B5EF4-FFF2-40B4-BE49-F238E27FC236}">
                <a16:creationId xmlns:a16="http://schemas.microsoft.com/office/drawing/2014/main" id="{673746A3-80A2-2B6F-92A2-5C74DBD1B5EA}"/>
              </a:ext>
            </a:extLst>
          </p:cNvPr>
          <p:cNvGraphicFramePr>
            <a:graphicFrameLocks noChangeAspect="1"/>
          </p:cNvGraphicFramePr>
          <p:nvPr>
            <p:extLst>
              <p:ext uri="{D42A27DB-BD31-4B8C-83A1-F6EECF244321}">
                <p14:modId xmlns:p14="http://schemas.microsoft.com/office/powerpoint/2010/main" val="1781840436"/>
              </p:ext>
            </p:extLst>
          </p:nvPr>
        </p:nvGraphicFramePr>
        <p:xfrm>
          <a:off x="3924300" y="4800600"/>
          <a:ext cx="1295400" cy="803148"/>
        </p:xfrm>
        <a:graphic>
          <a:graphicData uri="http://schemas.openxmlformats.org/presentationml/2006/ole">
            <mc:AlternateContent xmlns:mc="http://schemas.openxmlformats.org/markup-compatibility/2006">
              <mc:Choice xmlns:v="urn:schemas-microsoft-com:vml" Requires="v">
                <p:oleObj name="Equation" r:id="rId3" imgW="634680" imgH="393480" progId="Equation.DSMT4">
                  <p:embed/>
                </p:oleObj>
              </mc:Choice>
              <mc:Fallback>
                <p:oleObj name="Equation" r:id="rId3" imgW="634680" imgH="393480" progId="Equation.DSMT4">
                  <p:embed/>
                  <p:pic>
                    <p:nvPicPr>
                      <p:cNvPr id="2" name="Object 1" descr="One-fourth plus one-half equals three-fourths">
                        <a:extLst>
                          <a:ext uri="{FF2B5EF4-FFF2-40B4-BE49-F238E27FC236}">
                            <a16:creationId xmlns:a16="http://schemas.microsoft.com/office/drawing/2014/main" id="{673746A3-80A2-2B6F-92A2-5C74DBD1B5EA}"/>
                          </a:ext>
                        </a:extLst>
                      </p:cNvPr>
                      <p:cNvPicPr/>
                      <p:nvPr/>
                    </p:nvPicPr>
                    <p:blipFill>
                      <a:blip r:embed="rId4"/>
                      <a:stretch>
                        <a:fillRect/>
                      </a:stretch>
                    </p:blipFill>
                    <p:spPr>
                      <a:xfrm>
                        <a:off x="3924300" y="4800600"/>
                        <a:ext cx="1295400" cy="803148"/>
                      </a:xfrm>
                      <a:prstGeom prst="rect">
                        <a:avLst/>
                      </a:prstGeom>
                    </p:spPr>
                  </p:pic>
                </p:oleObj>
              </mc:Fallback>
            </mc:AlternateContent>
          </a:graphicData>
        </a:graphic>
      </p:graphicFrame>
    </p:spTree>
    <p:extLst>
      <p:ext uri="{BB962C8B-B14F-4D97-AF65-F5344CB8AC3E}">
        <p14:creationId xmlns:p14="http://schemas.microsoft.com/office/powerpoint/2010/main" val="35249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Probability Method</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3520440"/>
          </a:xfrm>
          <a:prstGeom prst="rect">
            <a:avLst/>
          </a:prstGeom>
        </p:spPr>
        <p:txBody>
          <a:bodyPr>
            <a:normAutofit/>
          </a:bodyPr>
          <a:lstStyle/>
          <a:p>
            <a:r>
              <a:rPr lang="en-US" dirty="0"/>
              <a:t>Same probability for other genes</a:t>
            </a:r>
          </a:p>
          <a:p>
            <a:r>
              <a:rPr lang="en-US" dirty="0"/>
              <a:t>Probability of dominant phenotype at </a:t>
            </a:r>
            <a:r>
              <a:rPr lang="en-US" i="1" dirty="0"/>
              <a:t>A </a:t>
            </a:r>
            <a:r>
              <a:rPr lang="en-US" dirty="0"/>
              <a:t>and </a:t>
            </a:r>
            <a:r>
              <a:rPr lang="en-US" i="1" dirty="0"/>
              <a:t>B</a:t>
            </a:r>
            <a:r>
              <a:rPr lang="en-US" dirty="0"/>
              <a:t> and </a:t>
            </a:r>
            <a:r>
              <a:rPr lang="en-US" i="1" dirty="0"/>
              <a:t>C</a:t>
            </a:r>
            <a:r>
              <a:rPr lang="en-US" dirty="0"/>
              <a:t> and </a:t>
            </a:r>
            <a:r>
              <a:rPr lang="en-US" i="1" dirty="0"/>
              <a:t>D</a:t>
            </a:r>
            <a:r>
              <a:rPr lang="en-US" dirty="0"/>
              <a:t> (using product rule):</a:t>
            </a:r>
          </a:p>
        </p:txBody>
      </p:sp>
      <p:graphicFrame>
        <p:nvGraphicFramePr>
          <p:cNvPr id="3" name="Object 2" descr="Three-fourths times three-fourths times three-fourths times three-fourths equals 81 over 256">
            <a:extLst>
              <a:ext uri="{FF2B5EF4-FFF2-40B4-BE49-F238E27FC236}">
                <a16:creationId xmlns:a16="http://schemas.microsoft.com/office/drawing/2014/main" id="{4A5C5DD0-8A86-7DDF-C2FC-8C8AB84B2A01}"/>
              </a:ext>
            </a:extLst>
          </p:cNvPr>
          <p:cNvGraphicFramePr>
            <a:graphicFrameLocks noChangeAspect="1"/>
          </p:cNvGraphicFramePr>
          <p:nvPr>
            <p:extLst>
              <p:ext uri="{D42A27DB-BD31-4B8C-83A1-F6EECF244321}">
                <p14:modId xmlns:p14="http://schemas.microsoft.com/office/powerpoint/2010/main" val="2738608002"/>
              </p:ext>
            </p:extLst>
          </p:nvPr>
        </p:nvGraphicFramePr>
        <p:xfrm>
          <a:off x="3292475" y="2819400"/>
          <a:ext cx="2559050" cy="835058"/>
        </p:xfrm>
        <a:graphic>
          <a:graphicData uri="http://schemas.openxmlformats.org/presentationml/2006/ole">
            <mc:AlternateContent xmlns:mc="http://schemas.openxmlformats.org/markup-compatibility/2006">
              <mc:Choice xmlns:v="urn:schemas-microsoft-com:vml" Requires="v">
                <p:oleObj name="Equation" r:id="rId2" imgW="1206360" imgH="393480" progId="Equation.DSMT4">
                  <p:embed/>
                </p:oleObj>
              </mc:Choice>
              <mc:Fallback>
                <p:oleObj name="Equation" r:id="rId2" imgW="1206360" imgH="393480" progId="Equation.DSMT4">
                  <p:embed/>
                  <p:pic>
                    <p:nvPicPr>
                      <p:cNvPr id="3" name="Object 2" descr="Three-fourths times three-fourths times three-fourths times three-fourths equals 81 over 256">
                        <a:extLst>
                          <a:ext uri="{FF2B5EF4-FFF2-40B4-BE49-F238E27FC236}">
                            <a16:creationId xmlns:a16="http://schemas.microsoft.com/office/drawing/2014/main" id="{4A5C5DD0-8A86-7DDF-C2FC-8C8AB84B2A01}"/>
                          </a:ext>
                        </a:extLst>
                      </p:cNvPr>
                      <p:cNvPicPr/>
                      <p:nvPr/>
                    </p:nvPicPr>
                    <p:blipFill>
                      <a:blip r:embed="rId3"/>
                      <a:stretch>
                        <a:fillRect/>
                      </a:stretch>
                    </p:blipFill>
                    <p:spPr>
                      <a:xfrm>
                        <a:off x="3292475" y="2819400"/>
                        <a:ext cx="2559050" cy="835058"/>
                      </a:xfrm>
                      <a:prstGeom prst="rect">
                        <a:avLst/>
                      </a:prstGeom>
                    </p:spPr>
                  </p:pic>
                </p:oleObj>
              </mc:Fallback>
            </mc:AlternateContent>
          </a:graphicData>
        </a:graphic>
      </p:graphicFrame>
    </p:spTree>
    <p:extLst>
      <p:ext uri="{BB962C8B-B14F-4D97-AF65-F5344CB8AC3E}">
        <p14:creationId xmlns:p14="http://schemas.microsoft.com/office/powerpoint/2010/main" val="381959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Rules for Multihybrid Fertilization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General rules for predicting number of gametes, genotypes, and phenotypes</a:t>
            </a:r>
          </a:p>
          <a:p>
            <a:r>
              <a:rPr lang="en-US" dirty="0"/>
              <a:t>Depends on the number (</a:t>
            </a:r>
            <a:r>
              <a:rPr lang="en-US" i="1" dirty="0"/>
              <a:t>n</a:t>
            </a:r>
            <a:r>
              <a:rPr lang="en-US" dirty="0"/>
              <a:t>) of heterozygous gene pairs in the parents (number of genes for which two different alleles are present in the parents of the cross)</a:t>
            </a:r>
          </a:p>
          <a:p>
            <a:r>
              <a:rPr lang="en-US" dirty="0"/>
              <a:t>Examples: </a:t>
            </a:r>
          </a:p>
          <a:p>
            <a:pPr lvl="1"/>
            <a:r>
              <a:rPr lang="en-US" dirty="0"/>
              <a:t>Cross between </a:t>
            </a:r>
            <a:r>
              <a:rPr lang="en-US" i="1" dirty="0"/>
              <a:t>AaBb</a:t>
            </a:r>
            <a:r>
              <a:rPr lang="en-US" dirty="0"/>
              <a:t> and </a:t>
            </a:r>
            <a:r>
              <a:rPr lang="en-US" i="1" dirty="0"/>
              <a:t>AaBb</a:t>
            </a:r>
            <a:r>
              <a:rPr lang="en-US" dirty="0"/>
              <a:t> has </a:t>
            </a:r>
            <a:r>
              <a:rPr lang="en-US" i="1" dirty="0"/>
              <a:t>n </a:t>
            </a:r>
            <a:r>
              <a:rPr lang="en-US" dirty="0"/>
              <a:t>of 2 for two genes being considered (genes A and B) and two different alleles for each gene</a:t>
            </a:r>
          </a:p>
          <a:p>
            <a:pPr lvl="1"/>
            <a:r>
              <a:rPr lang="en-US" dirty="0"/>
              <a:t>Cross between </a:t>
            </a:r>
            <a:r>
              <a:rPr lang="en-US" i="1" dirty="0"/>
              <a:t>AABb</a:t>
            </a:r>
            <a:r>
              <a:rPr lang="en-US" dirty="0"/>
              <a:t> and </a:t>
            </a:r>
            <a:r>
              <a:rPr lang="en-US" i="1" dirty="0"/>
              <a:t>AABb</a:t>
            </a:r>
            <a:r>
              <a:rPr lang="en-US" dirty="0"/>
              <a:t> has </a:t>
            </a:r>
            <a:r>
              <a:rPr lang="en-US" i="1" dirty="0"/>
              <a:t>n</a:t>
            </a:r>
            <a:r>
              <a:rPr lang="en-US" dirty="0"/>
              <a:t> of 1 for only 1 allele for gene A (all offspring would have 100% of inheriting </a:t>
            </a:r>
            <a:r>
              <a:rPr lang="en-US" i="1" dirty="0"/>
              <a:t>A</a:t>
            </a:r>
            <a:r>
              <a:rPr lang="en-US" dirty="0"/>
              <a:t> allele)</a:t>
            </a:r>
          </a:p>
          <a:p>
            <a:r>
              <a:rPr lang="en-US" dirty="0"/>
              <a:t>Given </a:t>
            </a:r>
            <a:r>
              <a:rPr lang="en-US" i="1" dirty="0"/>
              <a:t>n</a:t>
            </a:r>
            <a:r>
              <a:rPr lang="en-US" dirty="0"/>
              <a:t>, you can predict number of unique gametes produced, number of different genotypes, and number of different phenotypes</a:t>
            </a:r>
          </a:p>
        </p:txBody>
      </p:sp>
    </p:spTree>
    <p:extLst>
      <p:ext uri="{BB962C8B-B14F-4D97-AF65-F5344CB8AC3E}">
        <p14:creationId xmlns:p14="http://schemas.microsoft.com/office/powerpoint/2010/main" val="51233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General Rules for Multihybrid Crosses</a:t>
            </a:r>
          </a:p>
        </p:txBody>
      </p:sp>
      <p:graphicFrame>
        <p:nvGraphicFramePr>
          <p:cNvPr id="4" name="Content Placeholder 3" descr="Table of the general rules for multihybrid crosses. The general rule of number of different parental gametes yields 2 superscript n for the number of possibilities. The general rule of number of different offspring genotypes yields 3 superscript n for the number of possibilities. The general rules of given dominant and recessive inheritance, the number of different offspring phenotypes yields 2 superscript n for the number of possibilitie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234917545"/>
              </p:ext>
            </p:extLst>
          </p:nvPr>
        </p:nvGraphicFramePr>
        <p:xfrm>
          <a:off x="457200" y="1279524"/>
          <a:ext cx="8229600" cy="2478405"/>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1522627793"/>
                    </a:ext>
                  </a:extLst>
                </a:gridCol>
                <a:gridCol w="2514600">
                  <a:extLst>
                    <a:ext uri="{9D8B030D-6E8A-4147-A177-3AD203B41FA5}">
                      <a16:colId xmlns:a16="http://schemas.microsoft.com/office/drawing/2014/main" val="4293862904"/>
                    </a:ext>
                  </a:extLst>
                </a:gridCol>
              </a:tblGrid>
              <a:tr h="612775">
                <a:tc>
                  <a:txBody>
                    <a:bodyPr/>
                    <a:lstStyle/>
                    <a:p>
                      <a:pPr algn="l"/>
                      <a:r>
                        <a:rPr lang="en-IN" b="0" dirty="0">
                          <a:solidFill>
                            <a:schemeClr val="bg1"/>
                          </a:solidFill>
                          <a:effectLst/>
                          <a:latin typeface="+mn-lt"/>
                        </a:rPr>
                        <a:t>General Rule</a:t>
                      </a:r>
                    </a:p>
                  </a:txBody>
                  <a:tcPr anchor="ctr"/>
                </a:tc>
                <a:tc>
                  <a:txBody>
                    <a:bodyPr/>
                    <a:lstStyle/>
                    <a:p>
                      <a:pPr algn="l"/>
                      <a:r>
                        <a:rPr lang="en-IN" b="0" dirty="0">
                          <a:solidFill>
                            <a:schemeClr val="bg1"/>
                          </a:solidFill>
                          <a:effectLst/>
                          <a:latin typeface="+mn-lt"/>
                        </a:rPr>
                        <a:t>Number of Possibilities</a:t>
                      </a:r>
                    </a:p>
                  </a:txBody>
                  <a:tcPr anchor="ctr"/>
                </a:tc>
                <a:extLst>
                  <a:ext uri="{0D108BD9-81ED-4DB2-BD59-A6C34878D82A}">
                    <a16:rowId xmlns:a16="http://schemas.microsoft.com/office/drawing/2014/main" val="1420373151"/>
                  </a:ext>
                </a:extLst>
              </a:tr>
              <a:tr h="612775">
                <a:tc>
                  <a:txBody>
                    <a:bodyPr/>
                    <a:lstStyle/>
                    <a:p>
                      <a:r>
                        <a:rPr lang="en-US" b="0" dirty="0">
                          <a:solidFill>
                            <a:srgbClr val="366092"/>
                          </a:solidFill>
                          <a:effectLst/>
                          <a:latin typeface="+mn-lt"/>
                        </a:rPr>
                        <a:t>number of different parental gametes</a:t>
                      </a:r>
                      <a:endParaRPr lang="en-IN" b="0" dirty="0">
                        <a:solidFill>
                          <a:srgbClr val="366092"/>
                        </a:solidFill>
                        <a:effectLst/>
                        <a:latin typeface="+mn-lt"/>
                      </a:endParaRPr>
                    </a:p>
                  </a:txBody>
                  <a:tcPr anchor="ctr"/>
                </a:tc>
                <a:tc>
                  <a:txBody>
                    <a:bodyPr/>
                    <a:lstStyle/>
                    <a:p>
                      <a:r>
                        <a:rPr lang="en-IN" b="0" dirty="0">
                          <a:solidFill>
                            <a:srgbClr val="366092"/>
                          </a:solidFill>
                          <a:effectLst/>
                          <a:latin typeface="+mn-lt"/>
                        </a:rPr>
                        <a:t>2</a:t>
                      </a:r>
                      <a:r>
                        <a:rPr lang="en-IN" b="0" i="1" baseline="30000" dirty="0">
                          <a:solidFill>
                            <a:srgbClr val="366092"/>
                          </a:solidFill>
                          <a:effectLst/>
                          <a:latin typeface="+mn-lt"/>
                        </a:rPr>
                        <a:t>n</a:t>
                      </a:r>
                    </a:p>
                  </a:txBody>
                  <a:tcPr anchor="ctr"/>
                </a:tc>
                <a:extLst>
                  <a:ext uri="{0D108BD9-81ED-4DB2-BD59-A6C34878D82A}">
                    <a16:rowId xmlns:a16="http://schemas.microsoft.com/office/drawing/2014/main" val="3412931234"/>
                  </a:ext>
                </a:extLst>
              </a:tr>
              <a:tr h="612775">
                <a:tc>
                  <a:txBody>
                    <a:bodyPr/>
                    <a:lstStyle/>
                    <a:p>
                      <a:r>
                        <a:rPr lang="en-US" b="0" dirty="0">
                          <a:solidFill>
                            <a:srgbClr val="366092"/>
                          </a:solidFill>
                          <a:effectLst/>
                          <a:latin typeface="+mn-lt"/>
                        </a:rPr>
                        <a:t>number of different offspring genotypes</a:t>
                      </a:r>
                      <a:endParaRPr lang="en-IN" b="0" dirty="0">
                        <a:solidFill>
                          <a:srgbClr val="366092"/>
                        </a:solidFill>
                        <a:effectLst/>
                        <a:latin typeface="+mn-lt"/>
                      </a:endParaRPr>
                    </a:p>
                  </a:txBody>
                  <a:tcPr anchor="ctr"/>
                </a:tc>
                <a:tc>
                  <a:txBody>
                    <a:bodyPr/>
                    <a:lstStyle/>
                    <a:p>
                      <a:r>
                        <a:rPr lang="en-IN" b="0" dirty="0">
                          <a:solidFill>
                            <a:srgbClr val="366092"/>
                          </a:solidFill>
                          <a:effectLst/>
                          <a:latin typeface="+mn-lt"/>
                        </a:rPr>
                        <a:t>3</a:t>
                      </a:r>
                      <a:r>
                        <a:rPr lang="en-IN" b="0" i="1" baseline="30000" dirty="0">
                          <a:solidFill>
                            <a:srgbClr val="366092"/>
                          </a:solidFill>
                          <a:effectLst/>
                          <a:latin typeface="+mn-lt"/>
                        </a:rPr>
                        <a:t>n</a:t>
                      </a:r>
                    </a:p>
                  </a:txBody>
                  <a:tcPr anchor="ctr"/>
                </a:tc>
                <a:extLst>
                  <a:ext uri="{0D108BD9-81ED-4DB2-BD59-A6C34878D82A}">
                    <a16:rowId xmlns:a16="http://schemas.microsoft.com/office/drawing/2014/main" val="1548708678"/>
                  </a:ext>
                </a:extLst>
              </a:tr>
              <a:tr h="612775">
                <a:tc>
                  <a:txBody>
                    <a:bodyPr/>
                    <a:lstStyle/>
                    <a:p>
                      <a:r>
                        <a:rPr lang="en-US" b="0" dirty="0">
                          <a:solidFill>
                            <a:srgbClr val="366092"/>
                          </a:solidFill>
                          <a:effectLst/>
                          <a:latin typeface="+mn-lt"/>
                        </a:rPr>
                        <a:t>given dominant and recessive inheritance, the number of different offspring phenotypes</a:t>
                      </a:r>
                      <a:endParaRPr lang="en-IN" b="0" dirty="0">
                        <a:solidFill>
                          <a:srgbClr val="366092"/>
                        </a:solidFill>
                        <a:effectLst/>
                        <a:latin typeface="+mn-lt"/>
                      </a:endParaRPr>
                    </a:p>
                  </a:txBody>
                  <a:tcPr anchor="ctr"/>
                </a:tc>
                <a:tc>
                  <a:txBody>
                    <a:bodyPr/>
                    <a:lstStyle/>
                    <a:p>
                      <a:r>
                        <a:rPr lang="en-IN" b="0" dirty="0">
                          <a:solidFill>
                            <a:srgbClr val="366092"/>
                          </a:solidFill>
                          <a:effectLst/>
                          <a:latin typeface="+mn-lt"/>
                        </a:rPr>
                        <a:t>2</a:t>
                      </a:r>
                      <a:r>
                        <a:rPr lang="en-IN" b="0" i="1" baseline="30000" dirty="0">
                          <a:solidFill>
                            <a:srgbClr val="366092"/>
                          </a:solidFill>
                          <a:effectLst/>
                          <a:latin typeface="+mn-lt"/>
                        </a:rPr>
                        <a:t>n</a:t>
                      </a: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Linked Genes Violate the Law of Independent Assortment</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Segregation of alleles into gametes can be influenced by linkage</a:t>
            </a:r>
          </a:p>
          <a:p>
            <a:pPr lvl="1"/>
            <a:r>
              <a:rPr lang="en-US" b="1" dirty="0"/>
              <a:t>Linkage</a:t>
            </a:r>
            <a:r>
              <a:rPr lang="en-US" dirty="0"/>
              <a:t>: phenomenon in which alleles that are located in close proximity to each other on the same chromosome are more likely to be inherited together</a:t>
            </a:r>
          </a:p>
          <a:p>
            <a:r>
              <a:rPr lang="en-US" dirty="0"/>
              <a:t>However, crossover allows for two genes on same chromosome to behave independently</a:t>
            </a:r>
          </a:p>
          <a:p>
            <a:pPr lvl="1"/>
            <a:r>
              <a:rPr lang="en-US" dirty="0"/>
              <a:t>Homologous chromosomes have same genes in same linear order</a:t>
            </a:r>
          </a:p>
          <a:p>
            <a:pPr lvl="2"/>
            <a:r>
              <a:rPr lang="en-US" dirty="0"/>
              <a:t>Alleles may differ but genes do not</a:t>
            </a:r>
          </a:p>
          <a:p>
            <a:pPr lvl="2"/>
            <a:r>
              <a:rPr lang="en-US" dirty="0"/>
              <a:t>Genes aligned during recombination (crossover)</a:t>
            </a:r>
          </a:p>
          <a:p>
            <a:pPr lvl="3">
              <a:buFont typeface="Arial" panose="020B0604020202020204" pitchFamily="34" charset="0"/>
              <a:buChar char="•"/>
            </a:pPr>
            <a:r>
              <a:rPr lang="en-US" sz="2200" dirty="0"/>
              <a:t>Maternal and paternal alleles combined onto same chromosome</a:t>
            </a:r>
          </a:p>
        </p:txBody>
      </p:sp>
    </p:spTree>
    <p:extLst>
      <p:ext uri="{BB962C8B-B14F-4D97-AF65-F5344CB8AC3E}">
        <p14:creationId xmlns:p14="http://schemas.microsoft.com/office/powerpoint/2010/main" val="86428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Linked Genes Violate the Law of Independent Assortment</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Example: Genes for flower color and plant height lie next to each other on chromosome</a:t>
            </a:r>
          </a:p>
          <a:p>
            <a:pPr lvl="1"/>
            <a:r>
              <a:rPr lang="en-US" dirty="0"/>
              <a:t>Cross between two heterozygotes (with one chromosome with alleles for tall plants with red flowers and alleles for short plants with yellow flowers)</a:t>
            </a:r>
          </a:p>
          <a:p>
            <a:pPr lvl="2"/>
            <a:r>
              <a:rPr lang="en-US" dirty="0"/>
              <a:t>Because alleles are traveling together instead of 9:3:3:1 genotypic ratio for dihybrid cross, they will have 1:2:1 genotypic ratio like a monohybrid cross</a:t>
            </a:r>
          </a:p>
          <a:p>
            <a:r>
              <a:rPr lang="en-US" dirty="0"/>
              <a:t>As distance between two genes increases, probability for one or more crossovers between them increases and genes behave more like on separate chromosomes</a:t>
            </a:r>
          </a:p>
          <a:p>
            <a:r>
              <a:rPr lang="en-US" dirty="0"/>
              <a:t>Mendel did not address linkage</a:t>
            </a:r>
          </a:p>
        </p:txBody>
      </p:sp>
    </p:spTree>
    <p:extLst>
      <p:ext uri="{BB962C8B-B14F-4D97-AF65-F5344CB8AC3E}">
        <p14:creationId xmlns:p14="http://schemas.microsoft.com/office/powerpoint/2010/main" val="39077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65973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Explain</a:t>
            </a:r>
            <a:r>
              <a:rPr lang="en-US" dirty="0"/>
              <a:t> Mendel's law of segregation and independent assortment in terms of genetics and the events of meiosis.</a:t>
            </a:r>
          </a:p>
          <a:p>
            <a:pPr marL="457200" indent="-457200">
              <a:buFont typeface="Arial" panose="020B0604020202020204" pitchFamily="34" charset="0"/>
              <a:buChar char="•"/>
              <a:tabLst>
                <a:tab pos="457200" algn="l"/>
              </a:tabLst>
            </a:pPr>
            <a:r>
              <a:rPr lang="en-US" b="1" i="0" dirty="0"/>
              <a:t>Explain</a:t>
            </a:r>
            <a:r>
              <a:rPr lang="en-US" i="0" dirty="0"/>
              <a:t> the effect of linkage and recombination on gamete genotypes.</a:t>
            </a:r>
          </a:p>
          <a:p>
            <a:pPr marL="457200" indent="-457200">
              <a:buFont typeface="Arial" panose="020B0604020202020204" pitchFamily="34" charset="0"/>
              <a:buChar char="•"/>
              <a:tabLst>
                <a:tab pos="457200" algn="l"/>
              </a:tabLst>
            </a:pPr>
            <a:r>
              <a:rPr lang="en-US" b="1" i="0" dirty="0"/>
              <a:t>Explain</a:t>
            </a:r>
            <a:r>
              <a:rPr lang="en-US" i="0" dirty="0"/>
              <a:t> the phenotypic outcomes of epistatic effects between genes.</a:t>
            </a:r>
            <a:endParaRPr lang="en-US" dirty="0"/>
          </a:p>
          <a:p>
            <a:pPr marL="457200" indent="-457200">
              <a:buFont typeface="Arial" panose="020B0604020202020204" pitchFamily="34" charset="0"/>
              <a:buChar char="•"/>
              <a:tabLst>
                <a:tab pos="457200" algn="l"/>
              </a:tabLst>
            </a:pPr>
            <a:r>
              <a:rPr lang="en-US" b="1" i="0" dirty="0"/>
              <a:t>Use</a:t>
            </a:r>
            <a:r>
              <a:rPr lang="en-US" i="0" dirty="0"/>
              <a:t> the forked-line method and the probability rules to </a:t>
            </a:r>
            <a:r>
              <a:rPr lang="en-US" b="1" i="0" dirty="0"/>
              <a:t>calculate</a:t>
            </a:r>
            <a:r>
              <a:rPr lang="en-US" i="0" dirty="0"/>
              <a:t> the probability of genotypes and phenotypes from multiple gene crosses.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12.3 Figure 4</a:t>
            </a:r>
            <a:endParaRPr lang="en-US" sz="3200" dirty="0">
              <a:solidFill>
                <a:schemeClr val="accent1"/>
              </a:solidFill>
            </a:endParaRPr>
          </a:p>
        </p:txBody>
      </p:sp>
      <p:sp>
        <p:nvSpPr>
          <p:cNvPr id="6" name="Photo Credit 1">
            <a:extLst>
              <a:ext uri="{FF2B5EF4-FFF2-40B4-BE49-F238E27FC236}">
                <a16:creationId xmlns:a16="http://schemas.microsoft.com/office/drawing/2014/main" id="{AA1585AD-B97E-9172-EFDA-E4CC014D381E}"/>
              </a:ext>
            </a:extLst>
          </p:cNvPr>
          <p:cNvSpPr txBox="1"/>
          <p:nvPr/>
        </p:nvSpPr>
        <p:spPr>
          <a:xfrm>
            <a:off x="2285999" y="5255623"/>
            <a:ext cx="4572000" cy="215444"/>
          </a:xfrm>
          <a:prstGeom prst="rect">
            <a:avLst/>
          </a:prstGeom>
          <a:noFill/>
        </p:spPr>
        <p:txBody>
          <a:bodyPr wrap="square">
            <a:spAutoFit/>
          </a:bodyPr>
          <a:lstStyle/>
          <a:p>
            <a:pPr algn="ctr"/>
            <a:r>
              <a:rPr lang="en-US" sz="800" dirty="0"/>
              <a:t>CNX OpenStax on Wikimedia Commons. "Chromosomal crossover."</a:t>
            </a:r>
          </a:p>
        </p:txBody>
      </p:sp>
      <p:pic>
        <p:nvPicPr>
          <p:cNvPr id="2" name="Content Placeholder 4" descr="An illustration of crossover. The illustration starts with homologous chromosomes being aligned. A blue chromosome pair with the alleles (all capitals) A, B, and C. There is also a red chromosome pair with the alleles (all lowercase) a, b, c. A chromosome crossover occurs and the C genes are exchanged. The recombinant chromosomes leave the blue chromosome pair with capital A, capital B, and lowercase c on the one side and the red chromosome pair with lowercase a, lowercase b, capital C on the one side. The nonrecombinant chromosomes are the same as they initially were with the blue chromosome pair having (all capitals) A, B, C on the other side and the red chromosome pair having (all lowercase) a, b, and c on the other side.">
            <a:extLst>
              <a:ext uri="{FF2B5EF4-FFF2-40B4-BE49-F238E27FC236}">
                <a16:creationId xmlns:a16="http://schemas.microsoft.com/office/drawing/2014/main" id="{C80159C5-3E11-91FF-86AA-6C355F99B8CF}"/>
              </a:ext>
            </a:extLst>
          </p:cNvPr>
          <p:cNvPicPr>
            <a:picLocks noGrp="1" noChangeAspect="1"/>
          </p:cNvPicPr>
          <p:nvPr>
            <p:ph idx="1"/>
          </p:nvPr>
        </p:nvPicPr>
        <p:blipFill>
          <a:blip r:embed="rId3"/>
          <a:srcRect t="3666" b="4667"/>
          <a:stretch/>
        </p:blipFill>
        <p:spPr>
          <a:xfrm>
            <a:off x="521326" y="1078021"/>
            <a:ext cx="8165474" cy="4158343"/>
          </a:xfrm>
        </p:spPr>
      </p:pic>
    </p:spTree>
    <p:extLst>
      <p:ext uri="{BB962C8B-B14F-4D97-AF65-F5344CB8AC3E}">
        <p14:creationId xmlns:p14="http://schemas.microsoft.com/office/powerpoint/2010/main" val="262414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77500" lnSpcReduction="20000"/>
          </a:bodyPr>
          <a:lstStyle/>
          <a:p>
            <a:r>
              <a:rPr lang="en-US" sz="3600" dirty="0"/>
              <a:t>Testing the Hypothesis of Independent Assortment</a:t>
            </a:r>
          </a:p>
          <a:p>
            <a:r>
              <a:rPr lang="en-US" dirty="0"/>
              <a:t>To better appreciate the amount of labor and ingenuity that went into Mendel's experiments, let's go through one of Mendel's dihybrid crosses in groups of three or four.</a:t>
            </a:r>
          </a:p>
          <a:p>
            <a:r>
              <a:rPr lang="en-US" b="1" dirty="0"/>
              <a:t>Question</a:t>
            </a:r>
            <a:r>
              <a:rPr lang="en-US" dirty="0"/>
              <a:t>: What will be the offspring of a dihybrid cross?</a:t>
            </a:r>
          </a:p>
          <a:p>
            <a:r>
              <a:rPr lang="en-US" b="1" dirty="0"/>
              <a:t>Background</a:t>
            </a:r>
            <a:r>
              <a:rPr lang="en-US" dirty="0"/>
              <a:t>: Consider that pea plants mature in one growing season, and you have access to a large garden in which you can cultivate thousands of pea plants. There are several true-breeding plants with the following pairs of traits: tall plants with inflated pods and dwarf plants with constricted pods. Before the plants have matured, you remove the pollen-producing organs from the tall/inflated plants in your crosses to prevent self-fertilization. Upon plant maturation, the plants are manually crossed by transferring pollen from the dwarf/constricted plants to the stigmata of the tall/inflated plants.</a:t>
            </a:r>
          </a:p>
        </p:txBody>
      </p:sp>
    </p:spTree>
    <p:extLst>
      <p:ext uri="{BB962C8B-B14F-4D97-AF65-F5344CB8AC3E}">
        <p14:creationId xmlns:p14="http://schemas.microsoft.com/office/powerpoint/2010/main" val="248499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3</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a:bodyPr>
          <a:lstStyle/>
          <a:p>
            <a:r>
              <a:rPr lang="en-US" sz="2200" b="1" dirty="0"/>
              <a:t>Hypothesis</a:t>
            </a:r>
            <a:r>
              <a:rPr lang="en-US" sz="2200" dirty="0"/>
              <a:t>: Both trait pairs will sort independently according to Mendelian laws. When the true-breeding parents are crossed, all the F</a:t>
            </a:r>
            <a:r>
              <a:rPr lang="en-US" sz="2200" baseline="-25000" dirty="0"/>
              <a:t>1</a:t>
            </a:r>
            <a:r>
              <a:rPr lang="en-US" sz="2200" dirty="0"/>
              <a:t> offspring are tall and have inflated pods, which indicates that the tall and inflated traits are dominant over the dwarf and constricted traits, respectively. A self-cross of the F</a:t>
            </a:r>
            <a:r>
              <a:rPr lang="en-US" sz="2200" baseline="-25000" dirty="0"/>
              <a:t>1</a:t>
            </a:r>
            <a:r>
              <a:rPr lang="en-US" sz="2200" dirty="0"/>
              <a:t> heterozygotes results in 2,000 F</a:t>
            </a:r>
            <a:r>
              <a:rPr lang="en-US" sz="2200" baseline="-25000" dirty="0"/>
              <a:t>2 </a:t>
            </a:r>
            <a:r>
              <a:rPr lang="en-US" sz="2200" dirty="0"/>
              <a:t>progeny.</a:t>
            </a:r>
          </a:p>
        </p:txBody>
      </p:sp>
    </p:spTree>
    <p:extLst>
      <p:ext uri="{BB962C8B-B14F-4D97-AF65-F5344CB8AC3E}">
        <p14:creationId xmlns:p14="http://schemas.microsoft.com/office/powerpoint/2010/main" val="208263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4</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62500" lnSpcReduction="20000"/>
          </a:bodyPr>
          <a:lstStyle/>
          <a:p>
            <a:r>
              <a:rPr lang="en-US" sz="3200" b="1" dirty="0"/>
              <a:t>Test the Hypothesis</a:t>
            </a:r>
            <a:r>
              <a:rPr lang="en-US" sz="3200" dirty="0"/>
              <a:t>: Because each trait pair sorts independently, the ratios of tall:dwarf and inflated:constricted are each expected to be 3:1. The tall/dwarf trait pair is called </a:t>
            </a:r>
            <a:r>
              <a:rPr lang="en-US" sz="3200" i="1" dirty="0"/>
              <a:t>T</a:t>
            </a:r>
            <a:r>
              <a:rPr lang="en-US" sz="3200" dirty="0"/>
              <a:t>/</a:t>
            </a:r>
            <a:r>
              <a:rPr lang="en-US" sz="3200" i="1" dirty="0"/>
              <a:t>t</a:t>
            </a:r>
            <a:r>
              <a:rPr lang="en-US" sz="3200" dirty="0"/>
              <a:t>, and the inflated/constricted trait pair is designated </a:t>
            </a:r>
            <a:r>
              <a:rPr lang="en-US" sz="3200" i="1" dirty="0"/>
              <a:t>I</a:t>
            </a:r>
            <a:r>
              <a:rPr lang="en-US" sz="3200" dirty="0"/>
              <a:t>/</a:t>
            </a:r>
            <a:r>
              <a:rPr lang="en-US" sz="3200" i="1" dirty="0"/>
              <a:t>i</a:t>
            </a:r>
            <a:r>
              <a:rPr lang="en-US" sz="3200" dirty="0"/>
              <a:t>. Each member of the F</a:t>
            </a:r>
            <a:r>
              <a:rPr lang="en-US" sz="3200" baseline="-25000" dirty="0"/>
              <a:t>1</a:t>
            </a:r>
            <a:r>
              <a:rPr lang="en-US" sz="3200" dirty="0"/>
              <a:t> generation, therefore, has a genotype of </a:t>
            </a:r>
            <a:r>
              <a:rPr lang="en-US" sz="3200" i="1" dirty="0"/>
              <a:t>TtIi</a:t>
            </a:r>
            <a:r>
              <a:rPr lang="en-US" sz="3200" dirty="0"/>
              <a:t>. Now, consider the results of crossing individuals of the F</a:t>
            </a:r>
            <a:r>
              <a:rPr lang="en-US" sz="3200" baseline="-25000" dirty="0"/>
              <a:t>1</a:t>
            </a:r>
            <a:r>
              <a:rPr lang="en-US" sz="3200" dirty="0"/>
              <a:t> generation. Examine Figure 5, which shows all possible genotypic outcomes for a cross of two </a:t>
            </a:r>
            <a:r>
              <a:rPr lang="en-US" sz="3200" i="1" dirty="0"/>
              <a:t>TtIi</a:t>
            </a:r>
            <a:r>
              <a:rPr lang="en-US" sz="3200" dirty="0"/>
              <a:t> individuals. Each individual can donate four combinations of two traits—</a:t>
            </a:r>
            <a:r>
              <a:rPr lang="en-US" sz="3200" i="1" dirty="0"/>
              <a:t>TI</a:t>
            </a:r>
            <a:r>
              <a:rPr lang="en-US" sz="3200" dirty="0"/>
              <a:t>, </a:t>
            </a:r>
            <a:r>
              <a:rPr lang="en-US" sz="3200" i="1" dirty="0"/>
              <a:t>Ti</a:t>
            </a:r>
            <a:r>
              <a:rPr lang="en-US" sz="3200" dirty="0"/>
              <a:t>, </a:t>
            </a:r>
            <a:r>
              <a:rPr lang="en-US" sz="3200" i="1" dirty="0"/>
              <a:t>tI</a:t>
            </a:r>
            <a:r>
              <a:rPr lang="en-US" sz="3200" dirty="0"/>
              <a:t>, or </a:t>
            </a:r>
            <a:r>
              <a:rPr lang="en-US" sz="3200" i="1" dirty="0"/>
              <a:t>ti</a:t>
            </a:r>
            <a:r>
              <a:rPr lang="en-US" sz="3200" dirty="0"/>
              <a:t>—meaning that there are 16 possibilities of offspring genotypes. Because the </a:t>
            </a:r>
            <a:r>
              <a:rPr lang="en-US" sz="3200" i="1" dirty="0"/>
              <a:t>T</a:t>
            </a:r>
            <a:r>
              <a:rPr lang="en-US" sz="3200" dirty="0"/>
              <a:t> and </a:t>
            </a:r>
            <a:r>
              <a:rPr lang="en-US" sz="3200" i="1" dirty="0"/>
              <a:t>I</a:t>
            </a:r>
            <a:r>
              <a:rPr lang="en-US" sz="3200" dirty="0"/>
              <a:t> alleles are dominant, any individual having one or two of those alleles will express the tall or inflated phenotypes, respectively, regardless of if they also have a </a:t>
            </a:r>
            <a:r>
              <a:rPr lang="en-US" sz="3200" i="1" dirty="0"/>
              <a:t>t</a:t>
            </a:r>
            <a:r>
              <a:rPr lang="en-US" sz="3200" dirty="0"/>
              <a:t> or </a:t>
            </a:r>
            <a:r>
              <a:rPr lang="en-US" sz="3200" i="1" dirty="0"/>
              <a:t>i</a:t>
            </a:r>
            <a:r>
              <a:rPr lang="en-US" sz="3200" dirty="0"/>
              <a:t> allele. Only individuals that are </a:t>
            </a:r>
            <a:r>
              <a:rPr lang="en-US" sz="3200" i="1" dirty="0"/>
              <a:t>tt</a:t>
            </a:r>
            <a:r>
              <a:rPr lang="en-US" sz="3200" dirty="0"/>
              <a:t> or </a:t>
            </a:r>
            <a:r>
              <a:rPr lang="en-US" sz="3200" i="1" dirty="0"/>
              <a:t>ii</a:t>
            </a:r>
            <a:r>
              <a:rPr lang="en-US" sz="3200" dirty="0"/>
              <a:t> will express the dwarf and constricted alleles, respectively. As shown in Figure 5, you predict that you will observe the following offspring proportions: tall/inflated:tall/constricted:dwarf/inflated:dwarf/constricted in a 9:3:3:1 ratio. Notice from the grid that when considering the tall/dwarf and inflated/constricted trait pairs in isolation, they are each inherited in 3:1 ratios.</a:t>
            </a:r>
          </a:p>
        </p:txBody>
      </p:sp>
    </p:spTree>
    <p:extLst>
      <p:ext uri="{BB962C8B-B14F-4D97-AF65-F5344CB8AC3E}">
        <p14:creationId xmlns:p14="http://schemas.microsoft.com/office/powerpoint/2010/main" val="60035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5</a:t>
            </a:r>
            <a:endParaRPr lang="en-US" baseline="-25000" dirty="0"/>
          </a:p>
        </p:txBody>
      </p:sp>
      <p:sp>
        <p:nvSpPr>
          <p:cNvPr id="3" name="Content Placeholder 2">
            <a:extLst>
              <a:ext uri="{FF2B5EF4-FFF2-40B4-BE49-F238E27FC236}">
                <a16:creationId xmlns:a16="http://schemas.microsoft.com/office/drawing/2014/main" id="{F2508272-FE29-99EF-9D2C-7651D849C2FB}"/>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 </a:t>
            </a:r>
          </a:p>
        </p:txBody>
      </p:sp>
      <p:sp>
        <p:nvSpPr>
          <p:cNvPr id="6" name="Caption 1">
            <a:extLst>
              <a:ext uri="{FF2B5EF4-FFF2-40B4-BE49-F238E27FC236}">
                <a16:creationId xmlns:a16="http://schemas.microsoft.com/office/drawing/2014/main" id="{BB64EB20-3390-87C8-E4D4-CEEC5B88E046}"/>
              </a:ext>
              <a:ext uri="{C183D7F6-B498-43B3-948B-1728B52AA6E4}">
                <adec:decorative xmlns:adec="http://schemas.microsoft.com/office/drawing/2017/decorative" val="0"/>
              </a:ext>
            </a:extLst>
          </p:cNvPr>
          <p:cNvSpPr txBox="1"/>
          <p:nvPr/>
        </p:nvSpPr>
        <p:spPr>
          <a:xfrm>
            <a:off x="1528021" y="4147125"/>
            <a:ext cx="2830287" cy="1384995"/>
          </a:xfrm>
          <a:prstGeom prst="rect">
            <a:avLst/>
          </a:prstGeom>
          <a:noFill/>
        </p:spPr>
        <p:txBody>
          <a:bodyPr wrap="square" rtlCol="0">
            <a:spAutoFit/>
          </a:bodyPr>
          <a:lstStyle/>
          <a:p>
            <a:r>
              <a:rPr lang="en-US" sz="1400" b="1" dirty="0">
                <a:solidFill>
                  <a:schemeClr val="bg1"/>
                </a:solidFill>
              </a:rPr>
              <a:t>12.3 Figure 5: </a:t>
            </a:r>
            <a:r>
              <a:rPr lang="en-US" sz="1400" dirty="0">
                <a:solidFill>
                  <a:schemeClr val="bg1"/>
                </a:solidFill>
              </a:rPr>
              <a:t>This figure shows all possible combinations of offspring resulting from a dihybrid cross of pea plants that are heterozygous for the tall/dwarf and inflated/constricted alleles.</a:t>
            </a:r>
          </a:p>
        </p:txBody>
      </p:sp>
      <p:sp>
        <p:nvSpPr>
          <p:cNvPr id="7" name="Photo Credit 1">
            <a:extLst>
              <a:ext uri="{FF2B5EF4-FFF2-40B4-BE49-F238E27FC236}">
                <a16:creationId xmlns:a16="http://schemas.microsoft.com/office/drawing/2014/main" id="{74B58760-8CBD-4454-4CF9-7E055AADF4F6}"/>
              </a:ext>
            </a:extLst>
          </p:cNvPr>
          <p:cNvSpPr txBox="1"/>
          <p:nvPr/>
        </p:nvSpPr>
        <p:spPr>
          <a:xfrm>
            <a:off x="4191000" y="5607278"/>
            <a:ext cx="4572000" cy="215444"/>
          </a:xfrm>
          <a:prstGeom prst="rect">
            <a:avLst/>
          </a:prstGeom>
          <a:noFill/>
        </p:spPr>
        <p:txBody>
          <a:bodyPr wrap="square">
            <a:spAutoFit/>
          </a:bodyPr>
          <a:lstStyle/>
          <a:p>
            <a:pPr algn="ctr"/>
            <a:r>
              <a:rPr lang="en-US" sz="800" dirty="0">
                <a:solidFill>
                  <a:schemeClr val="bg1"/>
                </a:solidFill>
              </a:rPr>
              <a:t>OpenStax. "Trihybrid cross."</a:t>
            </a:r>
          </a:p>
        </p:txBody>
      </p:sp>
      <p:pic>
        <p:nvPicPr>
          <p:cNvPr id="4" name="Content Placeholder 4" descr="A Punnett square showing a dihybrid cross of pea plants. Along the top is capital T lowercase t capital I lowercase i. Along the side is capital T lowercase t capital I lowercase i. The top header column reads from left to right capital T capital I, capital T lowercase i, lowercase t capital I, and lowercase t lowercase i. The side header column reads from top to bottom T capital I, capital T lowercase i, lowercase t capital I, and lowercase t lowercase i. The first row from left to right reads (all capitals) TTII, capital T T I lowercase i, capital T lowercase t capital I I, and capital T lowercase t capital I lowercase i. The second row from left to right reads capital T T I lowercase i, capital T T lowercase i i, capital T lowercase t capital I lowercase i, and capital T lowercase t i i. The third row from left to right reads capital T lowercase t capital I I, capital T lowercase t capital I lowercase i,  lowercase t t capital I I, and lowercase t t capital I lowercase i. The last row from left to right reads capital T lowercase t capital I lowercase i, capital T lowercase t i i, lowercase t t capital I lowercase i, and (all lowercase) t t i i.">
            <a:extLst>
              <a:ext uri="{FF2B5EF4-FFF2-40B4-BE49-F238E27FC236}">
                <a16:creationId xmlns:a16="http://schemas.microsoft.com/office/drawing/2014/main" id="{6C2CF26F-E9A6-6938-AEEE-606138DA3B5C}"/>
              </a:ext>
            </a:extLst>
          </p:cNvPr>
          <p:cNvPicPr>
            <a:picLocks noChangeAspect="1"/>
          </p:cNvPicPr>
          <p:nvPr/>
        </p:nvPicPr>
        <p:blipFill>
          <a:blip r:embed="rId3"/>
          <a:srcRect l="24074" t="4334" r="23893" b="4000"/>
          <a:stretch/>
        </p:blipFill>
        <p:spPr>
          <a:xfrm>
            <a:off x="4341230" y="1464082"/>
            <a:ext cx="4156473" cy="4068038"/>
          </a:xfrm>
          <a:prstGeom prst="rect">
            <a:avLst/>
          </a:prstGeom>
          <a:solidFill>
            <a:schemeClr val="accent1"/>
          </a:solidFill>
        </p:spPr>
      </p:pic>
    </p:spTree>
    <p:extLst>
      <p:ext uri="{BB962C8B-B14F-4D97-AF65-F5344CB8AC3E}">
        <p14:creationId xmlns:p14="http://schemas.microsoft.com/office/powerpoint/2010/main" val="383052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6</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rmAutofit fontScale="77500" lnSpcReduction="20000"/>
          </a:bodyPr>
          <a:lstStyle/>
          <a:p>
            <a:r>
              <a:rPr lang="en-US" dirty="0"/>
              <a:t>You cross the dwarf and tall plants and then self-cross the offspring. For best results, this is repeated with hundreds or even thousands of pea plants. What special precautions should be taken in the crosses and in growing the plants?</a:t>
            </a:r>
          </a:p>
          <a:p>
            <a:r>
              <a:rPr lang="en-US" b="1" dirty="0"/>
              <a:t>Analyze Your Data</a:t>
            </a:r>
            <a:r>
              <a:rPr lang="en-US" dirty="0"/>
              <a:t>: You observe the following plant phenotypes in the F</a:t>
            </a:r>
            <a:r>
              <a:rPr lang="en-US" baseline="-25000" dirty="0"/>
              <a:t>2</a:t>
            </a:r>
            <a:r>
              <a:rPr lang="en-US" dirty="0"/>
              <a:t> generation: 2,706 tall/inflated, 930 tall/constricted, 888 dwarf/inflated, and 300 dwarf/constricted. Reduce these findings to a ratio and determine if they are consistent with Mendelian laws.</a:t>
            </a:r>
          </a:p>
          <a:p>
            <a:r>
              <a:rPr lang="en-US" b="1" dirty="0"/>
              <a:t>Form a Conclusion</a:t>
            </a:r>
            <a:r>
              <a:rPr lang="en-US" dirty="0"/>
              <a:t>: Were the results close to the expected 9:3:3:1 phenotypic ratio? Do the results support the prediction? What might be observed if far fewer plants were used, given that alleles segregate randomly into gametes? Try to imagine growing that many pea plants and consider the potential for experimental error. For instance, what would happen if it was extremely windy one day?</a:t>
            </a:r>
          </a:p>
        </p:txBody>
      </p:sp>
    </p:spTree>
    <p:extLst>
      <p:ext uri="{BB962C8B-B14F-4D97-AF65-F5344CB8AC3E}">
        <p14:creationId xmlns:p14="http://schemas.microsoft.com/office/powerpoint/2010/main" val="103337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Epistasis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Single observable characteristics almost always under the influence of multiple genes (each with two or more alleles) acting in unison</a:t>
            </a:r>
          </a:p>
          <a:p>
            <a:pPr lvl="1"/>
            <a:r>
              <a:rPr lang="en-US" dirty="0"/>
              <a:t>Example: Eye color in human influenced by at least eight genes</a:t>
            </a:r>
          </a:p>
          <a:p>
            <a:r>
              <a:rPr lang="en-US" dirty="0"/>
              <a:t>Several genes can contribute to common phenotype without gene products directly interacting</a:t>
            </a:r>
          </a:p>
          <a:p>
            <a:pPr lvl="1"/>
            <a:r>
              <a:rPr lang="en-US" dirty="0"/>
              <a:t>Example: Organ development</a:t>
            </a:r>
          </a:p>
          <a:p>
            <a:pPr lvl="2"/>
            <a:r>
              <a:rPr lang="en-US" dirty="0"/>
              <a:t>Genes may be expressed sequentially (each gene adding to complexity and specificity)</a:t>
            </a:r>
          </a:p>
          <a:p>
            <a:pPr lvl="2"/>
            <a:r>
              <a:rPr lang="en-US" dirty="0"/>
              <a:t>Genes may function in complementary or synergistic ways (two or more genes need to be expressed simultaneously to affect a phenotype)</a:t>
            </a:r>
          </a:p>
          <a:p>
            <a:pPr lvl="2"/>
            <a:r>
              <a:rPr lang="en-US" dirty="0"/>
              <a:t>Genes may oppose each other (one gene modifying expression of another)</a:t>
            </a:r>
          </a:p>
        </p:txBody>
      </p:sp>
    </p:spTree>
    <p:extLst>
      <p:ext uri="{BB962C8B-B14F-4D97-AF65-F5344CB8AC3E}">
        <p14:creationId xmlns:p14="http://schemas.microsoft.com/office/powerpoint/2010/main" val="405743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Epistasis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rmAutofit/>
          </a:bodyPr>
          <a:lstStyle/>
          <a:p>
            <a:r>
              <a:rPr lang="en-US" b="1" dirty="0"/>
              <a:t>Epistasis</a:t>
            </a:r>
            <a:r>
              <a:rPr lang="en-US" dirty="0"/>
              <a:t>: antagonistic interaction between genes such that one gene masks or interferes with the expression of another</a:t>
            </a:r>
          </a:p>
          <a:p>
            <a:r>
              <a:rPr lang="en-US" dirty="0"/>
              <a:t>Alleles being masked are hypostatic to epistatic alleles doing the masking</a:t>
            </a:r>
          </a:p>
          <a:p>
            <a:r>
              <a:rPr lang="en-US" dirty="0"/>
              <a:t>Biochemical basis is gene pathway where expression of one gene is dependent on function of the gene that precedes it or follows it in pathway</a:t>
            </a:r>
            <a:endParaRPr lang="en-US" i="0" dirty="0">
              <a:solidFill>
                <a:schemeClr val="tx1"/>
              </a:solidFill>
            </a:endParaRPr>
          </a:p>
        </p:txBody>
      </p:sp>
    </p:spTree>
    <p:extLst>
      <p:ext uri="{BB962C8B-B14F-4D97-AF65-F5344CB8AC3E}">
        <p14:creationId xmlns:p14="http://schemas.microsoft.com/office/powerpoint/2010/main" val="191977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Epistasis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xfrm>
            <a:off x="457200" y="1280160"/>
            <a:ext cx="4571999" cy="4572000"/>
          </a:xfrm>
          <a:prstGeom prst="rect">
            <a:avLst/>
          </a:prstGeom>
        </p:spPr>
        <p:txBody>
          <a:bodyPr>
            <a:normAutofit fontScale="70000" lnSpcReduction="20000"/>
          </a:bodyPr>
          <a:lstStyle/>
          <a:p>
            <a:r>
              <a:rPr lang="en-US" i="0" dirty="0">
                <a:solidFill>
                  <a:schemeClr val="tx1"/>
                </a:solidFill>
              </a:rPr>
              <a:t>Example: Pigmentation in mice</a:t>
            </a:r>
          </a:p>
          <a:p>
            <a:pPr lvl="1"/>
            <a:r>
              <a:rPr lang="en-US" dirty="0"/>
              <a:t>Wild-type: agouti (</a:t>
            </a:r>
            <a:r>
              <a:rPr lang="en-US" i="1" dirty="0"/>
              <a:t>AA</a:t>
            </a:r>
            <a:r>
              <a:rPr lang="en-US" dirty="0"/>
              <a:t>)</a:t>
            </a:r>
          </a:p>
          <a:p>
            <a:pPr lvl="2"/>
            <a:r>
              <a:rPr lang="en-US" sz="2900" i="0" dirty="0">
                <a:solidFill>
                  <a:schemeClr val="tx1"/>
                </a:solidFill>
              </a:rPr>
              <a:t>Dominant to solid color (</a:t>
            </a:r>
            <a:r>
              <a:rPr lang="en-US" sz="2900" i="1" dirty="0">
                <a:solidFill>
                  <a:schemeClr val="tx1"/>
                </a:solidFill>
              </a:rPr>
              <a:t>aa</a:t>
            </a:r>
            <a:r>
              <a:rPr lang="en-US" sz="2900" dirty="0">
                <a:solidFill>
                  <a:schemeClr val="tx1"/>
                </a:solidFill>
              </a:rPr>
              <a:t>)</a:t>
            </a:r>
          </a:p>
          <a:p>
            <a:pPr lvl="1"/>
            <a:r>
              <a:rPr lang="en-US" i="0" dirty="0"/>
              <a:t>Separate gene (</a:t>
            </a:r>
            <a:r>
              <a:rPr lang="en-US" i="1" dirty="0"/>
              <a:t>C</a:t>
            </a:r>
            <a:r>
              <a:rPr lang="en-US" dirty="0"/>
              <a:t>) necessary for pigment production</a:t>
            </a:r>
          </a:p>
          <a:p>
            <a:pPr lvl="2"/>
            <a:r>
              <a:rPr lang="en-US" sz="2900" i="0" dirty="0">
                <a:solidFill>
                  <a:schemeClr val="tx1"/>
                </a:solidFill>
              </a:rPr>
              <a:t>Mous</a:t>
            </a:r>
            <a:r>
              <a:rPr lang="en-US" sz="2900" dirty="0"/>
              <a:t>e with recessive </a:t>
            </a:r>
            <a:r>
              <a:rPr lang="en-US" sz="2900" i="1" dirty="0"/>
              <a:t>c</a:t>
            </a:r>
            <a:r>
              <a:rPr lang="en-US" sz="2900" dirty="0"/>
              <a:t> unable to produce pigment (albino) regardless of allele </a:t>
            </a:r>
            <a:r>
              <a:rPr lang="en-US" sz="2900" i="1" dirty="0"/>
              <a:t>A</a:t>
            </a:r>
            <a:endParaRPr lang="en-US" sz="2900" dirty="0"/>
          </a:p>
          <a:p>
            <a:pPr lvl="3"/>
            <a:r>
              <a:rPr lang="en-US" sz="2900" i="1" dirty="0">
                <a:solidFill>
                  <a:schemeClr val="tx1"/>
                </a:solidFill>
              </a:rPr>
              <a:t>AAcc</a:t>
            </a:r>
            <a:r>
              <a:rPr lang="en-US" sz="2900" dirty="0">
                <a:solidFill>
                  <a:schemeClr val="tx1"/>
                </a:solidFill>
              </a:rPr>
              <a:t>, </a:t>
            </a:r>
            <a:r>
              <a:rPr lang="en-US" sz="2900" i="1" dirty="0">
                <a:solidFill>
                  <a:schemeClr val="tx1"/>
                </a:solidFill>
              </a:rPr>
              <a:t>Aacc</a:t>
            </a:r>
            <a:r>
              <a:rPr lang="en-US" sz="2900" dirty="0">
                <a:solidFill>
                  <a:schemeClr val="tx1"/>
                </a:solidFill>
              </a:rPr>
              <a:t>, </a:t>
            </a:r>
            <a:r>
              <a:rPr lang="en-US" sz="2900" i="1" dirty="0">
                <a:solidFill>
                  <a:schemeClr val="tx1"/>
                </a:solidFill>
              </a:rPr>
              <a:t>aacc</a:t>
            </a:r>
            <a:r>
              <a:rPr lang="en-US" sz="2900" dirty="0">
                <a:solidFill>
                  <a:schemeClr val="tx1"/>
                </a:solidFill>
              </a:rPr>
              <a:t> are all albino</a:t>
            </a:r>
          </a:p>
          <a:p>
            <a:pPr lvl="1"/>
            <a:r>
              <a:rPr lang="en-US" dirty="0">
                <a:solidFill>
                  <a:schemeClr val="tx1"/>
                </a:solidFill>
              </a:rPr>
              <a:t>Cross between </a:t>
            </a:r>
            <a:r>
              <a:rPr lang="en-US" i="1" dirty="0">
                <a:solidFill>
                  <a:schemeClr val="tx1"/>
                </a:solidFill>
              </a:rPr>
              <a:t>AaCc </a:t>
            </a:r>
            <a:r>
              <a:rPr lang="en-US" dirty="0">
                <a:solidFill>
                  <a:schemeClr val="tx1"/>
                </a:solidFill>
              </a:rPr>
              <a:t>and </a:t>
            </a:r>
            <a:r>
              <a:rPr lang="en-US" i="1" dirty="0">
                <a:solidFill>
                  <a:schemeClr val="tx1"/>
                </a:solidFill>
              </a:rPr>
              <a:t>AaCc</a:t>
            </a:r>
            <a:r>
              <a:rPr lang="en-US" dirty="0">
                <a:solidFill>
                  <a:schemeClr val="tx1"/>
                </a:solidFill>
              </a:rPr>
              <a:t> would produce 9 agouti:3 solid color:4 albino</a:t>
            </a:r>
          </a:p>
          <a:p>
            <a:pPr lvl="1"/>
            <a:r>
              <a:rPr lang="en-US" i="1" dirty="0"/>
              <a:t>C </a:t>
            </a:r>
            <a:r>
              <a:rPr lang="en-US" dirty="0"/>
              <a:t>gene epistatic to </a:t>
            </a:r>
            <a:r>
              <a:rPr lang="en-US" i="1" dirty="0"/>
              <a:t>A </a:t>
            </a:r>
            <a:r>
              <a:rPr lang="en-US" dirty="0"/>
              <a:t>gene</a:t>
            </a:r>
            <a:endParaRPr lang="en-US" i="1" dirty="0">
              <a:solidFill>
                <a:schemeClr val="tx1"/>
              </a:solidFill>
            </a:endParaRPr>
          </a:p>
        </p:txBody>
      </p:sp>
      <p:sp>
        <p:nvSpPr>
          <p:cNvPr id="4" name="Caption 1">
            <a:extLst>
              <a:ext uri="{FF2B5EF4-FFF2-40B4-BE49-F238E27FC236}">
                <a16:creationId xmlns:a16="http://schemas.microsoft.com/office/drawing/2014/main" id="{2C79BCC7-DEA8-1A13-6514-8FEF87DCCB9E}"/>
              </a:ext>
              <a:ext uri="{C183D7F6-B498-43B3-948B-1728B52AA6E4}">
                <adec:decorative xmlns:adec="http://schemas.microsoft.com/office/drawing/2017/decorative" val="0"/>
              </a:ext>
            </a:extLst>
          </p:cNvPr>
          <p:cNvSpPr txBox="1"/>
          <p:nvPr/>
        </p:nvSpPr>
        <p:spPr>
          <a:xfrm>
            <a:off x="5074653" y="1604322"/>
            <a:ext cx="3773325" cy="307777"/>
          </a:xfrm>
          <a:prstGeom prst="rect">
            <a:avLst/>
          </a:prstGeom>
          <a:noFill/>
        </p:spPr>
        <p:txBody>
          <a:bodyPr wrap="square" rtlCol="0">
            <a:spAutoFit/>
          </a:bodyPr>
          <a:lstStyle/>
          <a:p>
            <a:pPr algn="ctr"/>
            <a:r>
              <a:rPr lang="en-US" sz="1400" b="1" dirty="0"/>
              <a:t>12.3 Figure 6</a:t>
            </a:r>
            <a:endParaRPr lang="en-US" sz="1400" dirty="0"/>
          </a:p>
        </p:txBody>
      </p:sp>
      <p:pic>
        <p:nvPicPr>
          <p:cNvPr id="2" name="Content Placeholder 6" descr="A photograph of an agouti mouse with a black-colored mouse">
            <a:extLst>
              <a:ext uri="{FF2B5EF4-FFF2-40B4-BE49-F238E27FC236}">
                <a16:creationId xmlns:a16="http://schemas.microsoft.com/office/drawing/2014/main" id="{BD15B475-56D6-270E-2C58-5B679DE798E2}"/>
              </a:ext>
            </a:extLst>
          </p:cNvPr>
          <p:cNvPicPr>
            <a:picLocks noChangeAspect="1"/>
          </p:cNvPicPr>
          <p:nvPr/>
        </p:nvPicPr>
        <p:blipFill>
          <a:blip r:embed="rId2"/>
          <a:srcRect l="16667" t="3666" r="16667" b="3644"/>
          <a:stretch/>
        </p:blipFill>
        <p:spPr>
          <a:xfrm>
            <a:off x="5185580" y="1912099"/>
            <a:ext cx="3551472" cy="2743200"/>
          </a:xfrm>
          <a:prstGeom prst="rect">
            <a:avLst/>
          </a:prstGeom>
        </p:spPr>
      </p:pic>
      <p:sp>
        <p:nvSpPr>
          <p:cNvPr id="5" name="Photo Credit 1">
            <a:extLst>
              <a:ext uri="{FF2B5EF4-FFF2-40B4-BE49-F238E27FC236}">
                <a16:creationId xmlns:a16="http://schemas.microsoft.com/office/drawing/2014/main" id="{AA2D4867-6C78-F704-371F-5C4F9F0E698F}"/>
              </a:ext>
            </a:extLst>
          </p:cNvPr>
          <p:cNvSpPr txBox="1"/>
          <p:nvPr/>
        </p:nvSpPr>
        <p:spPr>
          <a:xfrm>
            <a:off x="4775356" y="4682932"/>
            <a:ext cx="4572000" cy="215444"/>
          </a:xfrm>
          <a:prstGeom prst="rect">
            <a:avLst/>
          </a:prstGeom>
          <a:noFill/>
        </p:spPr>
        <p:txBody>
          <a:bodyPr wrap="square">
            <a:spAutoFit/>
          </a:bodyPr>
          <a:lstStyle/>
          <a:p>
            <a:pPr algn="ctr"/>
            <a:r>
              <a:rPr lang="en-US" sz="800" dirty="0"/>
              <a:t>Randy Jirtle and Dana Dolinoy on Wikimedia Commons. "Mouse colors."</a:t>
            </a:r>
          </a:p>
        </p:txBody>
      </p:sp>
    </p:spTree>
    <p:extLst>
      <p:ext uri="{BB962C8B-B14F-4D97-AF65-F5344CB8AC3E}">
        <p14:creationId xmlns:p14="http://schemas.microsoft.com/office/powerpoint/2010/main" val="316243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12.3 Figure 7</a:t>
            </a:r>
            <a:endParaRPr lang="en-US" sz="3200" dirty="0">
              <a:solidFill>
                <a:schemeClr val="accent1"/>
              </a:solidFill>
            </a:endParaRPr>
          </a:p>
        </p:txBody>
      </p:sp>
      <p:sp>
        <p:nvSpPr>
          <p:cNvPr id="6" name="Photo Credit 1">
            <a:extLst>
              <a:ext uri="{FF2B5EF4-FFF2-40B4-BE49-F238E27FC236}">
                <a16:creationId xmlns:a16="http://schemas.microsoft.com/office/drawing/2014/main" id="{F9F5D3CB-0D6B-7894-C255-EF593CC8B7E5}"/>
              </a:ext>
            </a:extLst>
          </p:cNvPr>
          <p:cNvSpPr txBox="1"/>
          <p:nvPr/>
        </p:nvSpPr>
        <p:spPr>
          <a:xfrm>
            <a:off x="2286000" y="5797825"/>
            <a:ext cx="4572000" cy="215444"/>
          </a:xfrm>
          <a:prstGeom prst="rect">
            <a:avLst/>
          </a:prstGeom>
          <a:noFill/>
        </p:spPr>
        <p:txBody>
          <a:bodyPr wrap="square">
            <a:spAutoFit/>
          </a:bodyPr>
          <a:lstStyle/>
          <a:p>
            <a:pPr algn="ctr"/>
            <a:r>
              <a:rPr lang="en-US" sz="800" dirty="0"/>
              <a:t>OpenStax. "Epistasis." </a:t>
            </a:r>
          </a:p>
        </p:txBody>
      </p:sp>
      <p:pic>
        <p:nvPicPr>
          <p:cNvPr id="2" name="Content Placeholder 4" descr="A cross between two agouti mice with the genotype capital A lowercase a capital C lowercase c to demonstrate epistasis. The top header column reads from left to right capitals A C, lowercase a capital C, capital A lowercase c, and lowercase a c. The side header column reads from top to bottom capital A C, lowercase a capital C, capital A lowercase c, and lowercase a c. The first row from left to right reads capital A A C C (agouti mouse), capital A lowercase a capital C C (agouti mouse), capital A A C lowercase c (agouti mouse), and capital A lowercase a capital C lowercase c (agouti mouse). The second row from left to right reads capital A lowercase a captial C C (agouti mouse), lowercase a a capital C C (black mouse), capital A lowercase a capital C lowercase c (agouti mouse), and lowercase a a capital C lowercase c (black mouse). The third row from left to right reads captial A A C lowercase c (agouti mouse), capital A lowercase a capital C lowercase c (agouti mouse), capital A A lowercase c c (albino mouse), and capital A lowercase a c c (albino mouse). The last row from left to right reads capital A lowercase a capital C lowercase c (agouti mouse), lowercase a a capital C lowercase c (black mouse), capital A lowercase a c c (albino mouse), and lowercase a a c c (albino mouse). The resulting phenotype ratios from this cross are 9 out of 16 agouti, 3 out of 16 black, and 4 out of 16 albino.">
            <a:extLst>
              <a:ext uri="{FF2B5EF4-FFF2-40B4-BE49-F238E27FC236}">
                <a16:creationId xmlns:a16="http://schemas.microsoft.com/office/drawing/2014/main" id="{CBC18432-F43D-9365-88F5-6280C6F23D04}"/>
              </a:ext>
            </a:extLst>
          </p:cNvPr>
          <p:cNvPicPr>
            <a:picLocks noGrp="1" noChangeAspect="1"/>
          </p:cNvPicPr>
          <p:nvPr>
            <p:ph idx="1"/>
          </p:nvPr>
        </p:nvPicPr>
        <p:blipFill>
          <a:blip r:embed="rId3"/>
          <a:srcRect l="26851" t="3667" r="26852" b="3000"/>
          <a:stretch/>
        </p:blipFill>
        <p:spPr>
          <a:xfrm>
            <a:off x="2462893" y="1066800"/>
            <a:ext cx="4218214" cy="4724400"/>
          </a:xfrm>
        </p:spPr>
      </p:pic>
    </p:spTree>
    <p:extLst>
      <p:ext uri="{BB962C8B-B14F-4D97-AF65-F5344CB8AC3E}">
        <p14:creationId xmlns:p14="http://schemas.microsoft.com/office/powerpoint/2010/main" val="72368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Laws of Inheritance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Mendel's four postulates or "laws" that describe the basics of dominant and recessive inheritance in diploid organisms</a:t>
            </a:r>
          </a:p>
          <a:p>
            <a:r>
              <a:rPr lang="en-US" dirty="0"/>
              <a:t>Laws summarize classical genetics, though more complex patterns of inheritance exist</a:t>
            </a:r>
            <a:r>
              <a:rPr lang="en-US" i="0" dirty="0">
                <a:solidFill>
                  <a:schemeClr val="tx1"/>
                </a:solidFill>
              </a:rPr>
              <a:t>	</a:t>
            </a:r>
            <a:endParaRPr lang="en-US"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Epistasis</a:t>
            </a:r>
            <a:r>
              <a:rPr lang="en-US" sz="1400" baseline="-25000" dirty="0"/>
              <a:t>4</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Epistasis can also occur when dominant allele masks expression at separate gene</a:t>
            </a:r>
          </a:p>
          <a:p>
            <a:pPr lvl="1"/>
            <a:r>
              <a:rPr lang="en-US" dirty="0"/>
              <a:t>Example: Fruit color in summer squash</a:t>
            </a:r>
          </a:p>
          <a:p>
            <a:pPr lvl="2"/>
            <a:r>
              <a:rPr lang="en-US" dirty="0"/>
              <a:t>Controlled by </a:t>
            </a:r>
            <a:r>
              <a:rPr lang="en-US" i="1" dirty="0"/>
              <a:t>W</a:t>
            </a:r>
            <a:r>
              <a:rPr lang="en-US" dirty="0"/>
              <a:t> gene (dominant and yields white fruit), </a:t>
            </a:r>
            <a:r>
              <a:rPr lang="en-US" i="1" dirty="0"/>
              <a:t>Y</a:t>
            </a:r>
            <a:r>
              <a:rPr lang="en-US" dirty="0"/>
              <a:t> gene (dominant and yields yellow fruit), and </a:t>
            </a:r>
            <a:r>
              <a:rPr lang="en-US" i="1" dirty="0"/>
              <a:t>y</a:t>
            </a:r>
            <a:r>
              <a:rPr lang="en-US" dirty="0"/>
              <a:t> gene (recessive and yields green fruit)</a:t>
            </a:r>
          </a:p>
          <a:p>
            <a:pPr lvl="2"/>
            <a:r>
              <a:rPr lang="en-US" i="1" dirty="0"/>
              <a:t>W</a:t>
            </a:r>
            <a:r>
              <a:rPr lang="en-US" dirty="0"/>
              <a:t> masks expression of </a:t>
            </a:r>
            <a:r>
              <a:rPr lang="en-US" i="1" dirty="0"/>
              <a:t>Y </a:t>
            </a:r>
            <a:r>
              <a:rPr lang="en-US" dirty="0"/>
              <a:t>gene</a:t>
            </a:r>
          </a:p>
          <a:p>
            <a:pPr lvl="3"/>
            <a:r>
              <a:rPr lang="en-US" sz="2200" dirty="0"/>
              <a:t>If homozygous recessive (</a:t>
            </a:r>
            <a:r>
              <a:rPr lang="en-US" sz="2200" i="1" dirty="0"/>
              <a:t>ww</a:t>
            </a:r>
            <a:r>
              <a:rPr lang="en-US" sz="2200" dirty="0"/>
              <a:t>), then fruit color determined by </a:t>
            </a:r>
            <a:r>
              <a:rPr lang="en-US" sz="2200" i="1" dirty="0"/>
              <a:t>Y </a:t>
            </a:r>
            <a:r>
              <a:rPr lang="en-US" sz="2200" dirty="0"/>
              <a:t>alleles</a:t>
            </a:r>
          </a:p>
          <a:p>
            <a:pPr lvl="3"/>
            <a:r>
              <a:rPr lang="en-US" sz="2200" i="1" dirty="0"/>
              <a:t>wwYY </a:t>
            </a:r>
            <a:r>
              <a:rPr lang="en-US" sz="2200" dirty="0"/>
              <a:t>and </a:t>
            </a:r>
            <a:r>
              <a:rPr lang="en-US" sz="2200" i="1" dirty="0"/>
              <a:t>wwYy</a:t>
            </a:r>
            <a:r>
              <a:rPr lang="en-US" sz="2200" dirty="0"/>
              <a:t> produces yellow fruit</a:t>
            </a:r>
          </a:p>
          <a:p>
            <a:pPr lvl="3"/>
            <a:r>
              <a:rPr lang="en-US" sz="2200" i="1" dirty="0"/>
              <a:t>wwyy</a:t>
            </a:r>
            <a:r>
              <a:rPr lang="en-US" sz="2200" dirty="0"/>
              <a:t> produces green fruit</a:t>
            </a:r>
          </a:p>
          <a:p>
            <a:pPr lvl="2"/>
            <a:r>
              <a:rPr lang="en-US" dirty="0"/>
              <a:t>Cross between </a:t>
            </a:r>
            <a:r>
              <a:rPr lang="en-US" i="1" dirty="0"/>
              <a:t>WwYy </a:t>
            </a:r>
            <a:r>
              <a:rPr lang="en-US" dirty="0"/>
              <a:t>and </a:t>
            </a:r>
            <a:r>
              <a:rPr lang="en-US" i="1" dirty="0"/>
              <a:t>WwYy </a:t>
            </a:r>
            <a:r>
              <a:rPr lang="en-US" dirty="0"/>
              <a:t>would produce 12 white:3 yellow:1 green</a:t>
            </a:r>
          </a:p>
        </p:txBody>
      </p:sp>
    </p:spTree>
    <p:extLst>
      <p:ext uri="{BB962C8B-B14F-4D97-AF65-F5344CB8AC3E}">
        <p14:creationId xmlns:p14="http://schemas.microsoft.com/office/powerpoint/2010/main" val="18867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Epistasis</a:t>
            </a:r>
            <a:r>
              <a:rPr lang="en-US" sz="1400" baseline="-25000" dirty="0"/>
              <a:t>5</a:t>
            </a:r>
            <a:endParaRPr lang="en-US" sz="3200" baseline="-25000" dirty="0">
              <a:solidFill>
                <a:schemeClr val="accent1"/>
              </a:solidFill>
            </a:endParaRPr>
          </a:p>
        </p:txBody>
      </p:sp>
      <p:sp>
        <p:nvSpPr>
          <p:cNvPr id="11267" name="Rectangle 3"/>
          <p:cNvSpPr>
            <a:spLocks noGrp="1"/>
          </p:cNvSpPr>
          <p:nvPr>
            <p:ph idx="1"/>
          </p:nvPr>
        </p:nvSpPr>
        <p:spPr>
          <a:xfrm>
            <a:off x="457200" y="1280160"/>
            <a:ext cx="6248400" cy="4663440"/>
          </a:xfrm>
          <a:prstGeom prst="rect">
            <a:avLst/>
          </a:prstGeom>
        </p:spPr>
        <p:txBody>
          <a:bodyPr>
            <a:normAutofit fontScale="92500" lnSpcReduction="10000"/>
          </a:bodyPr>
          <a:lstStyle/>
          <a:p>
            <a:r>
              <a:rPr lang="en-US" sz="2000" dirty="0"/>
              <a:t>Epistasis can be reciprocal (either gene expresses same phenotype)</a:t>
            </a:r>
          </a:p>
          <a:p>
            <a:r>
              <a:rPr lang="en-US" sz="2000" dirty="0"/>
              <a:t>Example: Shepherd's purse plant</a:t>
            </a:r>
          </a:p>
          <a:p>
            <a:pPr lvl="1"/>
            <a:r>
              <a:rPr lang="en-US" sz="2000" dirty="0"/>
              <a:t>Seed shape controlled by two genes in dominant epistatic relationship</a:t>
            </a:r>
          </a:p>
          <a:p>
            <a:pPr lvl="1"/>
            <a:r>
              <a:rPr lang="en-US" sz="2000" dirty="0"/>
              <a:t>Homozygous recessive (</a:t>
            </a:r>
            <a:r>
              <a:rPr lang="en-US" sz="2000" i="1" dirty="0"/>
              <a:t>aabb</a:t>
            </a:r>
            <a:r>
              <a:rPr lang="en-US" sz="2000" dirty="0"/>
              <a:t>) produces ovoid seeds</a:t>
            </a:r>
          </a:p>
          <a:p>
            <a:pPr lvl="1"/>
            <a:r>
              <a:rPr lang="en-US" sz="2000" dirty="0"/>
              <a:t>Dominant allele for either gene produces triangular seeds (every possible genotype other than </a:t>
            </a:r>
            <a:r>
              <a:rPr lang="en-US" sz="2000" i="1" dirty="0"/>
              <a:t>aabb</a:t>
            </a:r>
            <a:r>
              <a:rPr lang="en-US" sz="2000" dirty="0"/>
              <a:t>)</a:t>
            </a:r>
          </a:p>
          <a:p>
            <a:pPr lvl="1"/>
            <a:r>
              <a:rPr lang="en-US" sz="2000" dirty="0"/>
              <a:t>Cross between </a:t>
            </a:r>
            <a:r>
              <a:rPr lang="en-US" sz="2000" i="1" dirty="0"/>
              <a:t>AaBb </a:t>
            </a:r>
            <a:r>
              <a:rPr lang="en-US" sz="2000" dirty="0"/>
              <a:t>and </a:t>
            </a:r>
            <a:r>
              <a:rPr lang="en-US" sz="2000" i="1" dirty="0"/>
              <a:t>AaBb</a:t>
            </a:r>
            <a:r>
              <a:rPr lang="en-US" sz="2000" dirty="0"/>
              <a:t> yields phenotypic ratio of 15 triangular: 1 ovoid</a:t>
            </a:r>
          </a:p>
          <a:p>
            <a:r>
              <a:rPr lang="en-US" sz="2000" dirty="0"/>
              <a:t>Any characteristic that results in phenotypic ratio total of                                        16 is typical of two-gene interaction</a:t>
            </a:r>
          </a:p>
          <a:p>
            <a:pPr lvl="1"/>
            <a:r>
              <a:rPr lang="en-US" sz="2000" dirty="0"/>
              <a:t>Phenotypic ratio for Mendel's dihybrid cross of two                     noninteracting genes is 9:3:3:1</a:t>
            </a:r>
          </a:p>
          <a:p>
            <a:pPr lvl="1"/>
            <a:r>
              <a:rPr lang="en-US" sz="2000" dirty="0"/>
              <a:t>Assumes genes are not linked</a:t>
            </a:r>
            <a:endParaRPr lang="en-US" sz="2000" dirty="0">
              <a:solidFill>
                <a:srgbClr val="0000FF"/>
              </a:solidFill>
            </a:endParaRPr>
          </a:p>
        </p:txBody>
      </p:sp>
      <p:sp>
        <p:nvSpPr>
          <p:cNvPr id="5" name="Caption 1">
            <a:extLst>
              <a:ext uri="{FF2B5EF4-FFF2-40B4-BE49-F238E27FC236}">
                <a16:creationId xmlns:a16="http://schemas.microsoft.com/office/drawing/2014/main" id="{5AE2BE24-129C-762E-F782-3751EB986388}"/>
              </a:ext>
              <a:ext uri="{C183D7F6-B498-43B3-948B-1728B52AA6E4}">
                <adec:decorative xmlns:adec="http://schemas.microsoft.com/office/drawing/2017/decorative" val="0"/>
              </a:ext>
            </a:extLst>
          </p:cNvPr>
          <p:cNvSpPr txBox="1"/>
          <p:nvPr/>
        </p:nvSpPr>
        <p:spPr>
          <a:xfrm>
            <a:off x="5488732" y="1280160"/>
            <a:ext cx="4571999" cy="307777"/>
          </a:xfrm>
          <a:prstGeom prst="rect">
            <a:avLst/>
          </a:prstGeom>
          <a:noFill/>
        </p:spPr>
        <p:txBody>
          <a:bodyPr wrap="square" rtlCol="0">
            <a:spAutoFit/>
          </a:bodyPr>
          <a:lstStyle/>
          <a:p>
            <a:pPr algn="ctr"/>
            <a:r>
              <a:rPr lang="en-US" sz="1400" b="1" dirty="0"/>
              <a:t>12.3 Figure 8</a:t>
            </a:r>
            <a:endParaRPr lang="en-US" sz="1400" dirty="0"/>
          </a:p>
        </p:txBody>
      </p:sp>
      <p:pic>
        <p:nvPicPr>
          <p:cNvPr id="2" name="Content Placeholder 6" descr="A photograph of a pea plant with white flowers">
            <a:extLst>
              <a:ext uri="{FF2B5EF4-FFF2-40B4-BE49-F238E27FC236}">
                <a16:creationId xmlns:a16="http://schemas.microsoft.com/office/drawing/2014/main" id="{C4A3ACCE-F4E2-B9F0-9BE6-A4A6C9FE83B1}"/>
              </a:ext>
            </a:extLst>
          </p:cNvPr>
          <p:cNvPicPr>
            <a:picLocks noChangeAspect="1"/>
          </p:cNvPicPr>
          <p:nvPr/>
        </p:nvPicPr>
        <p:blipFill>
          <a:blip r:embed="rId2"/>
          <a:srcRect l="31482" t="3667" r="30555" b="3000"/>
          <a:stretch/>
        </p:blipFill>
        <p:spPr>
          <a:xfrm>
            <a:off x="6705600" y="1662167"/>
            <a:ext cx="2231571" cy="3048000"/>
          </a:xfrm>
          <a:prstGeom prst="rect">
            <a:avLst/>
          </a:prstGeom>
        </p:spPr>
      </p:pic>
      <p:sp>
        <p:nvSpPr>
          <p:cNvPr id="6" name="Photo Credit 1">
            <a:extLst>
              <a:ext uri="{FF2B5EF4-FFF2-40B4-BE49-F238E27FC236}">
                <a16:creationId xmlns:a16="http://schemas.microsoft.com/office/drawing/2014/main" id="{19D186D4-23E1-4FC4-72FD-E4CCB252AC91}"/>
              </a:ext>
            </a:extLst>
          </p:cNvPr>
          <p:cNvSpPr txBox="1"/>
          <p:nvPr/>
        </p:nvSpPr>
        <p:spPr>
          <a:xfrm>
            <a:off x="6580991" y="4801607"/>
            <a:ext cx="2590800" cy="338554"/>
          </a:xfrm>
          <a:prstGeom prst="rect">
            <a:avLst/>
          </a:prstGeom>
          <a:noFill/>
        </p:spPr>
        <p:txBody>
          <a:bodyPr wrap="square">
            <a:spAutoFit/>
          </a:bodyPr>
          <a:lstStyle/>
          <a:p>
            <a:pPr algn="ctr"/>
            <a:r>
              <a:rPr lang="en-US" sz="800" dirty="0"/>
              <a:t>Krzysztof Ziarnek, Kenraiz on Wikimedia Commons. "Shepherd's purse plant."</a:t>
            </a:r>
          </a:p>
        </p:txBody>
      </p:sp>
    </p:spTree>
    <p:extLst>
      <p:ext uri="{BB962C8B-B14F-4D97-AF65-F5344CB8AC3E}">
        <p14:creationId xmlns:p14="http://schemas.microsoft.com/office/powerpoint/2010/main" val="285167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r>
              <a:rPr lang="en-US" sz="2000" dirty="0"/>
              <a:t>Mendel proposed that genes (characteristics) are inherited as allele pairs (traits) exhibiting dominant and recessive patterns</a:t>
            </a:r>
          </a:p>
          <a:p>
            <a:pPr lvl="1"/>
            <a:r>
              <a:rPr lang="en-US" sz="2000" dirty="0"/>
              <a:t>Alleles segregate equally into gametes</a:t>
            </a:r>
          </a:p>
          <a:p>
            <a:pPr lvl="1"/>
            <a:r>
              <a:rPr lang="en-US" sz="2000" dirty="0"/>
              <a:t>Genes assorted into gametes independently</a:t>
            </a:r>
          </a:p>
          <a:p>
            <a:pPr lvl="1"/>
            <a:r>
              <a:rPr lang="en-US" sz="2000" dirty="0"/>
              <a:t>Dihybrid crosses demonstrate independent assortment</a:t>
            </a:r>
          </a:p>
          <a:p>
            <a:r>
              <a:rPr lang="en-US" sz="2000" dirty="0"/>
              <a:t>Crosses involving more than two genes, use forked-line or probability methods to predict offspring genotypes and phenotypes</a:t>
            </a:r>
          </a:p>
          <a:p>
            <a:r>
              <a:rPr lang="en-US" sz="2000" dirty="0"/>
              <a:t>Linked genes on the same chromosome tend to be inherited together</a:t>
            </a:r>
          </a:p>
          <a:p>
            <a:pPr lvl="1"/>
            <a:r>
              <a:rPr lang="en-US" sz="2000" dirty="0"/>
              <a:t>Violates law of independent assortment</a:t>
            </a:r>
          </a:p>
          <a:p>
            <a:pPr lvl="1"/>
            <a:r>
              <a:rPr lang="en-US" sz="2000" dirty="0"/>
              <a:t>Recombination allows mixing of maternal/paternal alleles</a:t>
            </a:r>
          </a:p>
          <a:p>
            <a:pPr lvl="1"/>
            <a:r>
              <a:rPr lang="en-US" sz="2000" dirty="0"/>
              <a:t>The farther apart genes are, the more likely independent assortment occurs</a:t>
            </a:r>
          </a:p>
          <a:p>
            <a:r>
              <a:rPr lang="en-US" sz="2000" dirty="0"/>
              <a:t>Gene interactions like epistasis can modify expression</a:t>
            </a:r>
          </a:p>
        </p:txBody>
      </p:sp>
    </p:spTree>
    <p:extLst>
      <p:ext uri="{BB962C8B-B14F-4D97-AF65-F5344CB8AC3E}">
        <p14:creationId xmlns:p14="http://schemas.microsoft.com/office/powerpoint/2010/main" val="369882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Pairs of Unit Factors, or Genes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Mendel proposed paired unit factors of hereditary faithfully transmitted from parents to offspring by dissociation and reassociation during gametogenesis and fertilization</a:t>
            </a:r>
          </a:p>
          <a:p>
            <a:r>
              <a:rPr lang="en-US" dirty="0"/>
              <a:t>Factors/genes exist as discrete units that are not blended in the offspring</a:t>
            </a:r>
          </a:p>
        </p:txBody>
      </p:sp>
    </p:spTree>
    <p:extLst>
      <p:ext uri="{BB962C8B-B14F-4D97-AF65-F5344CB8AC3E}">
        <p14:creationId xmlns:p14="http://schemas.microsoft.com/office/powerpoint/2010/main" val="167379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Alleles Can Be Dominant or Recessive</a:t>
            </a:r>
            <a:endParaRPr lang="en-US" sz="3200" dirty="0">
              <a:solidFill>
                <a:schemeClr val="accent1"/>
              </a:solidFill>
            </a:endParaRPr>
          </a:p>
        </p:txBody>
      </p:sp>
      <p:sp>
        <p:nvSpPr>
          <p:cNvPr id="11267" name="Rectangle 3"/>
          <p:cNvSpPr>
            <a:spLocks noGrp="1"/>
          </p:cNvSpPr>
          <p:nvPr>
            <p:ph idx="1"/>
          </p:nvPr>
        </p:nvSpPr>
        <p:spPr>
          <a:xfrm>
            <a:off x="457200" y="1280160"/>
            <a:ext cx="8229600" cy="3232945"/>
          </a:xfrm>
          <a:prstGeom prst="rect">
            <a:avLst/>
          </a:prstGeom>
        </p:spPr>
        <p:txBody>
          <a:bodyPr>
            <a:normAutofit lnSpcReduction="10000"/>
          </a:bodyPr>
          <a:lstStyle/>
          <a:p>
            <a:r>
              <a:rPr lang="en-US" b="1" dirty="0"/>
              <a:t>Law of dominance</a:t>
            </a:r>
            <a:r>
              <a:rPr lang="en-US" dirty="0"/>
              <a:t>: in a heterozygote, one trait will conceal the presence of another trait for the same characteristic</a:t>
            </a:r>
          </a:p>
          <a:p>
            <a:r>
              <a:rPr lang="en-US" dirty="0"/>
              <a:t>Dominant expressed and recessive remains "latent" but will be passed on</a:t>
            </a:r>
            <a:r>
              <a:rPr lang="en-US" i="1" dirty="0"/>
              <a:t> </a:t>
            </a:r>
            <a:endParaRPr lang="en-US" dirty="0"/>
          </a:p>
          <a:p>
            <a:r>
              <a:rPr lang="en-US" dirty="0"/>
              <a:t>Other patterns of inheritance exist, not just law of dominance</a:t>
            </a:r>
            <a:endParaRPr lang="en-US" dirty="0">
              <a:solidFill>
                <a:srgbClr val="0000FF"/>
              </a:solidFill>
            </a:endParaRPr>
          </a:p>
        </p:txBody>
      </p:sp>
      <p:sp>
        <p:nvSpPr>
          <p:cNvPr id="4" name="Caption 1">
            <a:extLst>
              <a:ext uri="{FF2B5EF4-FFF2-40B4-BE49-F238E27FC236}">
                <a16:creationId xmlns:a16="http://schemas.microsoft.com/office/drawing/2014/main" id="{CEBF4E00-CA5B-D9B2-6144-1C056EE7E7A4}"/>
              </a:ext>
              <a:ext uri="{C183D7F6-B498-43B3-948B-1728B52AA6E4}">
                <adec:decorative xmlns:adec="http://schemas.microsoft.com/office/drawing/2017/decorative" val="0"/>
              </a:ext>
            </a:extLst>
          </p:cNvPr>
          <p:cNvSpPr txBox="1"/>
          <p:nvPr/>
        </p:nvSpPr>
        <p:spPr>
          <a:xfrm>
            <a:off x="3418114" y="4732931"/>
            <a:ext cx="1670376" cy="954107"/>
          </a:xfrm>
          <a:prstGeom prst="rect">
            <a:avLst/>
          </a:prstGeom>
          <a:noFill/>
        </p:spPr>
        <p:txBody>
          <a:bodyPr wrap="square" rtlCol="0">
            <a:spAutoFit/>
          </a:bodyPr>
          <a:lstStyle/>
          <a:p>
            <a:r>
              <a:rPr lang="en-US" sz="1400" b="1" dirty="0"/>
              <a:t>12.3 Figure 1: </a:t>
            </a:r>
            <a:r>
              <a:rPr lang="en-US" sz="1400" dirty="0"/>
              <a:t>The child in the photo expresses albinism, a recessive trait.</a:t>
            </a:r>
          </a:p>
        </p:txBody>
      </p:sp>
      <p:pic>
        <p:nvPicPr>
          <p:cNvPr id="2" name="Content Placeholder 4" descr="A photograph of an albino African child">
            <a:extLst>
              <a:ext uri="{FF2B5EF4-FFF2-40B4-BE49-F238E27FC236}">
                <a16:creationId xmlns:a16="http://schemas.microsoft.com/office/drawing/2014/main" id="{5F71C204-71C0-4B55-A51F-FA10461DDB8E}"/>
              </a:ext>
            </a:extLst>
          </p:cNvPr>
          <p:cNvPicPr>
            <a:picLocks noChangeAspect="1"/>
          </p:cNvPicPr>
          <p:nvPr/>
        </p:nvPicPr>
        <p:blipFill>
          <a:blip r:embed="rId2"/>
          <a:srcRect l="4630" t="3667" r="3704" b="3611"/>
          <a:stretch/>
        </p:blipFill>
        <p:spPr>
          <a:xfrm>
            <a:off x="5088490" y="3931376"/>
            <a:ext cx="3124230" cy="1755661"/>
          </a:xfrm>
          <a:prstGeom prst="rect">
            <a:avLst/>
          </a:prstGeom>
        </p:spPr>
      </p:pic>
      <p:sp>
        <p:nvSpPr>
          <p:cNvPr id="5" name="Photo Credit 1">
            <a:extLst>
              <a:ext uri="{FF2B5EF4-FFF2-40B4-BE49-F238E27FC236}">
                <a16:creationId xmlns:a16="http://schemas.microsoft.com/office/drawing/2014/main" id="{36DF7533-B292-1FFA-1267-79591C0C4A5C}"/>
              </a:ext>
            </a:extLst>
          </p:cNvPr>
          <p:cNvSpPr txBox="1"/>
          <p:nvPr/>
        </p:nvSpPr>
        <p:spPr>
          <a:xfrm>
            <a:off x="4373216" y="5687038"/>
            <a:ext cx="4572000" cy="215444"/>
          </a:xfrm>
          <a:prstGeom prst="rect">
            <a:avLst/>
          </a:prstGeom>
          <a:noFill/>
        </p:spPr>
        <p:txBody>
          <a:bodyPr wrap="square">
            <a:spAutoFit/>
          </a:bodyPr>
          <a:lstStyle/>
          <a:p>
            <a:pPr algn="ctr"/>
            <a:r>
              <a:rPr lang="en-US" sz="800" dirty="0"/>
              <a:t>ONU Brazil on Wikimedia Commons. "Albinism."</a:t>
            </a:r>
          </a:p>
        </p:txBody>
      </p:sp>
    </p:spTree>
    <p:extLst>
      <p:ext uri="{BB962C8B-B14F-4D97-AF65-F5344CB8AC3E}">
        <p14:creationId xmlns:p14="http://schemas.microsoft.com/office/powerpoint/2010/main" val="240696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Equal Segregation of Alleles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10000"/>
          </a:bodyPr>
          <a:lstStyle/>
          <a:p>
            <a:r>
              <a:rPr lang="en-US" b="1" dirty="0"/>
              <a:t>Law of segregation</a:t>
            </a:r>
            <a:r>
              <a:rPr lang="en-US" dirty="0"/>
              <a:t>: paired unit factors (i.e., genes) segregate equally into gametes such that offspring have an equal likelihood of inheriting any combination of factors</a:t>
            </a:r>
          </a:p>
          <a:p>
            <a:r>
              <a:rPr lang="en-US" dirty="0"/>
              <a:t>F</a:t>
            </a:r>
            <a:r>
              <a:rPr lang="en-US" baseline="-25000" dirty="0"/>
              <a:t>2 </a:t>
            </a:r>
            <a:r>
              <a:rPr lang="en-US" dirty="0"/>
              <a:t>generation of monohybrid cross results in homozygous dominant, heterozygous, and homozygous recessive</a:t>
            </a:r>
          </a:p>
          <a:p>
            <a:r>
              <a:rPr lang="en-US" dirty="0"/>
              <a:t>Heterozygotes and homozygous </a:t>
            </a:r>
            <a:r>
              <a:rPr lang="en-US"/>
              <a:t>dominant individuals are </a:t>
            </a:r>
            <a:r>
              <a:rPr lang="en-US" dirty="0"/>
              <a:t>phenotypically identical, resulting in 3:1 phenotypic ratio</a:t>
            </a:r>
          </a:p>
          <a:p>
            <a:r>
              <a:rPr lang="en-US" dirty="0"/>
              <a:t>Why we can use Punnett square to predict offspring genotypes</a:t>
            </a:r>
          </a:p>
          <a:p>
            <a:r>
              <a:rPr lang="en-US" dirty="0"/>
              <a:t>Physical basis is meiosis I with random segregation of homologous chromosomes</a:t>
            </a:r>
            <a:endParaRPr lang="en-US" dirty="0">
              <a:solidFill>
                <a:srgbClr val="0000FF"/>
              </a:solidFill>
            </a:endParaRPr>
          </a:p>
        </p:txBody>
      </p:sp>
    </p:spTree>
    <p:extLst>
      <p:ext uri="{BB962C8B-B14F-4D97-AF65-F5344CB8AC3E}">
        <p14:creationId xmlns:p14="http://schemas.microsoft.com/office/powerpoint/2010/main" val="413294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Independent Assortment</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b="1" dirty="0"/>
              <a:t>Law of independent assortment</a:t>
            </a:r>
            <a:r>
              <a:rPr lang="en-US" dirty="0"/>
              <a:t>: genes do not influence each other with regard to sorting of alleles into gametes; every possible combination of alleles is equally likely to occur</a:t>
            </a:r>
          </a:p>
          <a:p>
            <a:r>
              <a:rPr lang="en-US" dirty="0"/>
              <a:t>Illustrated by dihybrid cross</a:t>
            </a:r>
          </a:p>
          <a:p>
            <a:pPr lvl="1"/>
            <a:r>
              <a:rPr lang="en-US" b="1" dirty="0"/>
              <a:t>Dihybrid</a:t>
            </a:r>
            <a:r>
              <a:rPr lang="en-US" dirty="0"/>
              <a:t>: result of a cross between two true-breeding parents that express different traits for two characteristics</a:t>
            </a:r>
          </a:p>
          <a:p>
            <a:r>
              <a:rPr lang="en-US" dirty="0"/>
              <a:t>Example: Cross between green, wrinkled seeds (</a:t>
            </a:r>
            <a:r>
              <a:rPr lang="en-US" i="1" dirty="0"/>
              <a:t>yyrr</a:t>
            </a:r>
            <a:r>
              <a:rPr lang="en-US" dirty="0"/>
              <a:t>) and yellow, round seeds (</a:t>
            </a:r>
            <a:r>
              <a:rPr lang="en-US" i="1" dirty="0"/>
              <a:t>YYRR</a:t>
            </a:r>
            <a:r>
              <a:rPr lang="en-US" dirty="0"/>
              <a:t>)</a:t>
            </a:r>
          </a:p>
          <a:p>
            <a:pPr lvl="1"/>
            <a:r>
              <a:rPr lang="en-US" dirty="0"/>
              <a:t>Law of segregation says gametes for green/wrinkled plant are all </a:t>
            </a:r>
            <a:r>
              <a:rPr lang="en-US" i="1" dirty="0"/>
              <a:t>yr </a:t>
            </a:r>
            <a:r>
              <a:rPr lang="en-US" dirty="0"/>
              <a:t>and for yellow/round plant are all </a:t>
            </a:r>
            <a:r>
              <a:rPr lang="en-US" i="1" dirty="0"/>
              <a:t>YR</a:t>
            </a:r>
            <a:endParaRPr lang="en-US" dirty="0"/>
          </a:p>
          <a:p>
            <a:pPr lvl="1"/>
            <a:r>
              <a:rPr lang="en-US" dirty="0"/>
              <a:t>F</a:t>
            </a:r>
            <a:r>
              <a:rPr lang="en-US" baseline="-25000" dirty="0"/>
              <a:t>1</a:t>
            </a:r>
            <a:r>
              <a:rPr lang="en-US" dirty="0"/>
              <a:t> generation all </a:t>
            </a:r>
            <a:r>
              <a:rPr lang="en-US" i="1" dirty="0"/>
              <a:t>YyRr</a:t>
            </a:r>
          </a:p>
          <a:p>
            <a:pPr lvl="1"/>
            <a:r>
              <a:rPr lang="en-US" dirty="0"/>
              <a:t>F</a:t>
            </a:r>
            <a:r>
              <a:rPr lang="en-US" baseline="-25000" dirty="0"/>
              <a:t>2</a:t>
            </a:r>
            <a:r>
              <a:rPr lang="en-US" dirty="0"/>
              <a:t> generation:</a:t>
            </a:r>
          </a:p>
          <a:p>
            <a:pPr lvl="2"/>
            <a:r>
              <a:rPr lang="en-US" sz="2700" dirty="0"/>
              <a:t>Law of segregation means each gamete gets either </a:t>
            </a:r>
            <a:r>
              <a:rPr lang="en-US" sz="2700" i="1" dirty="0"/>
              <a:t>R </a:t>
            </a:r>
            <a:r>
              <a:rPr lang="en-US" sz="2700" dirty="0"/>
              <a:t>or </a:t>
            </a:r>
            <a:r>
              <a:rPr lang="en-US" sz="2700" i="1" dirty="0"/>
              <a:t>r </a:t>
            </a:r>
            <a:r>
              <a:rPr lang="en-US" sz="2700" dirty="0"/>
              <a:t>and </a:t>
            </a:r>
            <a:r>
              <a:rPr lang="en-US" sz="2700" i="1" dirty="0"/>
              <a:t>Y </a:t>
            </a:r>
            <a:r>
              <a:rPr lang="en-US" sz="2700" dirty="0"/>
              <a:t>or </a:t>
            </a:r>
            <a:r>
              <a:rPr lang="en-US" sz="2700" i="1" dirty="0"/>
              <a:t>y</a:t>
            </a:r>
          </a:p>
          <a:p>
            <a:pPr lvl="2"/>
            <a:r>
              <a:rPr lang="en-US" sz="2700" dirty="0"/>
              <a:t>Results in </a:t>
            </a:r>
            <a:r>
              <a:rPr lang="en-US" sz="2700" i="1" dirty="0"/>
              <a:t>YR</a:t>
            </a:r>
            <a:r>
              <a:rPr lang="en-US" sz="2700" dirty="0"/>
              <a:t>, </a:t>
            </a:r>
            <a:r>
              <a:rPr lang="en-US" sz="2700" i="1" dirty="0"/>
              <a:t>Yr</a:t>
            </a:r>
            <a:r>
              <a:rPr lang="en-US" sz="2700" dirty="0"/>
              <a:t>, </a:t>
            </a:r>
            <a:r>
              <a:rPr lang="en-US" sz="2700" i="1" dirty="0"/>
              <a:t>yR</a:t>
            </a:r>
            <a:r>
              <a:rPr lang="en-US" sz="2700" dirty="0"/>
              <a:t>, and </a:t>
            </a:r>
            <a:r>
              <a:rPr lang="en-US" sz="2700" i="1" dirty="0"/>
              <a:t>yr</a:t>
            </a:r>
          </a:p>
          <a:p>
            <a:pPr lvl="2"/>
            <a:r>
              <a:rPr lang="en-US" sz="2700" dirty="0"/>
              <a:t>Can infer phenotypic ratio of 9 round/yellow:3 round/green:3 wrinkled/yellow:1 wrinkled/green</a:t>
            </a:r>
          </a:p>
          <a:p>
            <a:pPr marL="0" indent="3175">
              <a:spcBef>
                <a:spcPts val="1200"/>
              </a:spcBef>
              <a:buFont typeface="Courier New" pitchFamily="49" charset="0"/>
              <a:buNone/>
              <a:tabLst>
                <a:tab pos="457200" algn="l"/>
              </a:tabLst>
            </a:pPr>
            <a:endParaRPr lang="en-US" dirty="0">
              <a:solidFill>
                <a:srgbClr val="0000FF"/>
              </a:solidFill>
            </a:endParaRPr>
          </a:p>
        </p:txBody>
      </p:sp>
    </p:spTree>
    <p:extLst>
      <p:ext uri="{BB962C8B-B14F-4D97-AF65-F5344CB8AC3E}">
        <p14:creationId xmlns:p14="http://schemas.microsoft.com/office/powerpoint/2010/main" val="206457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12.3 Figure 2</a:t>
            </a:r>
            <a:endParaRPr lang="en-US" sz="3200" dirty="0">
              <a:solidFill>
                <a:schemeClr val="accent1"/>
              </a:solidFill>
            </a:endParaRPr>
          </a:p>
        </p:txBody>
      </p:sp>
      <p:sp>
        <p:nvSpPr>
          <p:cNvPr id="7" name="Photo Credit 1">
            <a:extLst>
              <a:ext uri="{FF2B5EF4-FFF2-40B4-BE49-F238E27FC236}">
                <a16:creationId xmlns:a16="http://schemas.microsoft.com/office/drawing/2014/main" id="{4F0998C0-633D-8E3B-8538-9CA6F36F4567}"/>
              </a:ext>
            </a:extLst>
          </p:cNvPr>
          <p:cNvSpPr txBox="1"/>
          <p:nvPr/>
        </p:nvSpPr>
        <p:spPr>
          <a:xfrm>
            <a:off x="2286000" y="5746673"/>
            <a:ext cx="4572000" cy="215444"/>
          </a:xfrm>
          <a:prstGeom prst="rect">
            <a:avLst/>
          </a:prstGeom>
          <a:noFill/>
        </p:spPr>
        <p:txBody>
          <a:bodyPr wrap="square">
            <a:spAutoFit/>
          </a:bodyPr>
          <a:lstStyle/>
          <a:p>
            <a:pPr algn="ctr"/>
            <a:r>
              <a:rPr lang="en-US" sz="800" dirty="0"/>
              <a:t>OpenStax. "Dihybrid cross."</a:t>
            </a:r>
          </a:p>
        </p:txBody>
      </p:sp>
      <p:pic>
        <p:nvPicPr>
          <p:cNvPr id="2" name="Content Placeholder 4" descr="A dihybrid cross of pea plants shows the resulting genotypes and phenotypes for two generations of offspring. The dihybrid cross has a P generation of a smooth, yellow seed with the genotype capital Y capital Y capital R capital R and a wrinkled, green seed with the genotype lowercase y lowercase y lowercase r lowercase r. The F1 generation produces all smooth, yellow seeds with the genotype capital Y lowercase y capital R lowercase r. The F2 generation is demonstrated by a Punnett square that has capital Y capital R for the first column, lowercase y capital R for the second column, capital Y lowercase r for the third column, and lowercase y lowercase r for the last column. These are the gametes from the heterozygous parent. Along the side of the Punnett square is capital Y capital R for the first row, lowercase y capital R for the second row, capital Y lowercase r for the third row, and lowercase y lowercase r for the last row. These are the gametes from the heterozygous parent. The top row of the Punnett square from left to right features the following phenotypes and genotypes: smooth, yellow seed ( capital Y capital Y capital R capital R), smooth, yellow seed (capital Y lowercase y capital R capital R), smooth, yellow seed (capital Y capital Y capital R lowercase r), and smooth, yellow seed (capital Y lowercase y capital R lowercase r). The second row of the Punnett square from left to right features the following phenotypes and genotypes: smooth, yellow seed (capital Y lowercase y capital R capital R), smooth, green seed (lowercase y lowercase y capital R capital R), smooth, yellow seed (capital Y lowercase y capital R lowercase r), and smooth, green seed (lowercase y lowercase y capital R lowercase r). The third row of the Punnett square from left to right features the following phenotypes and genotypes: smooth, yellow seed (capital Y capital Y capital R lowercase r), smooth, yellow seed (capital Y lowercase y capital R lowercase r), wrinkled, yellow seed (capital Y capital Y lowercase r lowercase r), and wrinkled, yellow seed (capital Y lowercase y lowercase r lowercase r). The last row of the Punnett square from left to right features the following phenotypes and genotypes: smooth, yellow seed (capital Y lowercase y capital R lowercase r), smooth, green seed (lowercase y lowercase y capital R lowercase r), wrinkled, yellow seed (capital Y lowercase y lowercase r lowercase r), and wrinkled, green seed (lowercase y lowercase y lowercase r lowercase r). The resulting phenotype ratio is 9 smooth, yellow; 3 smooth, green; 3 wrinkled, yellow; and 1 wrinkled, green.">
            <a:extLst>
              <a:ext uri="{FF2B5EF4-FFF2-40B4-BE49-F238E27FC236}">
                <a16:creationId xmlns:a16="http://schemas.microsoft.com/office/drawing/2014/main" id="{36773107-A08F-8ABF-4EBF-FAA0155472D1}"/>
              </a:ext>
            </a:extLst>
          </p:cNvPr>
          <p:cNvPicPr>
            <a:picLocks noGrp="1" noChangeAspect="1"/>
          </p:cNvPicPr>
          <p:nvPr>
            <p:ph idx="1"/>
          </p:nvPr>
        </p:nvPicPr>
        <p:blipFill>
          <a:blip r:embed="rId3"/>
          <a:srcRect l="19444" t="3667" r="19444" b="2307"/>
          <a:stretch/>
        </p:blipFill>
        <p:spPr>
          <a:xfrm>
            <a:off x="1852365" y="1087232"/>
            <a:ext cx="5439269" cy="4649393"/>
          </a:xfrm>
        </p:spPr>
      </p:pic>
    </p:spTree>
    <p:extLst>
      <p:ext uri="{BB962C8B-B14F-4D97-AF65-F5344CB8AC3E}">
        <p14:creationId xmlns:p14="http://schemas.microsoft.com/office/powerpoint/2010/main" val="408415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Independent Assortment</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9:3:3:1 can be split into two 3:1 ratios (like any monohybrid cross with dominant and recessive pattern)</a:t>
            </a:r>
          </a:p>
          <a:p>
            <a:r>
              <a:rPr lang="en-US" dirty="0"/>
              <a:t>Previous example follows 3:1 ratio if each characteristic is split</a:t>
            </a:r>
          </a:p>
          <a:p>
            <a:pPr lvl="1"/>
            <a:r>
              <a:rPr lang="en-US" dirty="0"/>
              <a:t>Then apply product rule and you get same 9:3:3:1 proportion</a:t>
            </a:r>
          </a:p>
          <a:p>
            <a:r>
              <a:rPr lang="en-US" dirty="0"/>
              <a:t>Law of independent assortment indicates cross between yellow/wrinkled (</a:t>
            </a:r>
            <a:r>
              <a:rPr lang="en-US" i="1" dirty="0"/>
              <a:t>Yyrr</a:t>
            </a:r>
            <a:r>
              <a:rPr lang="en-US" dirty="0"/>
              <a:t>) and green/round (</a:t>
            </a:r>
            <a:r>
              <a:rPr lang="en-US" i="1" dirty="0"/>
              <a:t>yyRR</a:t>
            </a:r>
            <a:r>
              <a:rPr lang="en-US" dirty="0"/>
              <a:t>) yields same F</a:t>
            </a:r>
            <a:r>
              <a:rPr lang="en-US" baseline="-25000" dirty="0"/>
              <a:t>1</a:t>
            </a:r>
            <a:r>
              <a:rPr lang="en-US" dirty="0"/>
              <a:t> and F</a:t>
            </a:r>
            <a:r>
              <a:rPr lang="en-US" baseline="-25000" dirty="0"/>
              <a:t>2</a:t>
            </a:r>
            <a:r>
              <a:rPr lang="en-US" dirty="0"/>
              <a:t> offspring as </a:t>
            </a:r>
            <a:r>
              <a:rPr lang="en-US" i="1" dirty="0"/>
              <a:t>YYRR</a:t>
            </a:r>
            <a:r>
              <a:rPr lang="en-US" dirty="0"/>
              <a:t> x </a:t>
            </a:r>
            <a:r>
              <a:rPr lang="en-US" i="1" dirty="0"/>
              <a:t>yyrr</a:t>
            </a:r>
            <a:r>
              <a:rPr lang="en-US" dirty="0"/>
              <a:t> cross</a:t>
            </a:r>
          </a:p>
          <a:p>
            <a:r>
              <a:rPr lang="en-US" dirty="0"/>
              <a:t>Physical basis of law is random assortment on metaphase plate in meiosis I</a:t>
            </a:r>
            <a:endParaRPr lang="en-US" dirty="0">
              <a:solidFill>
                <a:srgbClr val="0000FF"/>
              </a:solidFill>
            </a:endParaRPr>
          </a:p>
        </p:txBody>
      </p:sp>
    </p:spTree>
    <p:extLst>
      <p:ext uri="{BB962C8B-B14F-4D97-AF65-F5344CB8AC3E}">
        <p14:creationId xmlns:p14="http://schemas.microsoft.com/office/powerpoint/2010/main" val="86505433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2686</Words>
  <Application>Microsoft Office PowerPoint</Application>
  <PresentationFormat>On-screen Show (4:3)</PresentationFormat>
  <Paragraphs>192</Paragraphs>
  <Slides>33</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Century Gothic</vt:lpstr>
      <vt:lpstr>Calibri</vt:lpstr>
      <vt:lpstr>Cambria Math</vt:lpstr>
      <vt:lpstr>Arial</vt:lpstr>
      <vt:lpstr>Courier New</vt:lpstr>
      <vt:lpstr>Office Theme</vt:lpstr>
      <vt:lpstr>Equation</vt:lpstr>
      <vt:lpstr>Lesson 12.3</vt:lpstr>
      <vt:lpstr>Objectives</vt:lpstr>
      <vt:lpstr>Laws of Inheritance</vt:lpstr>
      <vt:lpstr>Pairs of Unit Factors, or Genes</vt:lpstr>
      <vt:lpstr>Alleles Can Be Dominant or Recessive</vt:lpstr>
      <vt:lpstr>Equal Segregation of Alleles</vt:lpstr>
      <vt:lpstr>Independent Assortment1</vt:lpstr>
      <vt:lpstr>12.3 Figure 2</vt:lpstr>
      <vt:lpstr>Independent Assortment2</vt:lpstr>
      <vt:lpstr>Forked-Line Method</vt:lpstr>
      <vt:lpstr>Group Activity1</vt:lpstr>
      <vt:lpstr>12.3 Figure 3</vt:lpstr>
      <vt:lpstr>Probability Method1</vt:lpstr>
      <vt:lpstr>Probability Method2</vt:lpstr>
      <vt:lpstr>Probability Method3</vt:lpstr>
      <vt:lpstr>Rules for Multihybrid Fertilization</vt:lpstr>
      <vt:lpstr>Table 1: General Rules for Multihybrid Crosses</vt:lpstr>
      <vt:lpstr>Linked Genes Violate the Law of Independent Assortment1</vt:lpstr>
      <vt:lpstr>Linked Genes Violate the Law of Independent Assortment2</vt:lpstr>
      <vt:lpstr>12.3 Figure 4</vt:lpstr>
      <vt:lpstr>Group Activity2</vt:lpstr>
      <vt:lpstr>Group Activity3</vt:lpstr>
      <vt:lpstr>Group Activity4</vt:lpstr>
      <vt:lpstr>Group Activity5</vt:lpstr>
      <vt:lpstr>Group Activity6</vt:lpstr>
      <vt:lpstr>Epistasis1</vt:lpstr>
      <vt:lpstr>Epistasis2</vt:lpstr>
      <vt:lpstr>Epistasis3</vt:lpstr>
      <vt:lpstr>12.3 Figure 7</vt:lpstr>
      <vt:lpstr>Epistasis4</vt:lpstr>
      <vt:lpstr>Epistasis5</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177</cp:revision>
  <dcterms:created xsi:type="dcterms:W3CDTF">2013-04-26T14:43:13Z</dcterms:created>
  <dcterms:modified xsi:type="dcterms:W3CDTF">2024-10-09T13:22:15Z</dcterms:modified>
</cp:coreProperties>
</file>