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272" r:id="rId2"/>
    <p:sldId id="264" r:id="rId3"/>
    <p:sldId id="265" r:id="rId4"/>
    <p:sldId id="277" r:id="rId5"/>
    <p:sldId id="278" r:id="rId6"/>
    <p:sldId id="284" r:id="rId7"/>
    <p:sldId id="285" r:id="rId8"/>
    <p:sldId id="279" r:id="rId9"/>
    <p:sldId id="280" r:id="rId10"/>
    <p:sldId id="286" r:id="rId11"/>
    <p:sldId id="288" r:id="rId12"/>
    <p:sldId id="287" r:id="rId13"/>
    <p:sldId id="271" r:id="rId14"/>
    <p:sldId id="289" r:id="rId15"/>
    <p:sldId id="281" r:id="rId16"/>
    <p:sldId id="290" r:id="rId17"/>
    <p:sldId id="291" r:id="rId18"/>
    <p:sldId id="292" r:id="rId19"/>
    <p:sldId id="282" r:id="rId20"/>
    <p:sldId id="283" r:id="rId21"/>
    <p:sldId id="293" r:id="rId22"/>
  </p:sldIdLst>
  <p:sldSz cx="9144000" cy="6858000" type="screen4x3"/>
  <p:notesSz cx="6858000" cy="9144000"/>
  <p:embeddedFontLs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D"/>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39F76-20EF-430C-AAE3-9DBAA508EBA1}" v="3221" dt="2024-05-28T18:01:25.837"/>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86410" autoAdjust="0"/>
  </p:normalViewPr>
  <p:slideViewPr>
    <p:cSldViewPr>
      <p:cViewPr varScale="1">
        <p:scale>
          <a:sx n="95" d="100"/>
          <a:sy n="95" d="100"/>
        </p:scale>
        <p:origin x="225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CAC39F76-20EF-430C-AAE3-9DBAA508EBA1}"/>
    <pc:docChg chg="undo custSel addSld delSld modSld sldOrd">
      <pc:chgData name="Caitlin Coleman" userId="96f87ca1-0e64-4ae8-8d77-98757b85df0b" providerId="ADAL" clId="{CAC39F76-20EF-430C-AAE3-9DBAA508EBA1}" dt="2024-05-28T18:05:31.733" v="9742" actId="20577"/>
      <pc:docMkLst>
        <pc:docMk/>
      </pc:docMkLst>
      <pc:sldChg chg="modSp mod">
        <pc:chgData name="Caitlin Coleman" userId="96f87ca1-0e64-4ae8-8d77-98757b85df0b" providerId="ADAL" clId="{CAC39F76-20EF-430C-AAE3-9DBAA508EBA1}" dt="2024-05-28T14:55:41.446" v="450" actId="27107"/>
        <pc:sldMkLst>
          <pc:docMk/>
          <pc:sldMk cId="0" sldId="264"/>
        </pc:sldMkLst>
        <pc:spChg chg="mod">
          <ac:chgData name="Caitlin Coleman" userId="96f87ca1-0e64-4ae8-8d77-98757b85df0b" providerId="ADAL" clId="{CAC39F76-20EF-430C-AAE3-9DBAA508EBA1}" dt="2024-05-28T14:55:41.446" v="450" actId="27107"/>
          <ac:spMkLst>
            <pc:docMk/>
            <pc:sldMk cId="0" sldId="264"/>
            <ac:spMk id="10243" creationId="{00000000-0000-0000-0000-000000000000}"/>
          </ac:spMkLst>
        </pc:spChg>
      </pc:sldChg>
      <pc:sldChg chg="addSp modSp mod modAnim">
        <pc:chgData name="Caitlin Coleman" userId="96f87ca1-0e64-4ae8-8d77-98757b85df0b" providerId="ADAL" clId="{CAC39F76-20EF-430C-AAE3-9DBAA508EBA1}" dt="2024-05-28T17:42:47.237" v="9699" actId="6549"/>
        <pc:sldMkLst>
          <pc:docMk/>
          <pc:sldMk cId="0" sldId="265"/>
        </pc:sldMkLst>
        <pc:spChg chg="add mod ord">
          <ac:chgData name="Caitlin Coleman" userId="96f87ca1-0e64-4ae8-8d77-98757b85df0b" providerId="ADAL" clId="{CAC39F76-20EF-430C-AAE3-9DBAA508EBA1}" dt="2024-05-28T17:42:47.237" v="9699" actId="6549"/>
          <ac:spMkLst>
            <pc:docMk/>
            <pc:sldMk cId="0" sldId="265"/>
            <ac:spMk id="4" creationId="{30C0326B-4BCF-5A10-7C9E-A9584E9BA13C}"/>
          </ac:spMkLst>
        </pc:spChg>
        <pc:spChg chg="add mod">
          <ac:chgData name="Caitlin Coleman" userId="96f87ca1-0e64-4ae8-8d77-98757b85df0b" providerId="ADAL" clId="{CAC39F76-20EF-430C-AAE3-9DBAA508EBA1}" dt="2024-05-28T14:58:54.584" v="607" actId="1076"/>
          <ac:spMkLst>
            <pc:docMk/>
            <pc:sldMk cId="0" sldId="265"/>
            <ac:spMk id="5" creationId="{54BA4080-3AF6-9369-5488-5C0D3830ABF8}"/>
          </ac:spMkLst>
        </pc:spChg>
        <pc:spChg chg="mod">
          <ac:chgData name="Caitlin Coleman" userId="96f87ca1-0e64-4ae8-8d77-98757b85df0b" providerId="ADAL" clId="{CAC39F76-20EF-430C-AAE3-9DBAA508EBA1}" dt="2024-05-28T14:23:27.021" v="107" actId="20577"/>
          <ac:spMkLst>
            <pc:docMk/>
            <pc:sldMk cId="0" sldId="265"/>
            <ac:spMk id="11266" creationId="{00000000-0000-0000-0000-000000000000}"/>
          </ac:spMkLst>
        </pc:spChg>
        <pc:spChg chg="mod">
          <ac:chgData name="Caitlin Coleman" userId="96f87ca1-0e64-4ae8-8d77-98757b85df0b" providerId="ADAL" clId="{CAC39F76-20EF-430C-AAE3-9DBAA508EBA1}" dt="2024-05-28T14:58:30.100" v="589" actId="27636"/>
          <ac:spMkLst>
            <pc:docMk/>
            <pc:sldMk cId="0" sldId="265"/>
            <ac:spMk id="11267" creationId="{00000000-0000-0000-0000-000000000000}"/>
          </ac:spMkLst>
        </pc:spChg>
        <pc:picChg chg="add mod modCrop">
          <ac:chgData name="Caitlin Coleman" userId="96f87ca1-0e64-4ae8-8d77-98757b85df0b" providerId="ADAL" clId="{CAC39F76-20EF-430C-AAE3-9DBAA508EBA1}" dt="2024-05-28T14:58:17.981" v="585" actId="1076"/>
          <ac:picMkLst>
            <pc:docMk/>
            <pc:sldMk cId="0" sldId="265"/>
            <ac:picMk id="3" creationId="{0C9A1523-13D5-3D8F-AF83-6D672BAFCA3B}"/>
          </ac:picMkLst>
        </pc:picChg>
      </pc:sldChg>
      <pc:sldChg chg="del">
        <pc:chgData name="Caitlin Coleman" userId="96f87ca1-0e64-4ae8-8d77-98757b85df0b" providerId="ADAL" clId="{CAC39F76-20EF-430C-AAE3-9DBAA508EBA1}" dt="2024-05-28T14:28:39.708" v="288" actId="47"/>
        <pc:sldMkLst>
          <pc:docMk/>
          <pc:sldMk cId="0" sldId="267"/>
        </pc:sldMkLst>
      </pc:sldChg>
      <pc:sldChg chg="del">
        <pc:chgData name="Caitlin Coleman" userId="96f87ca1-0e64-4ae8-8d77-98757b85df0b" providerId="ADAL" clId="{CAC39F76-20EF-430C-AAE3-9DBAA508EBA1}" dt="2024-05-28T14:28:37.733" v="287" actId="47"/>
        <pc:sldMkLst>
          <pc:docMk/>
          <pc:sldMk cId="2069639696" sldId="268"/>
        </pc:sldMkLst>
      </pc:sldChg>
      <pc:sldChg chg="del">
        <pc:chgData name="Caitlin Coleman" userId="96f87ca1-0e64-4ae8-8d77-98757b85df0b" providerId="ADAL" clId="{CAC39F76-20EF-430C-AAE3-9DBAA508EBA1}" dt="2024-05-28T14:28:37.733" v="287" actId="47"/>
        <pc:sldMkLst>
          <pc:docMk/>
          <pc:sldMk cId="3029162902" sldId="270"/>
        </pc:sldMkLst>
      </pc:sldChg>
      <pc:sldChg chg="addSp delSp modSp mod ord">
        <pc:chgData name="Caitlin Coleman" userId="96f87ca1-0e64-4ae8-8d77-98757b85df0b" providerId="ADAL" clId="{CAC39F76-20EF-430C-AAE3-9DBAA508EBA1}" dt="2024-05-28T16:32:36.232" v="4516" actId="14100"/>
        <pc:sldMkLst>
          <pc:docMk/>
          <pc:sldMk cId="1933572423" sldId="271"/>
        </pc:sldMkLst>
        <pc:spChg chg="mod">
          <ac:chgData name="Caitlin Coleman" userId="96f87ca1-0e64-4ae8-8d77-98757b85df0b" providerId="ADAL" clId="{CAC39F76-20EF-430C-AAE3-9DBAA508EBA1}" dt="2024-05-28T16:30:47.868" v="4475" actId="404"/>
          <ac:spMkLst>
            <pc:docMk/>
            <pc:sldMk cId="1933572423" sldId="271"/>
            <ac:spMk id="2" creationId="{7FFF1B4C-5AAA-83F0-C30B-42241B0F9BCD}"/>
          </ac:spMkLst>
        </pc:spChg>
        <pc:spChg chg="mod">
          <ac:chgData name="Caitlin Coleman" userId="96f87ca1-0e64-4ae8-8d77-98757b85df0b" providerId="ADAL" clId="{CAC39F76-20EF-430C-AAE3-9DBAA508EBA1}" dt="2024-05-28T16:32:36.232" v="4516" actId="14100"/>
          <ac:spMkLst>
            <pc:docMk/>
            <pc:sldMk cId="1933572423" sldId="271"/>
            <ac:spMk id="3" creationId="{3C01AC4C-482E-02BD-BADA-C2D6C8D02BC9}"/>
          </ac:spMkLst>
        </pc:spChg>
        <pc:spChg chg="add del mod">
          <ac:chgData name="Caitlin Coleman" userId="96f87ca1-0e64-4ae8-8d77-98757b85df0b" providerId="ADAL" clId="{CAC39F76-20EF-430C-AAE3-9DBAA508EBA1}" dt="2024-05-28T16:30:54.531" v="4477" actId="478"/>
          <ac:spMkLst>
            <pc:docMk/>
            <pc:sldMk cId="1933572423" sldId="271"/>
            <ac:spMk id="6" creationId="{7DA232D0-BA15-3A64-E5E2-A9BFDF121E5A}"/>
          </ac:spMkLst>
        </pc:spChg>
        <pc:spChg chg="add del mod">
          <ac:chgData name="Caitlin Coleman" userId="96f87ca1-0e64-4ae8-8d77-98757b85df0b" providerId="ADAL" clId="{CAC39F76-20EF-430C-AAE3-9DBAA508EBA1}" dt="2024-05-28T16:30:57.265" v="4478" actId="478"/>
          <ac:spMkLst>
            <pc:docMk/>
            <pc:sldMk cId="1933572423" sldId="271"/>
            <ac:spMk id="7" creationId="{49C79C97-CC06-D16D-B758-D5CE9DBE070D}"/>
          </ac:spMkLst>
        </pc:spChg>
        <pc:picChg chg="add del mod modCrop">
          <ac:chgData name="Caitlin Coleman" userId="96f87ca1-0e64-4ae8-8d77-98757b85df0b" providerId="ADAL" clId="{CAC39F76-20EF-430C-AAE3-9DBAA508EBA1}" dt="2024-05-28T16:30:51.353" v="4476" actId="478"/>
          <ac:picMkLst>
            <pc:docMk/>
            <pc:sldMk cId="1933572423" sldId="271"/>
            <ac:picMk id="5" creationId="{52B3C817-B5EE-B35D-58BE-83D283E537B6}"/>
          </ac:picMkLst>
        </pc:picChg>
      </pc:sldChg>
      <pc:sldChg chg="modSp mod">
        <pc:chgData name="Caitlin Coleman" userId="96f87ca1-0e64-4ae8-8d77-98757b85df0b" providerId="ADAL" clId="{CAC39F76-20EF-430C-AAE3-9DBAA508EBA1}" dt="2024-05-28T17:20:53.378" v="8361" actId="33553"/>
        <pc:sldMkLst>
          <pc:docMk/>
          <pc:sldMk cId="3886239831" sldId="272"/>
        </pc:sldMkLst>
        <pc:spChg chg="mod">
          <ac:chgData name="Caitlin Coleman" userId="96f87ca1-0e64-4ae8-8d77-98757b85df0b" providerId="ADAL" clId="{CAC39F76-20EF-430C-AAE3-9DBAA508EBA1}" dt="2024-05-28T17:20:53.378" v="8361" actId="33553"/>
          <ac:spMkLst>
            <pc:docMk/>
            <pc:sldMk cId="3886239831" sldId="272"/>
            <ac:spMk id="2" creationId="{4E7A1944-20A9-5EFC-CF5D-428D07B9FF1F}"/>
          </ac:spMkLst>
        </pc:spChg>
        <pc:spChg chg="mod">
          <ac:chgData name="Caitlin Coleman" userId="96f87ca1-0e64-4ae8-8d77-98757b85df0b" providerId="ADAL" clId="{CAC39F76-20EF-430C-AAE3-9DBAA508EBA1}" dt="2024-05-28T14:23:06.504" v="66" actId="6549"/>
          <ac:spMkLst>
            <pc:docMk/>
            <pc:sldMk cId="3886239831" sldId="272"/>
            <ac:spMk id="3" creationId="{FF68ED90-5F09-E335-E8D2-4F2687C0EB59}"/>
          </ac:spMkLst>
        </pc:spChg>
      </pc:sldChg>
      <pc:sldChg chg="del">
        <pc:chgData name="Caitlin Coleman" userId="96f87ca1-0e64-4ae8-8d77-98757b85df0b" providerId="ADAL" clId="{CAC39F76-20EF-430C-AAE3-9DBAA508EBA1}" dt="2024-05-28T14:28:41.770" v="290" actId="47"/>
        <pc:sldMkLst>
          <pc:docMk/>
          <pc:sldMk cId="176985924" sldId="273"/>
        </pc:sldMkLst>
      </pc:sldChg>
      <pc:sldChg chg="del">
        <pc:chgData name="Caitlin Coleman" userId="96f87ca1-0e64-4ae8-8d77-98757b85df0b" providerId="ADAL" clId="{CAC39F76-20EF-430C-AAE3-9DBAA508EBA1}" dt="2024-05-28T14:28:40.685" v="289" actId="47"/>
        <pc:sldMkLst>
          <pc:docMk/>
          <pc:sldMk cId="2900955170" sldId="274"/>
        </pc:sldMkLst>
      </pc:sldChg>
      <pc:sldChg chg="del">
        <pc:chgData name="Caitlin Coleman" userId="96f87ca1-0e64-4ae8-8d77-98757b85df0b" providerId="ADAL" clId="{CAC39F76-20EF-430C-AAE3-9DBAA508EBA1}" dt="2024-05-28T14:30:42.563" v="296" actId="47"/>
        <pc:sldMkLst>
          <pc:docMk/>
          <pc:sldMk cId="619121343" sldId="275"/>
        </pc:sldMkLst>
      </pc:sldChg>
      <pc:sldChg chg="del">
        <pc:chgData name="Caitlin Coleman" userId="96f87ca1-0e64-4ae8-8d77-98757b85df0b" providerId="ADAL" clId="{CAC39F76-20EF-430C-AAE3-9DBAA508EBA1}" dt="2024-05-28T14:28:37.733" v="287" actId="47"/>
        <pc:sldMkLst>
          <pc:docMk/>
          <pc:sldMk cId="1146028520" sldId="276"/>
        </pc:sldMkLst>
      </pc:sldChg>
      <pc:sldChg chg="modSp add mod modAnim">
        <pc:chgData name="Caitlin Coleman" userId="96f87ca1-0e64-4ae8-8d77-98757b85df0b" providerId="ADAL" clId="{CAC39F76-20EF-430C-AAE3-9DBAA508EBA1}" dt="2024-05-28T15:16:48.300" v="1010" actId="6549"/>
        <pc:sldMkLst>
          <pc:docMk/>
          <pc:sldMk cId="191695755" sldId="277"/>
        </pc:sldMkLst>
        <pc:spChg chg="mod">
          <ac:chgData name="Caitlin Coleman" userId="96f87ca1-0e64-4ae8-8d77-98757b85df0b" providerId="ADAL" clId="{CAC39F76-20EF-430C-AAE3-9DBAA508EBA1}" dt="2024-05-28T14:23:50.383" v="158" actId="20577"/>
          <ac:spMkLst>
            <pc:docMk/>
            <pc:sldMk cId="191695755" sldId="277"/>
            <ac:spMk id="11266" creationId="{00000000-0000-0000-0000-000000000000}"/>
          </ac:spMkLst>
        </pc:spChg>
        <pc:spChg chg="mod">
          <ac:chgData name="Caitlin Coleman" userId="96f87ca1-0e64-4ae8-8d77-98757b85df0b" providerId="ADAL" clId="{CAC39F76-20EF-430C-AAE3-9DBAA508EBA1}" dt="2024-05-28T15:16:48.300" v="1010" actId="6549"/>
          <ac:spMkLst>
            <pc:docMk/>
            <pc:sldMk cId="191695755" sldId="277"/>
            <ac:spMk id="11267" creationId="{00000000-0000-0000-0000-000000000000}"/>
          </ac:spMkLst>
        </pc:spChg>
      </pc:sldChg>
      <pc:sldChg chg="addSp delSp modSp add mod modAnim">
        <pc:chgData name="Caitlin Coleman" userId="96f87ca1-0e64-4ae8-8d77-98757b85df0b" providerId="ADAL" clId="{CAC39F76-20EF-430C-AAE3-9DBAA508EBA1}" dt="2024-05-28T17:19:02.589" v="8354"/>
        <pc:sldMkLst>
          <pc:docMk/>
          <pc:sldMk cId="1033597418" sldId="278"/>
        </pc:sldMkLst>
        <pc:spChg chg="add del mod">
          <ac:chgData name="Caitlin Coleman" userId="96f87ca1-0e64-4ae8-8d77-98757b85df0b" providerId="ADAL" clId="{CAC39F76-20EF-430C-AAE3-9DBAA508EBA1}" dt="2024-05-28T15:21:40.210" v="1503" actId="478"/>
          <ac:spMkLst>
            <pc:docMk/>
            <pc:sldMk cId="1033597418" sldId="278"/>
            <ac:spMk id="6" creationId="{29DCC1D2-3CF0-1ABB-2CBB-9600498DAA01}"/>
          </ac:spMkLst>
        </pc:spChg>
        <pc:spChg chg="add del mod">
          <ac:chgData name="Caitlin Coleman" userId="96f87ca1-0e64-4ae8-8d77-98757b85df0b" providerId="ADAL" clId="{CAC39F76-20EF-430C-AAE3-9DBAA508EBA1}" dt="2024-05-28T15:21:38.088" v="1502" actId="478"/>
          <ac:spMkLst>
            <pc:docMk/>
            <pc:sldMk cId="1033597418" sldId="278"/>
            <ac:spMk id="7" creationId="{0AB7C8BF-D0A0-8644-DCC4-AF48B4CFB8E7}"/>
          </ac:spMkLst>
        </pc:spChg>
        <pc:spChg chg="add mod ord">
          <ac:chgData name="Caitlin Coleman" userId="96f87ca1-0e64-4ae8-8d77-98757b85df0b" providerId="ADAL" clId="{CAC39F76-20EF-430C-AAE3-9DBAA508EBA1}" dt="2024-05-28T17:19:02.589" v="8354"/>
          <ac:spMkLst>
            <pc:docMk/>
            <pc:sldMk cId="1033597418" sldId="278"/>
            <ac:spMk id="8" creationId="{C075A51F-81DB-483B-5BDC-91544DC439C3}"/>
          </ac:spMkLst>
        </pc:spChg>
        <pc:spChg chg="add mod">
          <ac:chgData name="Caitlin Coleman" userId="96f87ca1-0e64-4ae8-8d77-98757b85df0b" providerId="ADAL" clId="{CAC39F76-20EF-430C-AAE3-9DBAA508EBA1}" dt="2024-05-28T15:23:24.508" v="1545" actId="1076"/>
          <ac:spMkLst>
            <pc:docMk/>
            <pc:sldMk cId="1033597418" sldId="278"/>
            <ac:spMk id="9" creationId="{DDF77ECB-694D-00C6-4CCD-9CC92C884EA3}"/>
          </ac:spMkLst>
        </pc:spChg>
        <pc:spChg chg="mod">
          <ac:chgData name="Caitlin Coleman" userId="96f87ca1-0e64-4ae8-8d77-98757b85df0b" providerId="ADAL" clId="{CAC39F76-20EF-430C-AAE3-9DBAA508EBA1}" dt="2024-05-28T15:17:19.091" v="1019" actId="404"/>
          <ac:spMkLst>
            <pc:docMk/>
            <pc:sldMk cId="1033597418" sldId="278"/>
            <ac:spMk id="11266" creationId="{00000000-0000-0000-0000-000000000000}"/>
          </ac:spMkLst>
        </pc:spChg>
        <pc:spChg chg="mod">
          <ac:chgData name="Caitlin Coleman" userId="96f87ca1-0e64-4ae8-8d77-98757b85df0b" providerId="ADAL" clId="{CAC39F76-20EF-430C-AAE3-9DBAA508EBA1}" dt="2024-05-28T15:22:40.605" v="1520"/>
          <ac:spMkLst>
            <pc:docMk/>
            <pc:sldMk cId="1033597418" sldId="278"/>
            <ac:spMk id="11267" creationId="{00000000-0000-0000-0000-000000000000}"/>
          </ac:spMkLst>
        </pc:spChg>
        <pc:picChg chg="add mod modCrop">
          <ac:chgData name="Caitlin Coleman" userId="96f87ca1-0e64-4ae8-8d77-98757b85df0b" providerId="ADAL" clId="{CAC39F76-20EF-430C-AAE3-9DBAA508EBA1}" dt="2024-05-28T15:22:51.151" v="1524" actId="1076"/>
          <ac:picMkLst>
            <pc:docMk/>
            <pc:sldMk cId="1033597418" sldId="278"/>
            <ac:picMk id="3" creationId="{3216935C-4A67-A4DC-3CFC-96EB33F26D05}"/>
          </ac:picMkLst>
        </pc:picChg>
        <pc:picChg chg="add del mod modCrop">
          <ac:chgData name="Caitlin Coleman" userId="96f87ca1-0e64-4ae8-8d77-98757b85df0b" providerId="ADAL" clId="{CAC39F76-20EF-430C-AAE3-9DBAA508EBA1}" dt="2024-05-28T15:21:40.921" v="1504" actId="478"/>
          <ac:picMkLst>
            <pc:docMk/>
            <pc:sldMk cId="1033597418" sldId="278"/>
            <ac:picMk id="5" creationId="{B6B4FBA5-6DEF-1D43-4DA1-C62AF334C8F9}"/>
          </ac:picMkLst>
        </pc:picChg>
      </pc:sldChg>
      <pc:sldChg chg="modSp add mod modAnim">
        <pc:chgData name="Caitlin Coleman" userId="96f87ca1-0e64-4ae8-8d77-98757b85df0b" providerId="ADAL" clId="{CAC39F76-20EF-430C-AAE3-9DBAA508EBA1}" dt="2024-05-28T17:57:15.691" v="9713" actId="20577"/>
        <pc:sldMkLst>
          <pc:docMk/>
          <pc:sldMk cId="1665952426" sldId="279"/>
        </pc:sldMkLst>
        <pc:spChg chg="mod">
          <ac:chgData name="Caitlin Coleman" userId="96f87ca1-0e64-4ae8-8d77-98757b85df0b" providerId="ADAL" clId="{CAC39F76-20EF-430C-AAE3-9DBAA508EBA1}" dt="2024-05-28T14:24:29.404" v="206" actId="20577"/>
          <ac:spMkLst>
            <pc:docMk/>
            <pc:sldMk cId="1665952426" sldId="279"/>
            <ac:spMk id="11266" creationId="{00000000-0000-0000-0000-000000000000}"/>
          </ac:spMkLst>
        </pc:spChg>
        <pc:spChg chg="mod">
          <ac:chgData name="Caitlin Coleman" userId="96f87ca1-0e64-4ae8-8d77-98757b85df0b" providerId="ADAL" clId="{CAC39F76-20EF-430C-AAE3-9DBAA508EBA1}" dt="2024-05-28T17:57:15.691" v="9713" actId="20577"/>
          <ac:spMkLst>
            <pc:docMk/>
            <pc:sldMk cId="1665952426" sldId="279"/>
            <ac:spMk id="11267" creationId="{00000000-0000-0000-0000-000000000000}"/>
          </ac:spMkLst>
        </pc:spChg>
      </pc:sldChg>
      <pc:sldChg chg="addSp delSp modSp add mod modAnim">
        <pc:chgData name="Caitlin Coleman" userId="96f87ca1-0e64-4ae8-8d77-98757b85df0b" providerId="ADAL" clId="{CAC39F76-20EF-430C-AAE3-9DBAA508EBA1}" dt="2024-05-28T17:46:36.165" v="9702" actId="6549"/>
        <pc:sldMkLst>
          <pc:docMk/>
          <pc:sldMk cId="816818382" sldId="280"/>
        </pc:sldMkLst>
        <pc:spChg chg="add del mod">
          <ac:chgData name="Caitlin Coleman" userId="96f87ca1-0e64-4ae8-8d77-98757b85df0b" providerId="ADAL" clId="{CAC39F76-20EF-430C-AAE3-9DBAA508EBA1}" dt="2024-05-28T16:12:47.908" v="3243" actId="478"/>
          <ac:spMkLst>
            <pc:docMk/>
            <pc:sldMk cId="816818382" sldId="280"/>
            <ac:spMk id="4" creationId="{D5808FEB-C8BE-D7E0-F7CF-6DA8B536BF0B}"/>
          </ac:spMkLst>
        </pc:spChg>
        <pc:spChg chg="add del mod">
          <ac:chgData name="Caitlin Coleman" userId="96f87ca1-0e64-4ae8-8d77-98757b85df0b" providerId="ADAL" clId="{CAC39F76-20EF-430C-AAE3-9DBAA508EBA1}" dt="2024-05-28T16:12:49.349" v="3244" actId="478"/>
          <ac:spMkLst>
            <pc:docMk/>
            <pc:sldMk cId="816818382" sldId="280"/>
            <ac:spMk id="5" creationId="{2F99A689-F9D0-EAE5-26BF-E69D77A1F225}"/>
          </ac:spMkLst>
        </pc:spChg>
        <pc:spChg chg="mod">
          <ac:chgData name="Caitlin Coleman" userId="96f87ca1-0e64-4ae8-8d77-98757b85df0b" providerId="ADAL" clId="{CAC39F76-20EF-430C-AAE3-9DBAA508EBA1}" dt="2024-05-28T16:13:06.545" v="3252" actId="404"/>
          <ac:spMkLst>
            <pc:docMk/>
            <pc:sldMk cId="816818382" sldId="280"/>
            <ac:spMk id="11266" creationId="{00000000-0000-0000-0000-000000000000}"/>
          </ac:spMkLst>
        </pc:spChg>
        <pc:spChg chg="mod">
          <ac:chgData name="Caitlin Coleman" userId="96f87ca1-0e64-4ae8-8d77-98757b85df0b" providerId="ADAL" clId="{CAC39F76-20EF-430C-AAE3-9DBAA508EBA1}" dt="2024-05-28T17:46:36.165" v="9702" actId="6549"/>
          <ac:spMkLst>
            <pc:docMk/>
            <pc:sldMk cId="816818382" sldId="280"/>
            <ac:spMk id="11267" creationId="{00000000-0000-0000-0000-000000000000}"/>
          </ac:spMkLst>
        </pc:spChg>
        <pc:picChg chg="add del mod modCrop">
          <ac:chgData name="Caitlin Coleman" userId="96f87ca1-0e64-4ae8-8d77-98757b85df0b" providerId="ADAL" clId="{CAC39F76-20EF-430C-AAE3-9DBAA508EBA1}" dt="2024-05-28T16:12:50.804" v="3245" actId="478"/>
          <ac:picMkLst>
            <pc:docMk/>
            <pc:sldMk cId="816818382" sldId="280"/>
            <ac:picMk id="3" creationId="{DAB717EE-B628-A728-A5A5-44650D098F55}"/>
          </ac:picMkLst>
        </pc:picChg>
      </pc:sldChg>
      <pc:sldChg chg="addSp delSp modSp add mod modAnim">
        <pc:chgData name="Caitlin Coleman" userId="96f87ca1-0e64-4ae8-8d77-98757b85df0b" providerId="ADAL" clId="{CAC39F76-20EF-430C-AAE3-9DBAA508EBA1}" dt="2024-05-28T17:30:58.175" v="9691" actId="962"/>
        <pc:sldMkLst>
          <pc:docMk/>
          <pc:sldMk cId="2313524077" sldId="281"/>
        </pc:sldMkLst>
        <pc:spChg chg="add del mod">
          <ac:chgData name="Caitlin Coleman" userId="96f87ca1-0e64-4ae8-8d77-98757b85df0b" providerId="ADAL" clId="{CAC39F76-20EF-430C-AAE3-9DBAA508EBA1}" dt="2024-05-28T16:39:12.106" v="4642" actId="478"/>
          <ac:spMkLst>
            <pc:docMk/>
            <pc:sldMk cId="2313524077" sldId="281"/>
            <ac:spMk id="6" creationId="{F40D8A7B-678F-8A2F-2470-9FC4633EEE4E}"/>
          </ac:spMkLst>
        </pc:spChg>
        <pc:spChg chg="add del mod">
          <ac:chgData name="Caitlin Coleman" userId="96f87ca1-0e64-4ae8-8d77-98757b85df0b" providerId="ADAL" clId="{CAC39F76-20EF-430C-AAE3-9DBAA508EBA1}" dt="2024-05-28T16:39:14.097" v="4643" actId="478"/>
          <ac:spMkLst>
            <pc:docMk/>
            <pc:sldMk cId="2313524077" sldId="281"/>
            <ac:spMk id="7" creationId="{F7F659A3-AFA8-44A4-5F24-E179B14454D1}"/>
          </ac:spMkLst>
        </pc:spChg>
        <pc:spChg chg="add mod ord">
          <ac:chgData name="Caitlin Coleman" userId="96f87ca1-0e64-4ae8-8d77-98757b85df0b" providerId="ADAL" clId="{CAC39F76-20EF-430C-AAE3-9DBAA508EBA1}" dt="2024-05-28T17:20:06.545" v="8358"/>
          <ac:spMkLst>
            <pc:docMk/>
            <pc:sldMk cId="2313524077" sldId="281"/>
            <ac:spMk id="8" creationId="{732E7042-AB59-B341-EEF2-949956A057CF}"/>
          </ac:spMkLst>
        </pc:spChg>
        <pc:spChg chg="add mod">
          <ac:chgData name="Caitlin Coleman" userId="96f87ca1-0e64-4ae8-8d77-98757b85df0b" providerId="ADAL" clId="{CAC39F76-20EF-430C-AAE3-9DBAA508EBA1}" dt="2024-05-28T16:40:43.979" v="4672" actId="1076"/>
          <ac:spMkLst>
            <pc:docMk/>
            <pc:sldMk cId="2313524077" sldId="281"/>
            <ac:spMk id="9" creationId="{4781938C-899C-78A9-DC77-29267132D3F3}"/>
          </ac:spMkLst>
        </pc:spChg>
        <pc:spChg chg="mod">
          <ac:chgData name="Caitlin Coleman" userId="96f87ca1-0e64-4ae8-8d77-98757b85df0b" providerId="ADAL" clId="{CAC39F76-20EF-430C-AAE3-9DBAA508EBA1}" dt="2024-05-28T16:33:25.482" v="4524" actId="404"/>
          <ac:spMkLst>
            <pc:docMk/>
            <pc:sldMk cId="2313524077" sldId="281"/>
            <ac:spMk id="11266" creationId="{00000000-0000-0000-0000-000000000000}"/>
          </ac:spMkLst>
        </pc:spChg>
        <pc:spChg chg="mod">
          <ac:chgData name="Caitlin Coleman" userId="96f87ca1-0e64-4ae8-8d77-98757b85df0b" providerId="ADAL" clId="{CAC39F76-20EF-430C-AAE3-9DBAA508EBA1}" dt="2024-05-28T16:39:33.089" v="4648" actId="14100"/>
          <ac:spMkLst>
            <pc:docMk/>
            <pc:sldMk cId="2313524077" sldId="281"/>
            <ac:spMk id="11267" creationId="{00000000-0000-0000-0000-000000000000}"/>
          </ac:spMkLst>
        </pc:spChg>
        <pc:picChg chg="add mod modCrop">
          <ac:chgData name="Caitlin Coleman" userId="96f87ca1-0e64-4ae8-8d77-98757b85df0b" providerId="ADAL" clId="{CAC39F76-20EF-430C-AAE3-9DBAA508EBA1}" dt="2024-05-28T17:30:58.175" v="9691" actId="962"/>
          <ac:picMkLst>
            <pc:docMk/>
            <pc:sldMk cId="2313524077" sldId="281"/>
            <ac:picMk id="3" creationId="{4CD4E886-594B-8632-016A-5529F5BC5F35}"/>
          </ac:picMkLst>
        </pc:picChg>
        <pc:picChg chg="add del mod modCrop">
          <ac:chgData name="Caitlin Coleman" userId="96f87ca1-0e64-4ae8-8d77-98757b85df0b" providerId="ADAL" clId="{CAC39F76-20EF-430C-AAE3-9DBAA508EBA1}" dt="2024-05-28T16:39:14.714" v="4644" actId="478"/>
          <ac:picMkLst>
            <pc:docMk/>
            <pc:sldMk cId="2313524077" sldId="281"/>
            <ac:picMk id="5" creationId="{10E354F0-3CC1-A4FC-8C65-ADE43139314A}"/>
          </ac:picMkLst>
        </pc:picChg>
      </pc:sldChg>
      <pc:sldChg chg="modSp add mod modAnim">
        <pc:chgData name="Caitlin Coleman" userId="96f87ca1-0e64-4ae8-8d77-98757b85df0b" providerId="ADAL" clId="{CAC39F76-20EF-430C-AAE3-9DBAA508EBA1}" dt="2024-05-28T17:12:01.662" v="7826" actId="20577"/>
        <pc:sldMkLst>
          <pc:docMk/>
          <pc:sldMk cId="2269716442" sldId="282"/>
        </pc:sldMkLst>
        <pc:spChg chg="mod">
          <ac:chgData name="Caitlin Coleman" userId="96f87ca1-0e64-4ae8-8d77-98757b85df0b" providerId="ADAL" clId="{CAC39F76-20EF-430C-AAE3-9DBAA508EBA1}" dt="2024-05-28T14:25:39.077" v="276"/>
          <ac:spMkLst>
            <pc:docMk/>
            <pc:sldMk cId="2269716442" sldId="282"/>
            <ac:spMk id="11266" creationId="{00000000-0000-0000-0000-000000000000}"/>
          </ac:spMkLst>
        </pc:spChg>
        <pc:spChg chg="mod">
          <ac:chgData name="Caitlin Coleman" userId="96f87ca1-0e64-4ae8-8d77-98757b85df0b" providerId="ADAL" clId="{CAC39F76-20EF-430C-AAE3-9DBAA508EBA1}" dt="2024-05-28T17:12:01.662" v="7826" actId="20577"/>
          <ac:spMkLst>
            <pc:docMk/>
            <pc:sldMk cId="2269716442" sldId="282"/>
            <ac:spMk id="11267" creationId="{00000000-0000-0000-0000-000000000000}"/>
          </ac:spMkLst>
        </pc:spChg>
      </pc:sldChg>
      <pc:sldChg chg="modSp add mod modAnim">
        <pc:chgData name="Caitlin Coleman" userId="96f87ca1-0e64-4ae8-8d77-98757b85df0b" providerId="ADAL" clId="{CAC39F76-20EF-430C-AAE3-9DBAA508EBA1}" dt="2024-05-28T17:16:36.037" v="8351" actId="255"/>
        <pc:sldMkLst>
          <pc:docMk/>
          <pc:sldMk cId="4158901975" sldId="283"/>
        </pc:sldMkLst>
        <pc:spChg chg="mod">
          <ac:chgData name="Caitlin Coleman" userId="96f87ca1-0e64-4ae8-8d77-98757b85df0b" providerId="ADAL" clId="{CAC39F76-20EF-430C-AAE3-9DBAA508EBA1}" dt="2024-05-28T14:25:45.050" v="284" actId="20577"/>
          <ac:spMkLst>
            <pc:docMk/>
            <pc:sldMk cId="4158901975" sldId="283"/>
            <ac:spMk id="11266" creationId="{00000000-0000-0000-0000-000000000000}"/>
          </ac:spMkLst>
        </pc:spChg>
        <pc:spChg chg="mod">
          <ac:chgData name="Caitlin Coleman" userId="96f87ca1-0e64-4ae8-8d77-98757b85df0b" providerId="ADAL" clId="{CAC39F76-20EF-430C-AAE3-9DBAA508EBA1}" dt="2024-05-28T17:16:36.037" v="8351" actId="255"/>
          <ac:spMkLst>
            <pc:docMk/>
            <pc:sldMk cId="4158901975" sldId="283"/>
            <ac:spMk id="11267" creationId="{00000000-0000-0000-0000-000000000000}"/>
          </ac:spMkLst>
        </pc:spChg>
      </pc:sldChg>
      <pc:sldChg chg="delSp modSp add mod">
        <pc:chgData name="Caitlin Coleman" userId="96f87ca1-0e64-4ae8-8d77-98757b85df0b" providerId="ADAL" clId="{CAC39F76-20EF-430C-AAE3-9DBAA508EBA1}" dt="2024-05-28T17:56:02.232" v="9711" actId="6549"/>
        <pc:sldMkLst>
          <pc:docMk/>
          <pc:sldMk cId="2513514090" sldId="284"/>
        </pc:sldMkLst>
        <pc:spChg chg="del">
          <ac:chgData name="Caitlin Coleman" userId="96f87ca1-0e64-4ae8-8d77-98757b85df0b" providerId="ADAL" clId="{CAC39F76-20EF-430C-AAE3-9DBAA508EBA1}" dt="2024-05-28T15:36:07.949" v="1716" actId="478"/>
          <ac:spMkLst>
            <pc:docMk/>
            <pc:sldMk cId="2513514090" sldId="284"/>
            <ac:spMk id="6" creationId="{29DCC1D2-3CF0-1ABB-2CBB-9600498DAA01}"/>
          </ac:spMkLst>
        </pc:spChg>
        <pc:spChg chg="del">
          <ac:chgData name="Caitlin Coleman" userId="96f87ca1-0e64-4ae8-8d77-98757b85df0b" providerId="ADAL" clId="{CAC39F76-20EF-430C-AAE3-9DBAA508EBA1}" dt="2024-05-28T15:36:10.803" v="1718" actId="478"/>
          <ac:spMkLst>
            <pc:docMk/>
            <pc:sldMk cId="2513514090" sldId="284"/>
            <ac:spMk id="7" creationId="{0AB7C8BF-D0A0-8644-DCC4-AF48B4CFB8E7}"/>
          </ac:spMkLst>
        </pc:spChg>
        <pc:spChg chg="del">
          <ac:chgData name="Caitlin Coleman" userId="96f87ca1-0e64-4ae8-8d77-98757b85df0b" providerId="ADAL" clId="{CAC39F76-20EF-430C-AAE3-9DBAA508EBA1}" dt="2024-05-28T15:23:31.946" v="1546" actId="478"/>
          <ac:spMkLst>
            <pc:docMk/>
            <pc:sldMk cId="2513514090" sldId="284"/>
            <ac:spMk id="8" creationId="{C075A51F-81DB-483B-5BDC-91544DC439C3}"/>
          </ac:spMkLst>
        </pc:spChg>
        <pc:spChg chg="del">
          <ac:chgData name="Caitlin Coleman" userId="96f87ca1-0e64-4ae8-8d77-98757b85df0b" providerId="ADAL" clId="{CAC39F76-20EF-430C-AAE3-9DBAA508EBA1}" dt="2024-05-28T15:23:34.104" v="1547" actId="478"/>
          <ac:spMkLst>
            <pc:docMk/>
            <pc:sldMk cId="2513514090" sldId="284"/>
            <ac:spMk id="9" creationId="{DDF77ECB-694D-00C6-4CCD-9CC92C884EA3}"/>
          </ac:spMkLst>
        </pc:spChg>
        <pc:spChg chg="mod">
          <ac:chgData name="Caitlin Coleman" userId="96f87ca1-0e64-4ae8-8d77-98757b85df0b" providerId="ADAL" clId="{CAC39F76-20EF-430C-AAE3-9DBAA508EBA1}" dt="2024-05-28T15:23:44.681" v="1556" actId="404"/>
          <ac:spMkLst>
            <pc:docMk/>
            <pc:sldMk cId="2513514090" sldId="284"/>
            <ac:spMk id="11266" creationId="{00000000-0000-0000-0000-000000000000}"/>
          </ac:spMkLst>
        </pc:spChg>
        <pc:spChg chg="mod">
          <ac:chgData name="Caitlin Coleman" userId="96f87ca1-0e64-4ae8-8d77-98757b85df0b" providerId="ADAL" clId="{CAC39F76-20EF-430C-AAE3-9DBAA508EBA1}" dt="2024-05-28T17:56:02.232" v="9711" actId="6549"/>
          <ac:spMkLst>
            <pc:docMk/>
            <pc:sldMk cId="2513514090" sldId="284"/>
            <ac:spMk id="11267" creationId="{00000000-0000-0000-0000-000000000000}"/>
          </ac:spMkLst>
        </pc:spChg>
        <pc:picChg chg="del">
          <ac:chgData name="Caitlin Coleman" userId="96f87ca1-0e64-4ae8-8d77-98757b85df0b" providerId="ADAL" clId="{CAC39F76-20EF-430C-AAE3-9DBAA508EBA1}" dt="2024-05-28T15:23:34.713" v="1548" actId="478"/>
          <ac:picMkLst>
            <pc:docMk/>
            <pc:sldMk cId="2513514090" sldId="284"/>
            <ac:picMk id="3" creationId="{3216935C-4A67-A4DC-3CFC-96EB33F26D05}"/>
          </ac:picMkLst>
        </pc:picChg>
        <pc:picChg chg="del">
          <ac:chgData name="Caitlin Coleman" userId="96f87ca1-0e64-4ae8-8d77-98757b85df0b" providerId="ADAL" clId="{CAC39F76-20EF-430C-AAE3-9DBAA508EBA1}" dt="2024-05-28T15:36:09.189" v="1717" actId="478"/>
          <ac:picMkLst>
            <pc:docMk/>
            <pc:sldMk cId="2513514090" sldId="284"/>
            <ac:picMk id="5" creationId="{B6B4FBA5-6DEF-1D43-4DA1-C62AF334C8F9}"/>
          </ac:picMkLst>
        </pc:picChg>
      </pc:sldChg>
      <pc:sldChg chg="delSp modSp add mod">
        <pc:chgData name="Caitlin Coleman" userId="96f87ca1-0e64-4ae8-8d77-98757b85df0b" providerId="ADAL" clId="{CAC39F76-20EF-430C-AAE3-9DBAA508EBA1}" dt="2024-05-28T17:45:16.453" v="9700" actId="14100"/>
        <pc:sldMkLst>
          <pc:docMk/>
          <pc:sldMk cId="3504504806" sldId="285"/>
        </pc:sldMkLst>
        <pc:spChg chg="mod ord">
          <ac:chgData name="Caitlin Coleman" userId="96f87ca1-0e64-4ae8-8d77-98757b85df0b" providerId="ADAL" clId="{CAC39F76-20EF-430C-AAE3-9DBAA508EBA1}" dt="2024-05-28T17:45:16.453" v="9700" actId="14100"/>
          <ac:spMkLst>
            <pc:docMk/>
            <pc:sldMk cId="3504504806" sldId="285"/>
            <ac:spMk id="6" creationId="{29DCC1D2-3CF0-1ABB-2CBB-9600498DAA01}"/>
          </ac:spMkLst>
        </pc:spChg>
        <pc:spChg chg="mod">
          <ac:chgData name="Caitlin Coleman" userId="96f87ca1-0e64-4ae8-8d77-98757b85df0b" providerId="ADAL" clId="{CAC39F76-20EF-430C-AAE3-9DBAA508EBA1}" dt="2024-05-28T15:40:27.381" v="2121" actId="1076"/>
          <ac:spMkLst>
            <pc:docMk/>
            <pc:sldMk cId="3504504806" sldId="285"/>
            <ac:spMk id="7" creationId="{0AB7C8BF-D0A0-8644-DCC4-AF48B4CFB8E7}"/>
          </ac:spMkLst>
        </pc:spChg>
        <pc:spChg chg="del">
          <ac:chgData name="Caitlin Coleman" userId="96f87ca1-0e64-4ae8-8d77-98757b85df0b" providerId="ADAL" clId="{CAC39F76-20EF-430C-AAE3-9DBAA508EBA1}" dt="2024-05-28T15:39:22.121" v="2076" actId="478"/>
          <ac:spMkLst>
            <pc:docMk/>
            <pc:sldMk cId="3504504806" sldId="285"/>
            <ac:spMk id="8" creationId="{C075A51F-81DB-483B-5BDC-91544DC439C3}"/>
          </ac:spMkLst>
        </pc:spChg>
        <pc:spChg chg="del">
          <ac:chgData name="Caitlin Coleman" userId="96f87ca1-0e64-4ae8-8d77-98757b85df0b" providerId="ADAL" clId="{CAC39F76-20EF-430C-AAE3-9DBAA508EBA1}" dt="2024-05-28T15:39:24.593" v="2077" actId="478"/>
          <ac:spMkLst>
            <pc:docMk/>
            <pc:sldMk cId="3504504806" sldId="285"/>
            <ac:spMk id="9" creationId="{DDF77ECB-694D-00C6-4CCD-9CC92C884EA3}"/>
          </ac:spMkLst>
        </pc:spChg>
        <pc:spChg chg="mod">
          <ac:chgData name="Caitlin Coleman" userId="96f87ca1-0e64-4ae8-8d77-98757b85df0b" providerId="ADAL" clId="{CAC39F76-20EF-430C-AAE3-9DBAA508EBA1}" dt="2024-05-28T15:36:34.199" v="1730" actId="404"/>
          <ac:spMkLst>
            <pc:docMk/>
            <pc:sldMk cId="3504504806" sldId="285"/>
            <ac:spMk id="11266" creationId="{00000000-0000-0000-0000-000000000000}"/>
          </ac:spMkLst>
        </pc:spChg>
        <pc:spChg chg="mod">
          <ac:chgData name="Caitlin Coleman" userId="96f87ca1-0e64-4ae8-8d77-98757b85df0b" providerId="ADAL" clId="{CAC39F76-20EF-430C-AAE3-9DBAA508EBA1}" dt="2024-05-28T15:39:42.933" v="2098" actId="20577"/>
          <ac:spMkLst>
            <pc:docMk/>
            <pc:sldMk cId="3504504806" sldId="285"/>
            <ac:spMk id="11267" creationId="{00000000-0000-0000-0000-000000000000}"/>
          </ac:spMkLst>
        </pc:spChg>
        <pc:picChg chg="del">
          <ac:chgData name="Caitlin Coleman" userId="96f87ca1-0e64-4ae8-8d77-98757b85df0b" providerId="ADAL" clId="{CAC39F76-20EF-430C-AAE3-9DBAA508EBA1}" dt="2024-05-28T15:39:25.632" v="2078" actId="478"/>
          <ac:picMkLst>
            <pc:docMk/>
            <pc:sldMk cId="3504504806" sldId="285"/>
            <ac:picMk id="3" creationId="{3216935C-4A67-A4DC-3CFC-96EB33F26D05}"/>
          </ac:picMkLst>
        </pc:picChg>
        <pc:picChg chg="mod">
          <ac:chgData name="Caitlin Coleman" userId="96f87ca1-0e64-4ae8-8d77-98757b85df0b" providerId="ADAL" clId="{CAC39F76-20EF-430C-AAE3-9DBAA508EBA1}" dt="2024-05-28T15:39:55.486" v="2102" actId="1076"/>
          <ac:picMkLst>
            <pc:docMk/>
            <pc:sldMk cId="3504504806" sldId="285"/>
            <ac:picMk id="5" creationId="{B6B4FBA5-6DEF-1D43-4DA1-C62AF334C8F9}"/>
          </ac:picMkLst>
        </pc:picChg>
      </pc:sldChg>
      <pc:sldChg chg="addSp delSp modSp add mod">
        <pc:chgData name="Caitlin Coleman" userId="96f87ca1-0e64-4ae8-8d77-98757b85df0b" providerId="ADAL" clId="{CAC39F76-20EF-430C-AAE3-9DBAA508EBA1}" dt="2024-05-28T16:26:22.151" v="4099" actId="1076"/>
        <pc:sldMkLst>
          <pc:docMk/>
          <pc:sldMk cId="3883053574" sldId="286"/>
        </pc:sldMkLst>
        <pc:spChg chg="del">
          <ac:chgData name="Caitlin Coleman" userId="96f87ca1-0e64-4ae8-8d77-98757b85df0b" providerId="ADAL" clId="{CAC39F76-20EF-430C-AAE3-9DBAA508EBA1}" dt="2024-05-28T16:26:19.201" v="4098" actId="478"/>
          <ac:spMkLst>
            <pc:docMk/>
            <pc:sldMk cId="3883053574" sldId="286"/>
            <ac:spMk id="4" creationId="{D5808FEB-C8BE-D7E0-F7CF-6DA8B536BF0B}"/>
          </ac:spMkLst>
        </pc:spChg>
        <pc:spChg chg="mod">
          <ac:chgData name="Caitlin Coleman" userId="96f87ca1-0e64-4ae8-8d77-98757b85df0b" providerId="ADAL" clId="{CAC39F76-20EF-430C-AAE3-9DBAA508EBA1}" dt="2024-05-28T16:26:22.151" v="4099" actId="1076"/>
          <ac:spMkLst>
            <pc:docMk/>
            <pc:sldMk cId="3883053574" sldId="286"/>
            <ac:spMk id="5" creationId="{2F99A689-F9D0-EAE5-26BF-E69D77A1F225}"/>
          </ac:spMkLst>
        </pc:spChg>
        <pc:spChg chg="add del mod">
          <ac:chgData name="Caitlin Coleman" userId="96f87ca1-0e64-4ae8-8d77-98757b85df0b" providerId="ADAL" clId="{CAC39F76-20EF-430C-AAE3-9DBAA508EBA1}" dt="2024-05-28T16:25:59.644" v="4080" actId="478"/>
          <ac:spMkLst>
            <pc:docMk/>
            <pc:sldMk cId="3883053574" sldId="286"/>
            <ac:spMk id="6" creationId="{4E1BF9E5-BC51-C409-7C77-C456233BF5D2}"/>
          </ac:spMkLst>
        </pc:spChg>
        <pc:spChg chg="mod">
          <ac:chgData name="Caitlin Coleman" userId="96f87ca1-0e64-4ae8-8d77-98757b85df0b" providerId="ADAL" clId="{CAC39F76-20EF-430C-AAE3-9DBAA508EBA1}" dt="2024-05-28T16:26:06.661" v="4094" actId="20577"/>
          <ac:spMkLst>
            <pc:docMk/>
            <pc:sldMk cId="3883053574" sldId="286"/>
            <ac:spMk id="11266" creationId="{00000000-0000-0000-0000-000000000000}"/>
          </ac:spMkLst>
        </pc:spChg>
        <pc:spChg chg="del mod">
          <ac:chgData name="Caitlin Coleman" userId="96f87ca1-0e64-4ae8-8d77-98757b85df0b" providerId="ADAL" clId="{CAC39F76-20EF-430C-AAE3-9DBAA508EBA1}" dt="2024-05-28T16:25:56.592" v="4079" actId="478"/>
          <ac:spMkLst>
            <pc:docMk/>
            <pc:sldMk cId="3883053574" sldId="286"/>
            <ac:spMk id="11267" creationId="{00000000-0000-0000-0000-000000000000}"/>
          </ac:spMkLst>
        </pc:spChg>
        <pc:picChg chg="mod">
          <ac:chgData name="Caitlin Coleman" userId="96f87ca1-0e64-4ae8-8d77-98757b85df0b" providerId="ADAL" clId="{CAC39F76-20EF-430C-AAE3-9DBAA508EBA1}" dt="2024-05-28T16:26:16.068" v="4097" actId="1076"/>
          <ac:picMkLst>
            <pc:docMk/>
            <pc:sldMk cId="3883053574" sldId="286"/>
            <ac:picMk id="3" creationId="{DAB717EE-B628-A728-A5A5-44650D098F55}"/>
          </ac:picMkLst>
        </pc:picChg>
      </pc:sldChg>
      <pc:sldChg chg="delSp modSp add mod">
        <pc:chgData name="Caitlin Coleman" userId="96f87ca1-0e64-4ae8-8d77-98757b85df0b" providerId="ADAL" clId="{CAC39F76-20EF-430C-AAE3-9DBAA508EBA1}" dt="2024-05-28T17:48:16.151" v="9706" actId="20577"/>
        <pc:sldMkLst>
          <pc:docMk/>
          <pc:sldMk cId="3373517793" sldId="287"/>
        </pc:sldMkLst>
        <pc:spChg chg="del">
          <ac:chgData name="Caitlin Coleman" userId="96f87ca1-0e64-4ae8-8d77-98757b85df0b" providerId="ADAL" clId="{CAC39F76-20EF-430C-AAE3-9DBAA508EBA1}" dt="2024-05-28T16:27:29.092" v="4110" actId="478"/>
          <ac:spMkLst>
            <pc:docMk/>
            <pc:sldMk cId="3373517793" sldId="287"/>
            <ac:spMk id="4" creationId="{D5808FEB-C8BE-D7E0-F7CF-6DA8B536BF0B}"/>
          </ac:spMkLst>
        </pc:spChg>
        <pc:spChg chg="del">
          <ac:chgData name="Caitlin Coleman" userId="96f87ca1-0e64-4ae8-8d77-98757b85df0b" providerId="ADAL" clId="{CAC39F76-20EF-430C-AAE3-9DBAA508EBA1}" dt="2024-05-28T16:27:30.931" v="4111" actId="478"/>
          <ac:spMkLst>
            <pc:docMk/>
            <pc:sldMk cId="3373517793" sldId="287"/>
            <ac:spMk id="5" creationId="{2F99A689-F9D0-EAE5-26BF-E69D77A1F225}"/>
          </ac:spMkLst>
        </pc:spChg>
        <pc:spChg chg="mod">
          <ac:chgData name="Caitlin Coleman" userId="96f87ca1-0e64-4ae8-8d77-98757b85df0b" providerId="ADAL" clId="{CAC39F76-20EF-430C-AAE3-9DBAA508EBA1}" dt="2024-05-28T16:27:18.130" v="4106" actId="20577"/>
          <ac:spMkLst>
            <pc:docMk/>
            <pc:sldMk cId="3373517793" sldId="287"/>
            <ac:spMk id="11266" creationId="{00000000-0000-0000-0000-000000000000}"/>
          </ac:spMkLst>
        </pc:spChg>
        <pc:spChg chg="mod">
          <ac:chgData name="Caitlin Coleman" userId="96f87ca1-0e64-4ae8-8d77-98757b85df0b" providerId="ADAL" clId="{CAC39F76-20EF-430C-AAE3-9DBAA508EBA1}" dt="2024-05-28T17:48:16.151" v="9706" actId="20577"/>
          <ac:spMkLst>
            <pc:docMk/>
            <pc:sldMk cId="3373517793" sldId="287"/>
            <ac:spMk id="11267" creationId="{00000000-0000-0000-0000-000000000000}"/>
          </ac:spMkLst>
        </pc:spChg>
        <pc:picChg chg="del">
          <ac:chgData name="Caitlin Coleman" userId="96f87ca1-0e64-4ae8-8d77-98757b85df0b" providerId="ADAL" clId="{CAC39F76-20EF-430C-AAE3-9DBAA508EBA1}" dt="2024-05-28T16:27:31.410" v="4112" actId="478"/>
          <ac:picMkLst>
            <pc:docMk/>
            <pc:sldMk cId="3373517793" sldId="287"/>
            <ac:picMk id="3" creationId="{DAB717EE-B628-A728-A5A5-44650D098F55}"/>
          </ac:picMkLst>
        </pc:picChg>
      </pc:sldChg>
      <pc:sldChg chg="delSp modSp add mod">
        <pc:chgData name="Caitlin Coleman" userId="96f87ca1-0e64-4ae8-8d77-98757b85df0b" providerId="ADAL" clId="{CAC39F76-20EF-430C-AAE3-9DBAA508EBA1}" dt="2024-05-28T17:17:19.229" v="8352" actId="6549"/>
        <pc:sldMkLst>
          <pc:docMk/>
          <pc:sldMk cId="2552970315" sldId="288"/>
        </pc:sldMkLst>
        <pc:spChg chg="del">
          <ac:chgData name="Caitlin Coleman" userId="96f87ca1-0e64-4ae8-8d77-98757b85df0b" providerId="ADAL" clId="{CAC39F76-20EF-430C-AAE3-9DBAA508EBA1}" dt="2024-05-28T16:26:42.017" v="4102" actId="478"/>
          <ac:spMkLst>
            <pc:docMk/>
            <pc:sldMk cId="2552970315" sldId="288"/>
            <ac:spMk id="4" creationId="{D5808FEB-C8BE-D7E0-F7CF-6DA8B536BF0B}"/>
          </ac:spMkLst>
        </pc:spChg>
        <pc:spChg chg="del">
          <ac:chgData name="Caitlin Coleman" userId="96f87ca1-0e64-4ae8-8d77-98757b85df0b" providerId="ADAL" clId="{CAC39F76-20EF-430C-AAE3-9DBAA508EBA1}" dt="2024-05-28T16:26:39.950" v="4101" actId="478"/>
          <ac:spMkLst>
            <pc:docMk/>
            <pc:sldMk cId="2552970315" sldId="288"/>
            <ac:spMk id="5" creationId="{2F99A689-F9D0-EAE5-26BF-E69D77A1F225}"/>
          </ac:spMkLst>
        </pc:spChg>
        <pc:spChg chg="mod">
          <ac:chgData name="Caitlin Coleman" userId="96f87ca1-0e64-4ae8-8d77-98757b85df0b" providerId="ADAL" clId="{CAC39F76-20EF-430C-AAE3-9DBAA508EBA1}" dt="2024-05-28T17:17:19.229" v="8352" actId="6549"/>
          <ac:spMkLst>
            <pc:docMk/>
            <pc:sldMk cId="2552970315" sldId="288"/>
            <ac:spMk id="11267" creationId="{00000000-0000-0000-0000-000000000000}"/>
          </ac:spMkLst>
        </pc:spChg>
        <pc:picChg chg="del">
          <ac:chgData name="Caitlin Coleman" userId="96f87ca1-0e64-4ae8-8d77-98757b85df0b" providerId="ADAL" clId="{CAC39F76-20EF-430C-AAE3-9DBAA508EBA1}" dt="2024-05-28T16:26:38.667" v="4100" actId="478"/>
          <ac:picMkLst>
            <pc:docMk/>
            <pc:sldMk cId="2552970315" sldId="288"/>
            <ac:picMk id="3" creationId="{DAB717EE-B628-A728-A5A5-44650D098F55}"/>
          </ac:picMkLst>
        </pc:picChg>
      </pc:sldChg>
      <pc:sldChg chg="addSp delSp modSp add mod">
        <pc:chgData name="Caitlin Coleman" userId="96f87ca1-0e64-4ae8-8d77-98757b85df0b" providerId="ADAL" clId="{CAC39F76-20EF-430C-AAE3-9DBAA508EBA1}" dt="2024-05-28T18:01:38.098" v="9719" actId="478"/>
        <pc:sldMkLst>
          <pc:docMk/>
          <pc:sldMk cId="1060565943" sldId="289"/>
        </pc:sldMkLst>
        <pc:spChg chg="mod">
          <ac:chgData name="Caitlin Coleman" userId="96f87ca1-0e64-4ae8-8d77-98757b85df0b" providerId="ADAL" clId="{CAC39F76-20EF-430C-AAE3-9DBAA508EBA1}" dt="2024-05-28T16:32:29.885" v="4515" actId="404"/>
          <ac:spMkLst>
            <pc:docMk/>
            <pc:sldMk cId="1060565943" sldId="289"/>
            <ac:spMk id="2" creationId="{7FFF1B4C-5AAA-83F0-C30B-42241B0F9BCD}"/>
          </ac:spMkLst>
        </pc:spChg>
        <pc:spChg chg="mod">
          <ac:chgData name="Caitlin Coleman" userId="96f87ca1-0e64-4ae8-8d77-98757b85df0b" providerId="ADAL" clId="{CAC39F76-20EF-430C-AAE3-9DBAA508EBA1}" dt="2024-05-28T17:19:48.643" v="8356" actId="962"/>
          <ac:spMkLst>
            <pc:docMk/>
            <pc:sldMk cId="1060565943" sldId="289"/>
            <ac:spMk id="3" creationId="{3C01AC4C-482E-02BD-BADA-C2D6C8D02BC9}"/>
          </ac:spMkLst>
        </pc:spChg>
        <pc:spChg chg="mod ord">
          <ac:chgData name="Caitlin Coleman" userId="96f87ca1-0e64-4ae8-8d77-98757b85df0b" providerId="ADAL" clId="{CAC39F76-20EF-430C-AAE3-9DBAA508EBA1}" dt="2024-05-28T17:19:53.339" v="8357"/>
          <ac:spMkLst>
            <pc:docMk/>
            <pc:sldMk cId="1060565943" sldId="289"/>
            <ac:spMk id="6" creationId="{7DA232D0-BA15-3A64-E5E2-A9BFDF121E5A}"/>
          </ac:spMkLst>
        </pc:spChg>
        <pc:spChg chg="mod">
          <ac:chgData name="Caitlin Coleman" userId="96f87ca1-0e64-4ae8-8d77-98757b85df0b" providerId="ADAL" clId="{CAC39F76-20EF-430C-AAE3-9DBAA508EBA1}" dt="2024-05-28T16:32:23.330" v="4509" actId="1076"/>
          <ac:spMkLst>
            <pc:docMk/>
            <pc:sldMk cId="1060565943" sldId="289"/>
            <ac:spMk id="7" creationId="{49C79C97-CC06-D16D-B758-D5CE9DBE070D}"/>
          </ac:spMkLst>
        </pc:spChg>
        <pc:picChg chg="mod">
          <ac:chgData name="Caitlin Coleman" userId="96f87ca1-0e64-4ae8-8d77-98757b85df0b" providerId="ADAL" clId="{CAC39F76-20EF-430C-AAE3-9DBAA508EBA1}" dt="2024-05-28T17:27:40.784" v="9411" actId="962"/>
          <ac:picMkLst>
            <pc:docMk/>
            <pc:sldMk cId="1060565943" sldId="289"/>
            <ac:picMk id="5" creationId="{52B3C817-B5EE-B35D-58BE-83D283E537B6}"/>
          </ac:picMkLst>
        </pc:picChg>
        <pc:picChg chg="add del mod">
          <ac:chgData name="Caitlin Coleman" userId="96f87ca1-0e64-4ae8-8d77-98757b85df0b" providerId="ADAL" clId="{CAC39F76-20EF-430C-AAE3-9DBAA508EBA1}" dt="2024-05-28T18:01:38.098" v="9719" actId="478"/>
          <ac:picMkLst>
            <pc:docMk/>
            <pc:sldMk cId="1060565943" sldId="289"/>
            <ac:picMk id="8" creationId="{CAD73FBB-C1D1-3A84-16F0-1ED4AD091648}"/>
          </ac:picMkLst>
        </pc:picChg>
      </pc:sldChg>
      <pc:sldChg chg="delSp modSp add mod">
        <pc:chgData name="Caitlin Coleman" userId="96f87ca1-0e64-4ae8-8d77-98757b85df0b" providerId="ADAL" clId="{CAC39F76-20EF-430C-AAE3-9DBAA508EBA1}" dt="2024-05-28T18:04:09.892" v="9737" actId="20577"/>
        <pc:sldMkLst>
          <pc:docMk/>
          <pc:sldMk cId="4108202412" sldId="290"/>
        </pc:sldMkLst>
        <pc:spChg chg="del">
          <ac:chgData name="Caitlin Coleman" userId="96f87ca1-0e64-4ae8-8d77-98757b85df0b" providerId="ADAL" clId="{CAC39F76-20EF-430C-AAE3-9DBAA508EBA1}" dt="2024-05-28T16:47:46.528" v="5642" actId="478"/>
          <ac:spMkLst>
            <pc:docMk/>
            <pc:sldMk cId="4108202412" sldId="290"/>
            <ac:spMk id="6" creationId="{F40D8A7B-678F-8A2F-2470-9FC4633EEE4E}"/>
          </ac:spMkLst>
        </pc:spChg>
        <pc:spChg chg="del">
          <ac:chgData name="Caitlin Coleman" userId="96f87ca1-0e64-4ae8-8d77-98757b85df0b" providerId="ADAL" clId="{CAC39F76-20EF-430C-AAE3-9DBAA508EBA1}" dt="2024-05-28T16:47:45.217" v="5641" actId="478"/>
          <ac:spMkLst>
            <pc:docMk/>
            <pc:sldMk cId="4108202412" sldId="290"/>
            <ac:spMk id="7" creationId="{F7F659A3-AFA8-44A4-5F24-E179B14454D1}"/>
          </ac:spMkLst>
        </pc:spChg>
        <pc:spChg chg="del">
          <ac:chgData name="Caitlin Coleman" userId="96f87ca1-0e64-4ae8-8d77-98757b85df0b" providerId="ADAL" clId="{CAC39F76-20EF-430C-AAE3-9DBAA508EBA1}" dt="2024-05-28T16:41:14.598" v="4684" actId="478"/>
          <ac:spMkLst>
            <pc:docMk/>
            <pc:sldMk cId="4108202412" sldId="290"/>
            <ac:spMk id="8" creationId="{732E7042-AB59-B341-EEF2-949956A057CF}"/>
          </ac:spMkLst>
        </pc:spChg>
        <pc:spChg chg="del">
          <ac:chgData name="Caitlin Coleman" userId="96f87ca1-0e64-4ae8-8d77-98757b85df0b" providerId="ADAL" clId="{CAC39F76-20EF-430C-AAE3-9DBAA508EBA1}" dt="2024-05-28T16:41:16.200" v="4685" actId="478"/>
          <ac:spMkLst>
            <pc:docMk/>
            <pc:sldMk cId="4108202412" sldId="290"/>
            <ac:spMk id="9" creationId="{4781938C-899C-78A9-DC77-29267132D3F3}"/>
          </ac:spMkLst>
        </pc:spChg>
        <pc:spChg chg="mod">
          <ac:chgData name="Caitlin Coleman" userId="96f87ca1-0e64-4ae8-8d77-98757b85df0b" providerId="ADAL" clId="{CAC39F76-20EF-430C-AAE3-9DBAA508EBA1}" dt="2024-05-28T16:41:03.051" v="4680" actId="404"/>
          <ac:spMkLst>
            <pc:docMk/>
            <pc:sldMk cId="4108202412" sldId="290"/>
            <ac:spMk id="11266" creationId="{00000000-0000-0000-0000-000000000000}"/>
          </ac:spMkLst>
        </pc:spChg>
        <pc:spChg chg="mod">
          <ac:chgData name="Caitlin Coleman" userId="96f87ca1-0e64-4ae8-8d77-98757b85df0b" providerId="ADAL" clId="{CAC39F76-20EF-430C-AAE3-9DBAA508EBA1}" dt="2024-05-28T18:04:09.892" v="9737" actId="20577"/>
          <ac:spMkLst>
            <pc:docMk/>
            <pc:sldMk cId="4108202412" sldId="290"/>
            <ac:spMk id="11267" creationId="{00000000-0000-0000-0000-000000000000}"/>
          </ac:spMkLst>
        </pc:spChg>
        <pc:picChg chg="del">
          <ac:chgData name="Caitlin Coleman" userId="96f87ca1-0e64-4ae8-8d77-98757b85df0b" providerId="ADAL" clId="{CAC39F76-20EF-430C-AAE3-9DBAA508EBA1}" dt="2024-05-28T16:41:12.617" v="4683" actId="478"/>
          <ac:picMkLst>
            <pc:docMk/>
            <pc:sldMk cId="4108202412" sldId="290"/>
            <ac:picMk id="3" creationId="{4CD4E886-594B-8632-016A-5529F5BC5F35}"/>
          </ac:picMkLst>
        </pc:picChg>
        <pc:picChg chg="del">
          <ac:chgData name="Caitlin Coleman" userId="96f87ca1-0e64-4ae8-8d77-98757b85df0b" providerId="ADAL" clId="{CAC39F76-20EF-430C-AAE3-9DBAA508EBA1}" dt="2024-05-28T16:47:41.790" v="5640" actId="478"/>
          <ac:picMkLst>
            <pc:docMk/>
            <pc:sldMk cId="4108202412" sldId="290"/>
            <ac:picMk id="5" creationId="{10E354F0-3CC1-A4FC-8C65-ADE43139314A}"/>
          </ac:picMkLst>
        </pc:picChg>
      </pc:sldChg>
      <pc:sldChg chg="addSp delSp modSp add mod">
        <pc:chgData name="Caitlin Coleman" userId="96f87ca1-0e64-4ae8-8d77-98757b85df0b" providerId="ADAL" clId="{CAC39F76-20EF-430C-AAE3-9DBAA508EBA1}" dt="2024-05-28T18:05:31.733" v="9742" actId="20577"/>
        <pc:sldMkLst>
          <pc:docMk/>
          <pc:sldMk cId="1164718576" sldId="291"/>
        </pc:sldMkLst>
        <pc:spChg chg="add mod">
          <ac:chgData name="Caitlin Coleman" userId="96f87ca1-0e64-4ae8-8d77-98757b85df0b" providerId="ADAL" clId="{CAC39F76-20EF-430C-AAE3-9DBAA508EBA1}" dt="2024-05-28T18:05:31.733" v="9742" actId="20577"/>
          <ac:spMkLst>
            <pc:docMk/>
            <pc:sldMk cId="1164718576" sldId="291"/>
            <ac:spMk id="2" creationId="{70A709BA-A43E-2A3B-6398-A7CB82F516DD}"/>
          </ac:spMkLst>
        </pc:spChg>
        <pc:spChg chg="del">
          <ac:chgData name="Caitlin Coleman" userId="96f87ca1-0e64-4ae8-8d77-98757b85df0b" providerId="ADAL" clId="{CAC39F76-20EF-430C-AAE3-9DBAA508EBA1}" dt="2024-05-28T16:50:38.089" v="5904" actId="478"/>
          <ac:spMkLst>
            <pc:docMk/>
            <pc:sldMk cId="1164718576" sldId="291"/>
            <ac:spMk id="6" creationId="{F40D8A7B-678F-8A2F-2470-9FC4633EEE4E}"/>
          </ac:spMkLst>
        </pc:spChg>
        <pc:spChg chg="del">
          <ac:chgData name="Caitlin Coleman" userId="96f87ca1-0e64-4ae8-8d77-98757b85df0b" providerId="ADAL" clId="{CAC39F76-20EF-430C-AAE3-9DBAA508EBA1}" dt="2024-05-28T16:50:36.283" v="5903" actId="478"/>
          <ac:spMkLst>
            <pc:docMk/>
            <pc:sldMk cId="1164718576" sldId="291"/>
            <ac:spMk id="7" creationId="{F7F659A3-AFA8-44A4-5F24-E179B14454D1}"/>
          </ac:spMkLst>
        </pc:spChg>
        <pc:spChg chg="mod">
          <ac:chgData name="Caitlin Coleman" userId="96f87ca1-0e64-4ae8-8d77-98757b85df0b" providerId="ADAL" clId="{CAC39F76-20EF-430C-AAE3-9DBAA508EBA1}" dt="2024-05-28T16:47:34.644" v="5637" actId="20577"/>
          <ac:spMkLst>
            <pc:docMk/>
            <pc:sldMk cId="1164718576" sldId="291"/>
            <ac:spMk id="11266" creationId="{00000000-0000-0000-0000-000000000000}"/>
          </ac:spMkLst>
        </pc:spChg>
        <pc:spChg chg="mod">
          <ac:chgData name="Caitlin Coleman" userId="96f87ca1-0e64-4ae8-8d77-98757b85df0b" providerId="ADAL" clId="{CAC39F76-20EF-430C-AAE3-9DBAA508EBA1}" dt="2024-05-28T16:57:40.900" v="6574" actId="255"/>
          <ac:spMkLst>
            <pc:docMk/>
            <pc:sldMk cId="1164718576" sldId="291"/>
            <ac:spMk id="11267" creationId="{00000000-0000-0000-0000-000000000000}"/>
          </ac:spMkLst>
        </pc:spChg>
        <pc:graphicFrameChg chg="add mod ord">
          <ac:chgData name="Caitlin Coleman" userId="96f87ca1-0e64-4ae8-8d77-98757b85df0b" providerId="ADAL" clId="{CAC39F76-20EF-430C-AAE3-9DBAA508EBA1}" dt="2024-05-28T17:51:10.449" v="9708" actId="1076"/>
          <ac:graphicFrameMkLst>
            <pc:docMk/>
            <pc:sldMk cId="1164718576" sldId="291"/>
            <ac:graphicFrameMk id="3" creationId="{897BA12F-6389-5660-92DA-9D4E533F8924}"/>
          </ac:graphicFrameMkLst>
        </pc:graphicFrameChg>
        <pc:picChg chg="del">
          <ac:chgData name="Caitlin Coleman" userId="96f87ca1-0e64-4ae8-8d77-98757b85df0b" providerId="ADAL" clId="{CAC39F76-20EF-430C-AAE3-9DBAA508EBA1}" dt="2024-05-28T16:50:38.601" v="5905" actId="478"/>
          <ac:picMkLst>
            <pc:docMk/>
            <pc:sldMk cId="1164718576" sldId="291"/>
            <ac:picMk id="5" creationId="{10E354F0-3CC1-A4FC-8C65-ADE43139314A}"/>
          </ac:picMkLst>
        </pc:picChg>
      </pc:sldChg>
      <pc:sldChg chg="modSp add mod">
        <pc:chgData name="Caitlin Coleman" userId="96f87ca1-0e64-4ae8-8d77-98757b85df0b" providerId="ADAL" clId="{CAC39F76-20EF-430C-AAE3-9DBAA508EBA1}" dt="2024-05-28T17:20:32.419" v="8360"/>
        <pc:sldMkLst>
          <pc:docMk/>
          <pc:sldMk cId="2900717339" sldId="292"/>
        </pc:sldMkLst>
        <pc:spChg chg="mod ord">
          <ac:chgData name="Caitlin Coleman" userId="96f87ca1-0e64-4ae8-8d77-98757b85df0b" providerId="ADAL" clId="{CAC39F76-20EF-430C-AAE3-9DBAA508EBA1}" dt="2024-05-28T17:20:32.419" v="8360"/>
          <ac:spMkLst>
            <pc:docMk/>
            <pc:sldMk cId="2900717339" sldId="292"/>
            <ac:spMk id="6" creationId="{F40D8A7B-678F-8A2F-2470-9FC4633EEE4E}"/>
          </ac:spMkLst>
        </pc:spChg>
        <pc:spChg chg="mod">
          <ac:chgData name="Caitlin Coleman" userId="96f87ca1-0e64-4ae8-8d77-98757b85df0b" providerId="ADAL" clId="{CAC39F76-20EF-430C-AAE3-9DBAA508EBA1}" dt="2024-05-28T17:07:30.513" v="7451" actId="1076"/>
          <ac:spMkLst>
            <pc:docMk/>
            <pc:sldMk cId="2900717339" sldId="292"/>
            <ac:spMk id="7" creationId="{F7F659A3-AFA8-44A4-5F24-E179B14454D1}"/>
          </ac:spMkLst>
        </pc:spChg>
        <pc:spChg chg="mod">
          <ac:chgData name="Caitlin Coleman" userId="96f87ca1-0e64-4ae8-8d77-98757b85df0b" providerId="ADAL" clId="{CAC39F76-20EF-430C-AAE3-9DBAA508EBA1}" dt="2024-05-28T16:50:25.619" v="5898" actId="20577"/>
          <ac:spMkLst>
            <pc:docMk/>
            <pc:sldMk cId="2900717339" sldId="292"/>
            <ac:spMk id="11266" creationId="{00000000-0000-0000-0000-000000000000}"/>
          </ac:spMkLst>
        </pc:spChg>
        <pc:spChg chg="mod">
          <ac:chgData name="Caitlin Coleman" userId="96f87ca1-0e64-4ae8-8d77-98757b85df0b" providerId="ADAL" clId="{CAC39F76-20EF-430C-AAE3-9DBAA508EBA1}" dt="2024-05-28T17:07:17.235" v="7449" actId="20577"/>
          <ac:spMkLst>
            <pc:docMk/>
            <pc:sldMk cId="2900717339" sldId="292"/>
            <ac:spMk id="11267" creationId="{00000000-0000-0000-0000-000000000000}"/>
          </ac:spMkLst>
        </pc:spChg>
        <pc:picChg chg="mod">
          <ac:chgData name="Caitlin Coleman" userId="96f87ca1-0e64-4ae8-8d77-98757b85df0b" providerId="ADAL" clId="{CAC39F76-20EF-430C-AAE3-9DBAA508EBA1}" dt="2024-05-28T17:07:26.840" v="7450" actId="1076"/>
          <ac:picMkLst>
            <pc:docMk/>
            <pc:sldMk cId="2900717339" sldId="292"/>
            <ac:picMk id="5" creationId="{10E354F0-3CC1-A4FC-8C65-ADE4313931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Shown is the process of homologous chromosomes undergoing recombination. Homologous recombination creates genetic diversity within populations and is a critical force in evolution.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64083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1033754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6129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13.1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Chromosomal Theory and Genetic Linkage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13.1 Figure 4</a:t>
            </a:r>
            <a:endParaRPr lang="en-US" sz="3200" baseline="-25000" dirty="0">
              <a:solidFill>
                <a:schemeClr val="accent1"/>
              </a:solidFill>
            </a:endParaRPr>
          </a:p>
        </p:txBody>
      </p:sp>
      <p:sp>
        <p:nvSpPr>
          <p:cNvPr id="5" name="Photo Credit 1">
            <a:extLst>
              <a:ext uri="{FF2B5EF4-FFF2-40B4-BE49-F238E27FC236}">
                <a16:creationId xmlns:a16="http://schemas.microsoft.com/office/drawing/2014/main" id="{2F99A689-F9D0-EAE5-26BF-E69D77A1F225}"/>
              </a:ext>
            </a:extLst>
          </p:cNvPr>
          <p:cNvSpPr txBox="1"/>
          <p:nvPr/>
        </p:nvSpPr>
        <p:spPr>
          <a:xfrm>
            <a:off x="2307770" y="4218313"/>
            <a:ext cx="4572000" cy="215444"/>
          </a:xfrm>
          <a:prstGeom prst="rect">
            <a:avLst/>
          </a:prstGeom>
          <a:noFill/>
        </p:spPr>
        <p:txBody>
          <a:bodyPr wrap="square">
            <a:spAutoFit/>
          </a:bodyPr>
          <a:lstStyle/>
          <a:p>
            <a:pPr algn="ctr"/>
            <a:r>
              <a:rPr lang="en-US" sz="800" dirty="0"/>
              <a:t>Christinelmiller on Wikimedia Commons. "Chromosome recombination."</a:t>
            </a:r>
          </a:p>
        </p:txBody>
      </p:sp>
      <p:pic>
        <p:nvPicPr>
          <p:cNvPr id="2" name="Content Placeholder 5" descr="An illustration shows the process of recombination. Two homologous chromosome pairs are shown, one purple and one pink. The chromosome pairs are shown undergoing synapsis, where the chromosome pairs get very close. Then crossing over occurs where the chromosome pairs exchange a partial portion of the chromosome. The recombinant chromatids are shown next. The purple chromosome pair now has two pink tips, and the pink chromosome pair now has two purple tips. The tips are labeled &quot;Recombinant Chromatids.&quot;">
            <a:extLst>
              <a:ext uri="{FF2B5EF4-FFF2-40B4-BE49-F238E27FC236}">
                <a16:creationId xmlns:a16="http://schemas.microsoft.com/office/drawing/2014/main" id="{BC76A8C1-DAC3-CB81-EB71-ADAFBA552FE2}"/>
              </a:ext>
            </a:extLst>
          </p:cNvPr>
          <p:cNvPicPr>
            <a:picLocks noGrp="1" noChangeAspect="1"/>
          </p:cNvPicPr>
          <p:nvPr>
            <p:ph idx="1"/>
          </p:nvPr>
        </p:nvPicPr>
        <p:blipFill>
          <a:blip r:embed="rId3"/>
          <a:srcRect t="5333" b="38000"/>
          <a:stretch/>
        </p:blipFill>
        <p:spPr>
          <a:xfrm>
            <a:off x="460549" y="1344287"/>
            <a:ext cx="8229600" cy="2590800"/>
          </a:xfrm>
        </p:spPr>
      </p:pic>
    </p:spTree>
    <p:extLst>
      <p:ext uri="{BB962C8B-B14F-4D97-AF65-F5344CB8AC3E}">
        <p14:creationId xmlns:p14="http://schemas.microsoft.com/office/powerpoint/2010/main" val="388305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Homologous Recombination</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r>
              <a:rPr lang="en-US" dirty="0"/>
              <a:t>Example:</a:t>
            </a:r>
          </a:p>
          <a:p>
            <a:pPr lvl="1"/>
            <a:r>
              <a:rPr lang="en-US" dirty="0"/>
              <a:t>Heterozygous inherited dominant maternal alleles for two genes on same chromosome (</a:t>
            </a:r>
            <a:r>
              <a:rPr lang="en-US" i="1" dirty="0"/>
              <a:t>AB</a:t>
            </a:r>
            <a:r>
              <a:rPr lang="en-US" dirty="0"/>
              <a:t>) and two recessive paternal alleles for same genes (</a:t>
            </a:r>
            <a:r>
              <a:rPr lang="en-US" i="1" dirty="0"/>
              <a:t>ab</a:t>
            </a:r>
            <a:r>
              <a:rPr lang="en-US" dirty="0"/>
              <a:t>)</a:t>
            </a:r>
          </a:p>
          <a:p>
            <a:pPr lvl="2"/>
            <a:r>
              <a:rPr lang="en-US" dirty="0"/>
              <a:t>If genes are linked, expect either </a:t>
            </a:r>
            <a:r>
              <a:rPr lang="en-US" i="1" dirty="0"/>
              <a:t>AB </a:t>
            </a:r>
            <a:r>
              <a:rPr lang="en-US" dirty="0"/>
              <a:t>or </a:t>
            </a:r>
            <a:r>
              <a:rPr lang="en-US" i="1" dirty="0"/>
              <a:t>ab</a:t>
            </a:r>
            <a:r>
              <a:rPr lang="en-US" dirty="0"/>
              <a:t> with 1:1 ratio</a:t>
            </a:r>
          </a:p>
          <a:p>
            <a:pPr lvl="2"/>
            <a:r>
              <a:rPr lang="en-US" dirty="0"/>
              <a:t>If genes are unlinked, expect </a:t>
            </a:r>
            <a:r>
              <a:rPr lang="en-US" i="1" dirty="0"/>
              <a:t>AB</a:t>
            </a:r>
            <a:r>
              <a:rPr lang="en-US" dirty="0"/>
              <a:t>, </a:t>
            </a:r>
            <a:r>
              <a:rPr lang="en-US" i="1" dirty="0"/>
              <a:t>Ab</a:t>
            </a:r>
            <a:r>
              <a:rPr lang="en-US" dirty="0"/>
              <a:t>, </a:t>
            </a:r>
            <a:r>
              <a:rPr lang="en-US" i="1" dirty="0"/>
              <a:t>aB</a:t>
            </a:r>
            <a:r>
              <a:rPr lang="en-US" dirty="0"/>
              <a:t>, and </a:t>
            </a:r>
            <a:r>
              <a:rPr lang="en-US" i="1" dirty="0"/>
              <a:t>ab</a:t>
            </a:r>
            <a:r>
              <a:rPr lang="en-US" dirty="0"/>
              <a:t> with equal frequencies (independent assortment)</a:t>
            </a:r>
          </a:p>
          <a:p>
            <a:pPr lvl="3"/>
            <a:r>
              <a:rPr lang="en-US" sz="2200" dirty="0"/>
              <a:t>New allele combinations (</a:t>
            </a:r>
            <a:r>
              <a:rPr lang="en-US" sz="2200" i="1" dirty="0"/>
              <a:t>Ab</a:t>
            </a:r>
            <a:r>
              <a:rPr lang="en-US" sz="2200" dirty="0"/>
              <a:t> and </a:t>
            </a:r>
            <a:r>
              <a:rPr lang="en-US" sz="2200" i="1" dirty="0"/>
              <a:t>aB</a:t>
            </a:r>
            <a:r>
              <a:rPr lang="en-US" sz="2200" dirty="0"/>
              <a:t>) are nonparental types</a:t>
            </a:r>
          </a:p>
          <a:p>
            <a:pPr lvl="4"/>
            <a:r>
              <a:rPr lang="en-US" sz="2200" b="1" dirty="0"/>
              <a:t>Nonparental (recombinant) type</a:t>
            </a:r>
            <a:r>
              <a:rPr lang="en-US" sz="2200" dirty="0"/>
              <a:t>: progeny resulting from homologous recombination that exhibits a different allele combination compared with its parents</a:t>
            </a:r>
          </a:p>
          <a:p>
            <a:pPr lvl="3"/>
            <a:r>
              <a:rPr lang="en-US" sz="2200" dirty="0"/>
              <a:t>Same allele combinations as parents (</a:t>
            </a:r>
            <a:r>
              <a:rPr lang="en-US" sz="2200" i="1" dirty="0"/>
              <a:t>AB </a:t>
            </a:r>
            <a:r>
              <a:rPr lang="en-US" sz="2200" dirty="0"/>
              <a:t>or </a:t>
            </a:r>
            <a:r>
              <a:rPr lang="en-US" sz="2200" i="1" dirty="0"/>
              <a:t>ab</a:t>
            </a:r>
            <a:r>
              <a:rPr lang="en-US" sz="2200" dirty="0"/>
              <a:t>) are parental types</a:t>
            </a:r>
          </a:p>
          <a:p>
            <a:pPr lvl="4"/>
            <a:r>
              <a:rPr lang="en-US" sz="2200" b="1" dirty="0"/>
              <a:t>Parental type</a:t>
            </a:r>
            <a:r>
              <a:rPr lang="en-US" sz="2200" dirty="0"/>
              <a:t>: progeny that exhibits the same allelic combination as its parents</a:t>
            </a:r>
          </a:p>
        </p:txBody>
      </p:sp>
    </p:spTree>
    <p:extLst>
      <p:ext uri="{BB962C8B-B14F-4D97-AF65-F5344CB8AC3E}">
        <p14:creationId xmlns:p14="http://schemas.microsoft.com/office/powerpoint/2010/main" val="255297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Homologous Recombination</a:t>
            </a:r>
            <a:r>
              <a:rPr lang="en-US" sz="1400" baseline="-25000" dirty="0">
                <a:solidFill>
                  <a:schemeClr val="accent1"/>
                </a:solidFill>
              </a:rPr>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Morgan and colleagues found when test crossing heterozygotes with homozygous recessive parent (</a:t>
            </a:r>
            <a:r>
              <a:rPr lang="en-US" i="1" dirty="0"/>
              <a:t>AaBb </a:t>
            </a:r>
            <a:r>
              <a:rPr lang="en-US" dirty="0"/>
              <a:t>x </a:t>
            </a:r>
            <a:r>
              <a:rPr lang="en-US" i="1" dirty="0"/>
              <a:t>aabb</a:t>
            </a:r>
            <a:r>
              <a:rPr lang="en-US" dirty="0"/>
              <a:t>) offspring had either same genotypes as parents or new genotype combinations</a:t>
            </a:r>
          </a:p>
          <a:p>
            <a:pPr lvl="1"/>
            <a:r>
              <a:rPr lang="en-US" dirty="0"/>
              <a:t>Suggested that while genes were linked, recombination occurred to produce new combinations</a:t>
            </a:r>
          </a:p>
        </p:txBody>
      </p:sp>
    </p:spTree>
    <p:extLst>
      <p:ext uri="{BB962C8B-B14F-4D97-AF65-F5344CB8AC3E}">
        <p14:creationId xmlns:p14="http://schemas.microsoft.com/office/powerpoint/2010/main" val="337351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baseline="-250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In a test cross for two characteristics, such as the one shown in Figure 5, can the predicted frequency of recombinant offspring be 60%? Why or why not?</a:t>
            </a:r>
          </a:p>
        </p:txBody>
      </p:sp>
    </p:spTree>
    <p:extLst>
      <p:ext uri="{BB962C8B-B14F-4D97-AF65-F5344CB8AC3E}">
        <p14:creationId xmlns:p14="http://schemas.microsoft.com/office/powerpoint/2010/main" val="193357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baseline="-25000" dirty="0"/>
          </a:p>
        </p:txBody>
      </p:sp>
      <p:sp>
        <p:nvSpPr>
          <p:cNvPr id="3" name="Content Placeholder 2">
            <a:extLst>
              <a:ext uri="{FF2B5EF4-FFF2-40B4-BE49-F238E27FC236}">
                <a16:creationId xmlns:a16="http://schemas.microsoft.com/office/drawing/2014/main" id="{3C01AC4C-482E-02BD-BADA-C2D6C8D02BC9}"/>
              </a:ext>
              <a:ext uri="{C183D7F6-B498-43B3-948B-1728B52AA6E4}">
                <adec:decorative xmlns:adec="http://schemas.microsoft.com/office/drawing/2017/decorative" val="1"/>
              </a:ext>
            </a:extLst>
          </p:cNvPr>
          <p:cNvSpPr>
            <a:spLocks noGrp="1"/>
          </p:cNvSpPr>
          <p:nvPr>
            <p:ph idx="1"/>
          </p:nvPr>
        </p:nvSpPr>
        <p:spPr>
          <a:xfrm>
            <a:off x="457200" y="1097280"/>
            <a:ext cx="8229600" cy="4754880"/>
          </a:xfrm>
        </p:spPr>
        <p:txBody>
          <a:bodyPr/>
          <a:lstStyle/>
          <a:p>
            <a:r>
              <a:rPr lang="en-US" dirty="0"/>
              <a:t> </a:t>
            </a:r>
          </a:p>
        </p:txBody>
      </p:sp>
      <p:sp>
        <p:nvSpPr>
          <p:cNvPr id="6" name="Caption 1">
            <a:extLst>
              <a:ext uri="{FF2B5EF4-FFF2-40B4-BE49-F238E27FC236}">
                <a16:creationId xmlns:a16="http://schemas.microsoft.com/office/drawing/2014/main" id="{7DA232D0-BA15-3A64-E5E2-A9BFDF121E5A}"/>
              </a:ext>
              <a:ext uri="{C183D7F6-B498-43B3-948B-1728B52AA6E4}">
                <adec:decorative xmlns:adec="http://schemas.microsoft.com/office/drawing/2017/decorative" val="0"/>
              </a:ext>
            </a:extLst>
          </p:cNvPr>
          <p:cNvSpPr txBox="1"/>
          <p:nvPr/>
        </p:nvSpPr>
        <p:spPr>
          <a:xfrm>
            <a:off x="457200" y="1166396"/>
            <a:ext cx="4054751" cy="4616648"/>
          </a:xfrm>
          <a:prstGeom prst="rect">
            <a:avLst/>
          </a:prstGeom>
          <a:noFill/>
        </p:spPr>
        <p:txBody>
          <a:bodyPr wrap="square" rtlCol="0">
            <a:spAutoFit/>
          </a:bodyPr>
          <a:lstStyle/>
          <a:p>
            <a:r>
              <a:rPr lang="en-US" sz="1400" b="1" dirty="0">
                <a:solidFill>
                  <a:schemeClr val="bg1"/>
                </a:solidFill>
              </a:rPr>
              <a:t>13.1 Figure 5: </a:t>
            </a:r>
            <a:r>
              <a:rPr lang="en-US" sz="1400" dirty="0">
                <a:solidFill>
                  <a:schemeClr val="bg1"/>
                </a:solidFill>
              </a:rPr>
              <a:t>This figure shows possible inheritance patterns for unlinked and linked genes. In (A), two genes are located on different chromosomes, so independent assortment occurs during meiosis. The offspring have an equal chance of being the parental type (inheriting the same combination of traits as the parents) or a nonparental type (inheriting a different combination of traits than the parents). In (B), two genes are very close together on the same chromosome, so no crossing over occurs between them. Therefore, the genes are always inherited together, and all the offspring are the parental type. In (C), two genes are far apart on the chromosome such that crossing over occurs during every meiotic event. The recombination frequency will be the same as if the genes were on separate chromosomes. (D) The actual recombination frequency of fruit fly wing shape and body color that Thomas Morgan observed in 1912 was 17%. A crossover frequency between 0% and 50% indicates that the genes are on the same chromosome and crossover sometimes occurs.</a:t>
            </a:r>
          </a:p>
        </p:txBody>
      </p:sp>
      <p:sp>
        <p:nvSpPr>
          <p:cNvPr id="7" name="Photo Credit 1">
            <a:extLst>
              <a:ext uri="{FF2B5EF4-FFF2-40B4-BE49-F238E27FC236}">
                <a16:creationId xmlns:a16="http://schemas.microsoft.com/office/drawing/2014/main" id="{49C79C97-CC06-D16D-B758-D5CE9DBE070D}"/>
              </a:ext>
            </a:extLst>
          </p:cNvPr>
          <p:cNvSpPr txBox="1"/>
          <p:nvPr/>
        </p:nvSpPr>
        <p:spPr>
          <a:xfrm>
            <a:off x="4373216" y="5655227"/>
            <a:ext cx="4572000" cy="215444"/>
          </a:xfrm>
          <a:prstGeom prst="rect">
            <a:avLst/>
          </a:prstGeom>
          <a:noFill/>
        </p:spPr>
        <p:txBody>
          <a:bodyPr wrap="square">
            <a:spAutoFit/>
          </a:bodyPr>
          <a:lstStyle/>
          <a:p>
            <a:pPr algn="ctr"/>
            <a:r>
              <a:rPr lang="en-US" sz="800" dirty="0">
                <a:solidFill>
                  <a:schemeClr val="bg1"/>
                </a:solidFill>
              </a:rPr>
              <a:t>OpenStax. "Linked gene inheritance pattern."</a:t>
            </a:r>
          </a:p>
        </p:txBody>
      </p:sp>
      <p:pic>
        <p:nvPicPr>
          <p:cNvPr id="4" name="Content Placeholder 5" descr="The illustration shows the possible inheritance patterns of linked and unlinked genes. The example used includes fruit fly body color and wing length. Fruit flies may have a dominant gray b positive, or a recessive black b. They may have dominant long wings v g positive, or recessive short wings, v g. Three hypothetical inheritance patterns for a test cross between a heterozygous and a recessive fruit fly are shown, based on gene placement. The actual experimental results published by Thomas Hunt Morgan in 1912 are also shown. In the first hypothetical inheritance pattern in part A, the genes for the two characteristics are on different chromosomes. Independent assortment occurs so that the ratio of genotypes in the offspring is b plus b v g plus v g, b b v g v g, b plus b v g v g, v g v g v g plus v g, and 50% of the offspring are nonparental types. In the second hypothetical inheritance pattern in part B, the genes are close together on the same chromosome so that no crossover occurs between them. The ratio of genotypes is b plus b v g plus v g, b b v g v g, and none of the offspring are recombinant. In the third hypothetical inheritance pattern in part C, the genes are far apart on the same chromosome so that crossing over occurs 100% of the time. The ratio of genotypes is the same as for genes on two different chromosomes, and 50% of the offspring are recombinant, nonparental types. Part D shows that the number of offspring that Thomas Hunt Morgan actually observed was 965 b plus b v g plus v g offspring, 944 b b v g v g offspring, 206 b plus b v g v g offspring, and 185 b b v g plus v g offspring. Seventeen percent of the offspring were recombinant, indicating that the genes are on the same chromosome and crossing over occurs between them some of the time.">
            <a:extLst>
              <a:ext uri="{FF2B5EF4-FFF2-40B4-BE49-F238E27FC236}">
                <a16:creationId xmlns:a16="http://schemas.microsoft.com/office/drawing/2014/main" id="{E6787F31-8C4E-52C0-C763-EF2E35DFCC98}"/>
              </a:ext>
            </a:extLst>
          </p:cNvPr>
          <p:cNvPicPr>
            <a:picLocks noChangeAspect="1"/>
          </p:cNvPicPr>
          <p:nvPr/>
        </p:nvPicPr>
        <p:blipFill>
          <a:blip r:embed="rId3"/>
          <a:srcRect l="27777" t="3666" r="26853" b="3512"/>
          <a:stretch/>
        </p:blipFill>
        <p:spPr>
          <a:xfrm>
            <a:off x="4663032" y="1166395"/>
            <a:ext cx="3949381" cy="4488831"/>
          </a:xfrm>
          <a:prstGeom prst="rect">
            <a:avLst/>
          </a:prstGeom>
          <a:solidFill>
            <a:srgbClr val="1F497D"/>
          </a:solidFill>
        </p:spPr>
      </p:pic>
    </p:spTree>
    <p:extLst>
      <p:ext uri="{BB962C8B-B14F-4D97-AF65-F5344CB8AC3E}">
        <p14:creationId xmlns:p14="http://schemas.microsoft.com/office/powerpoint/2010/main" val="106056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Genetic Maps</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xfrm>
            <a:off x="457200" y="1280160"/>
            <a:ext cx="4093030" cy="4572000"/>
          </a:xfrm>
          <a:prstGeom prst="rect">
            <a:avLst/>
          </a:prstGeom>
        </p:spPr>
        <p:txBody>
          <a:bodyPr>
            <a:normAutofit/>
          </a:bodyPr>
          <a:lstStyle/>
          <a:p>
            <a:r>
              <a:rPr lang="en-US" dirty="0"/>
              <a:t>Alfred Sturtevant (1913), student of Morgan, created the first chromosome map (linear representation of gene order and relative distance on a chromosome)</a:t>
            </a:r>
          </a:p>
        </p:txBody>
      </p:sp>
      <p:sp>
        <p:nvSpPr>
          <p:cNvPr id="8" name="Caption 1">
            <a:extLst>
              <a:ext uri="{FF2B5EF4-FFF2-40B4-BE49-F238E27FC236}">
                <a16:creationId xmlns:a16="http://schemas.microsoft.com/office/drawing/2014/main" id="{732E7042-AB59-B341-EEF2-949956A057CF}"/>
              </a:ext>
              <a:ext uri="{C183D7F6-B498-43B3-948B-1728B52AA6E4}">
                <adec:decorative xmlns:adec="http://schemas.microsoft.com/office/drawing/2017/decorative" val="0"/>
              </a:ext>
            </a:extLst>
          </p:cNvPr>
          <p:cNvSpPr txBox="1"/>
          <p:nvPr/>
        </p:nvSpPr>
        <p:spPr>
          <a:xfrm>
            <a:off x="4416026" y="1167277"/>
            <a:ext cx="4373217" cy="307777"/>
          </a:xfrm>
          <a:prstGeom prst="rect">
            <a:avLst/>
          </a:prstGeom>
          <a:noFill/>
        </p:spPr>
        <p:txBody>
          <a:bodyPr wrap="square" rtlCol="0">
            <a:spAutoFit/>
          </a:bodyPr>
          <a:lstStyle/>
          <a:p>
            <a:pPr algn="ctr"/>
            <a:r>
              <a:rPr lang="en-US" sz="1400" b="1" dirty="0"/>
              <a:t>13.1 Figure 6</a:t>
            </a:r>
            <a:endParaRPr lang="en-US" sz="1400" dirty="0"/>
          </a:p>
        </p:txBody>
      </p:sp>
      <p:pic>
        <p:nvPicPr>
          <p:cNvPr id="2" name="Content Placeholder 6" descr="The illustration shows a Drosophila genetic map. The gene for aristae length occurs at 0 centimorgans, or c M. The gene for body color occurs at 48.5 c M. The gene for red versus cinnabar eye color occurs at 57.5 c M. The gene for wing length occurs at 65.5 c M, and the gene for red versus brown eye color occurs at 104.5 c M. One c M is equivalent to a recombination frequency of 0.01.">
            <a:extLst>
              <a:ext uri="{FF2B5EF4-FFF2-40B4-BE49-F238E27FC236}">
                <a16:creationId xmlns:a16="http://schemas.microsoft.com/office/drawing/2014/main" id="{31F3CF2E-63D8-E078-7E05-8FED38C3FCC9}"/>
              </a:ext>
            </a:extLst>
          </p:cNvPr>
          <p:cNvPicPr>
            <a:picLocks noChangeAspect="1"/>
          </p:cNvPicPr>
          <p:nvPr/>
        </p:nvPicPr>
        <p:blipFill>
          <a:blip r:embed="rId2"/>
          <a:srcRect l="19444" t="4263" r="19444" b="3644"/>
          <a:stretch/>
        </p:blipFill>
        <p:spPr>
          <a:xfrm>
            <a:off x="4317862" y="1545051"/>
            <a:ext cx="4688257" cy="3925066"/>
          </a:xfrm>
          <a:prstGeom prst="rect">
            <a:avLst/>
          </a:prstGeom>
        </p:spPr>
      </p:pic>
      <p:sp>
        <p:nvSpPr>
          <p:cNvPr id="9" name="Photo Credit 1">
            <a:extLst>
              <a:ext uri="{FF2B5EF4-FFF2-40B4-BE49-F238E27FC236}">
                <a16:creationId xmlns:a16="http://schemas.microsoft.com/office/drawing/2014/main" id="{4781938C-899C-78A9-DC77-29267132D3F3}"/>
              </a:ext>
            </a:extLst>
          </p:cNvPr>
          <p:cNvSpPr txBox="1"/>
          <p:nvPr/>
        </p:nvSpPr>
        <p:spPr>
          <a:xfrm>
            <a:off x="4308438" y="5470117"/>
            <a:ext cx="4572000" cy="215444"/>
          </a:xfrm>
          <a:prstGeom prst="rect">
            <a:avLst/>
          </a:prstGeom>
          <a:noFill/>
        </p:spPr>
        <p:txBody>
          <a:bodyPr wrap="square">
            <a:spAutoFit/>
          </a:bodyPr>
          <a:lstStyle/>
          <a:p>
            <a:pPr algn="ctr"/>
            <a:r>
              <a:rPr lang="en-US" sz="800" dirty="0"/>
              <a:t>OpenStax. "Genetic map of </a:t>
            </a:r>
            <a:r>
              <a:rPr lang="en-US" sz="800" i="1" dirty="0"/>
              <a:t>Drosophila</a:t>
            </a:r>
            <a:r>
              <a:rPr lang="en-US" sz="800" dirty="0"/>
              <a:t>."</a:t>
            </a:r>
          </a:p>
        </p:txBody>
      </p:sp>
    </p:spTree>
    <p:extLst>
      <p:ext uri="{BB962C8B-B14F-4D97-AF65-F5344CB8AC3E}">
        <p14:creationId xmlns:p14="http://schemas.microsoft.com/office/powerpoint/2010/main" val="231352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Genetic Maps</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Recombination frequency to predict genetic distance; can infer relative gene order on a chromosome</a:t>
            </a:r>
          </a:p>
          <a:p>
            <a:r>
              <a:rPr lang="en-US" dirty="0"/>
              <a:t>Values represent map distances in units of centimorgan (cM)</a:t>
            </a:r>
          </a:p>
          <a:p>
            <a:pPr lvl="1"/>
            <a:r>
              <a:rPr lang="en-US" b="1" dirty="0"/>
              <a:t>Centimorgan (cM)</a:t>
            </a:r>
            <a:r>
              <a:rPr lang="en-US" dirty="0"/>
              <a:t>: relative distance that corresponds to a 0.01 recombination frequency (also, map unit)</a:t>
            </a:r>
          </a:p>
          <a:p>
            <a:pPr lvl="1"/>
            <a:r>
              <a:rPr lang="en-US" dirty="0"/>
              <a:t>Correspond to recombination frequency in percent</a:t>
            </a:r>
          </a:p>
          <a:p>
            <a:r>
              <a:rPr lang="en-US" dirty="0"/>
              <a:t>Sturtevant predicted that alleles that were far apart were more likely to recombine during meiosis because there was a longer length over which recombination events could occur</a:t>
            </a:r>
          </a:p>
          <a:p>
            <a:r>
              <a:rPr lang="en-US" dirty="0"/>
              <a:t>Average number of crossovers between two alleles (recombination frequency) correlated with genetic distance from each other</a:t>
            </a:r>
          </a:p>
          <a:p>
            <a:pPr lvl="1"/>
            <a:r>
              <a:rPr lang="en-US" b="1" dirty="0"/>
              <a:t>Recombination frequency</a:t>
            </a:r>
            <a:r>
              <a:rPr lang="en-US" dirty="0"/>
              <a:t>: average number of crossovers between two alleles; observed as the number of nonparental types in a progeny's population</a:t>
            </a:r>
          </a:p>
        </p:txBody>
      </p:sp>
    </p:spTree>
    <p:extLst>
      <p:ext uri="{BB962C8B-B14F-4D97-AF65-F5344CB8AC3E}">
        <p14:creationId xmlns:p14="http://schemas.microsoft.com/office/powerpoint/2010/main" val="410820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Genetic Maps</a:t>
            </a:r>
            <a:r>
              <a:rPr lang="en-US" sz="1400" baseline="-25000" dirty="0">
                <a:solidFill>
                  <a:schemeClr val="accent1"/>
                </a:solidFill>
              </a:rPr>
              <a:t>3</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1178719"/>
          </a:xfrm>
          <a:prstGeom prst="rect">
            <a:avLst/>
          </a:prstGeom>
        </p:spPr>
        <p:txBody>
          <a:bodyPr>
            <a:normAutofit/>
          </a:bodyPr>
          <a:lstStyle/>
          <a:p>
            <a:r>
              <a:rPr lang="en-US" sz="1800" dirty="0"/>
              <a:t>Example: Cross between </a:t>
            </a:r>
            <a:r>
              <a:rPr lang="en-US" sz="1800" i="1" dirty="0"/>
              <a:t>AaBb </a:t>
            </a:r>
            <a:r>
              <a:rPr lang="en-US" sz="1800" dirty="0"/>
              <a:t>and </a:t>
            </a:r>
            <a:r>
              <a:rPr lang="en-US" sz="1800" i="1" dirty="0"/>
              <a:t>aabb</a:t>
            </a:r>
            <a:endParaRPr lang="en-US" sz="1800" dirty="0"/>
          </a:p>
          <a:p>
            <a:pPr lvl="1"/>
            <a:r>
              <a:rPr lang="en-US" sz="1800" dirty="0"/>
              <a:t>Likelihood of crossover between genes </a:t>
            </a:r>
            <a:r>
              <a:rPr lang="en-US" sz="1800" i="1" dirty="0"/>
              <a:t>A</a:t>
            </a:r>
            <a:r>
              <a:rPr lang="en-US" sz="1800" dirty="0"/>
              <a:t>/</a:t>
            </a:r>
            <a:r>
              <a:rPr lang="en-US" sz="1800" i="1" dirty="0"/>
              <a:t>a </a:t>
            </a:r>
            <a:r>
              <a:rPr lang="en-US" sz="1800" dirty="0"/>
              <a:t>and </a:t>
            </a:r>
            <a:r>
              <a:rPr lang="en-US" sz="1800" i="1" dirty="0"/>
              <a:t>B</a:t>
            </a:r>
            <a:r>
              <a:rPr lang="en-US" sz="1800" dirty="0"/>
              <a:t>/</a:t>
            </a:r>
            <a:r>
              <a:rPr lang="en-US" sz="1800" i="1" dirty="0"/>
              <a:t>b </a:t>
            </a:r>
            <a:r>
              <a:rPr lang="en-US" sz="1800" dirty="0"/>
              <a:t>was 0.05 (recombination frequency) or 5%</a:t>
            </a:r>
          </a:p>
        </p:txBody>
      </p:sp>
      <p:graphicFrame>
        <p:nvGraphicFramePr>
          <p:cNvPr id="3" name="Object 2" descr="Fifty divided by one thousand equals 0.05">
            <a:extLst>
              <a:ext uri="{FF2B5EF4-FFF2-40B4-BE49-F238E27FC236}">
                <a16:creationId xmlns:a16="http://schemas.microsoft.com/office/drawing/2014/main" id="{897BA12F-6389-5660-92DA-9D4E533F8924}"/>
              </a:ext>
            </a:extLst>
          </p:cNvPr>
          <p:cNvGraphicFramePr>
            <a:graphicFrameLocks noChangeAspect="1"/>
          </p:cNvGraphicFramePr>
          <p:nvPr>
            <p:extLst>
              <p:ext uri="{D42A27DB-BD31-4B8C-83A1-F6EECF244321}">
                <p14:modId xmlns:p14="http://schemas.microsoft.com/office/powerpoint/2010/main" val="3332510718"/>
              </p:ext>
            </p:extLst>
          </p:nvPr>
        </p:nvGraphicFramePr>
        <p:xfrm>
          <a:off x="3879685" y="2101904"/>
          <a:ext cx="1384630" cy="713950"/>
        </p:xfrm>
        <a:graphic>
          <a:graphicData uri="http://schemas.openxmlformats.org/presentationml/2006/ole">
            <mc:AlternateContent xmlns:mc="http://schemas.openxmlformats.org/markup-compatibility/2006">
              <mc:Choice xmlns:v="urn:schemas-microsoft-com:vml" Requires="v">
                <p:oleObj name="Equation" r:id="rId2" imgW="812520" imgH="419040" progId="Equation.DSMT4">
                  <p:embed/>
                </p:oleObj>
              </mc:Choice>
              <mc:Fallback>
                <p:oleObj name="Equation" r:id="rId2" imgW="812520" imgH="419040" progId="Equation.DSMT4">
                  <p:embed/>
                  <p:pic>
                    <p:nvPicPr>
                      <p:cNvPr id="3" name="Object 2" descr="Fifty divided by one thousand equals 0.05">
                        <a:extLst>
                          <a:ext uri="{FF2B5EF4-FFF2-40B4-BE49-F238E27FC236}">
                            <a16:creationId xmlns:a16="http://schemas.microsoft.com/office/drawing/2014/main" id="{897BA12F-6389-5660-92DA-9D4E533F8924}"/>
                          </a:ext>
                        </a:extLst>
                      </p:cNvPr>
                      <p:cNvPicPr/>
                      <p:nvPr/>
                    </p:nvPicPr>
                    <p:blipFill>
                      <a:blip r:embed="rId3"/>
                      <a:stretch>
                        <a:fillRect/>
                      </a:stretch>
                    </p:blipFill>
                    <p:spPr>
                      <a:xfrm>
                        <a:off x="3879685" y="2101904"/>
                        <a:ext cx="1384630" cy="71395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70A709BA-A43E-2A3B-6398-A7CB82F516DD}"/>
              </a:ext>
            </a:extLst>
          </p:cNvPr>
          <p:cNvSpPr txBox="1"/>
          <p:nvPr/>
        </p:nvSpPr>
        <p:spPr>
          <a:xfrm>
            <a:off x="457200" y="2858504"/>
            <a:ext cx="7772400" cy="3139321"/>
          </a:xfrm>
          <a:prstGeom prst="rect">
            <a:avLst/>
          </a:prstGeom>
          <a:noFill/>
        </p:spPr>
        <p:txBody>
          <a:bodyPr wrap="square" rtlCol="0">
            <a:spAutoFit/>
          </a:bodyPr>
          <a:lstStyle/>
          <a:p>
            <a:pPr marL="1200150" lvl="2" indent="-285750">
              <a:buFont typeface="Arial" panose="020B0604020202020204" pitchFamily="34" charset="0"/>
              <a:buChar char="•"/>
            </a:pPr>
            <a:r>
              <a:rPr lang="en-US" dirty="0"/>
              <a:t>Indicates genes were definitively linked but far enough for crossover to occur occasionally</a:t>
            </a:r>
          </a:p>
          <a:p>
            <a:pPr marL="285750" indent="-285750">
              <a:buFont typeface="Arial" panose="020B0604020202020204" pitchFamily="34" charset="0"/>
              <a:buChar char="•"/>
            </a:pPr>
            <a:r>
              <a:rPr lang="en-US" dirty="0"/>
              <a:t>Perfectly linked (recombination frequency = 0), where alleles are always inherited together</a:t>
            </a:r>
          </a:p>
          <a:p>
            <a:pPr marL="285750" indent="-285750">
              <a:buFont typeface="Arial" panose="020B0604020202020204" pitchFamily="34" charset="0"/>
              <a:buChar char="•"/>
            </a:pPr>
            <a:r>
              <a:rPr lang="en-US" dirty="0"/>
              <a:t>Perfectly unlinked (recombination frequency = 0.5), where alleles are never inherited together</a:t>
            </a:r>
          </a:p>
          <a:p>
            <a:pPr marL="742950" lvl="1" indent="-285750">
              <a:buFont typeface="Arial" panose="020B0604020202020204" pitchFamily="34" charset="0"/>
              <a:buChar char="•"/>
            </a:pPr>
            <a:r>
              <a:rPr lang="en-US" dirty="0"/>
              <a:t>Exhibit the behavior of independent assortment</a:t>
            </a:r>
          </a:p>
          <a:p>
            <a:pPr marL="742950" lvl="1" indent="-285750">
              <a:buFont typeface="Arial" panose="020B0604020202020204" pitchFamily="34" charset="0"/>
              <a:buChar char="•"/>
            </a:pPr>
            <a:r>
              <a:rPr lang="en-US" dirty="0"/>
              <a:t>0.5 recombination frequency indicates 50% of offspring are recombinants and 50% are parental types</a:t>
            </a:r>
          </a:p>
          <a:p>
            <a:pPr marL="742950" lvl="1" indent="-285750">
              <a:buFont typeface="Arial" panose="020B0604020202020204" pitchFamily="34" charset="0"/>
              <a:buChar char="•"/>
            </a:pPr>
            <a:r>
              <a:rPr lang="en-US" dirty="0"/>
              <a:t>Genetic distances become inaccurate at this frequency because it is </a:t>
            </a:r>
            <a:r>
              <a:rPr lang="en-US"/>
              <a:t>unclear if genes </a:t>
            </a:r>
            <a:r>
              <a:rPr lang="en-US" dirty="0"/>
              <a:t>are far apart or on different chromosomes</a:t>
            </a:r>
          </a:p>
        </p:txBody>
      </p:sp>
    </p:spTree>
    <p:extLst>
      <p:ext uri="{BB962C8B-B14F-4D97-AF65-F5344CB8AC3E}">
        <p14:creationId xmlns:p14="http://schemas.microsoft.com/office/powerpoint/2010/main" val="116471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Genetic Maps</a:t>
            </a:r>
            <a:r>
              <a:rPr lang="en-US" sz="1400" baseline="-25000" dirty="0">
                <a:solidFill>
                  <a:schemeClr val="accent1"/>
                </a:solidFill>
              </a:rPr>
              <a:t>4</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rmAutofit/>
          </a:bodyPr>
          <a:lstStyle/>
          <a:p>
            <a:r>
              <a:rPr lang="en-US" sz="2000" dirty="0"/>
              <a:t>Barbara McClintock and Harriet Creighton demonstrated crossover of homologous chromosomes in corn plants</a:t>
            </a:r>
          </a:p>
          <a:p>
            <a:r>
              <a:rPr lang="en-US" sz="2000" dirty="0"/>
              <a:t>Curt Stern demonstrated microscopically homologous recombination in </a:t>
            </a:r>
            <a:r>
              <a:rPr lang="en-US" sz="2000" i="1" dirty="0"/>
              <a:t>Drosophila</a:t>
            </a:r>
          </a:p>
          <a:p>
            <a:pPr lvl="1"/>
            <a:r>
              <a:rPr lang="en-US" sz="1800" dirty="0">
                <a:solidFill>
                  <a:srgbClr val="366092"/>
                </a:solidFill>
              </a:rPr>
              <a:t>Observed several X-linked phenotypes associated with structurally unusual and dissimilar X chromosome pair</a:t>
            </a:r>
          </a:p>
          <a:p>
            <a:pPr lvl="1"/>
            <a:r>
              <a:rPr lang="en-US" sz="1800" dirty="0">
                <a:solidFill>
                  <a:srgbClr val="366092"/>
                </a:solidFill>
              </a:rPr>
              <a:t>Demonstrated that every time offspring allele combination deviated from parental combinations, there was corresponding exchange of an X chromosome segment</a:t>
            </a:r>
          </a:p>
          <a:p>
            <a:r>
              <a:rPr lang="en-US" sz="2000" dirty="0"/>
              <a:t>Aurora Ruiz-Herrera studies occurrences of genetic                                breakpoints at locations in chromosomes known as                                       fragile sites</a:t>
            </a:r>
            <a:endParaRPr lang="en-US" sz="2000" dirty="0">
              <a:solidFill>
                <a:srgbClr val="366092"/>
              </a:solidFill>
            </a:endParaRPr>
          </a:p>
        </p:txBody>
      </p:sp>
      <p:pic>
        <p:nvPicPr>
          <p:cNvPr id="2" name="Content Placeholder 6" descr="A photograph of Barbara McClintock working with a microscope">
            <a:extLst>
              <a:ext uri="{FF2B5EF4-FFF2-40B4-BE49-F238E27FC236}">
                <a16:creationId xmlns:a16="http://schemas.microsoft.com/office/drawing/2014/main" id="{BDF1DA71-E8FB-C9A4-89B9-FAF9F63256D0}"/>
              </a:ext>
            </a:extLst>
          </p:cNvPr>
          <p:cNvPicPr>
            <a:picLocks noChangeAspect="1"/>
          </p:cNvPicPr>
          <p:nvPr/>
        </p:nvPicPr>
        <p:blipFill>
          <a:blip r:embed="rId2"/>
          <a:srcRect l="17592" t="3667" r="17592" b="2323"/>
          <a:stretch/>
        </p:blipFill>
        <p:spPr>
          <a:xfrm>
            <a:off x="6400800" y="3809301"/>
            <a:ext cx="2364101" cy="1905000"/>
          </a:xfrm>
          <a:prstGeom prst="rect">
            <a:avLst/>
          </a:prstGeom>
        </p:spPr>
      </p:pic>
      <p:sp>
        <p:nvSpPr>
          <p:cNvPr id="6" name="Caption 1">
            <a:extLst>
              <a:ext uri="{FF2B5EF4-FFF2-40B4-BE49-F238E27FC236}">
                <a16:creationId xmlns:a16="http://schemas.microsoft.com/office/drawing/2014/main" id="{F40D8A7B-678F-8A2F-2470-9FC4633EEE4E}"/>
              </a:ext>
              <a:ext uri="{C183D7F6-B498-43B3-948B-1728B52AA6E4}">
                <adec:decorative xmlns:adec="http://schemas.microsoft.com/office/drawing/2017/decorative" val="0"/>
              </a:ext>
            </a:extLst>
          </p:cNvPr>
          <p:cNvSpPr txBox="1"/>
          <p:nvPr/>
        </p:nvSpPr>
        <p:spPr>
          <a:xfrm>
            <a:off x="5083627" y="5653621"/>
            <a:ext cx="4876800" cy="307777"/>
          </a:xfrm>
          <a:prstGeom prst="rect">
            <a:avLst/>
          </a:prstGeom>
          <a:noFill/>
        </p:spPr>
        <p:txBody>
          <a:bodyPr wrap="square" rtlCol="0">
            <a:spAutoFit/>
          </a:bodyPr>
          <a:lstStyle/>
          <a:p>
            <a:pPr algn="ctr"/>
            <a:r>
              <a:rPr lang="en-US" sz="1400" b="1" dirty="0"/>
              <a:t>13.1 Figure 7: </a:t>
            </a:r>
            <a:r>
              <a:rPr lang="en-US" sz="1400" dirty="0"/>
              <a:t>Barbara McClintock</a:t>
            </a:r>
          </a:p>
        </p:txBody>
      </p:sp>
      <p:sp>
        <p:nvSpPr>
          <p:cNvPr id="7" name="Photo Credit 1">
            <a:extLst>
              <a:ext uri="{FF2B5EF4-FFF2-40B4-BE49-F238E27FC236}">
                <a16:creationId xmlns:a16="http://schemas.microsoft.com/office/drawing/2014/main" id="{F7F659A3-AFA8-44A4-5F24-E179B14454D1}"/>
              </a:ext>
            </a:extLst>
          </p:cNvPr>
          <p:cNvSpPr txBox="1"/>
          <p:nvPr/>
        </p:nvSpPr>
        <p:spPr>
          <a:xfrm>
            <a:off x="5236026" y="5862918"/>
            <a:ext cx="4572000" cy="215444"/>
          </a:xfrm>
          <a:prstGeom prst="rect">
            <a:avLst/>
          </a:prstGeom>
          <a:noFill/>
        </p:spPr>
        <p:txBody>
          <a:bodyPr wrap="square">
            <a:spAutoFit/>
          </a:bodyPr>
          <a:lstStyle/>
          <a:p>
            <a:pPr algn="ctr"/>
            <a:r>
              <a:rPr lang="en-US" sz="800" dirty="0"/>
              <a:t>Smithsonian Institution on Wikimedia Commons. "Barbara McClintock."</a:t>
            </a:r>
          </a:p>
        </p:txBody>
      </p:sp>
    </p:spTree>
    <p:extLst>
      <p:ext uri="{BB962C8B-B14F-4D97-AF65-F5344CB8AC3E}">
        <p14:creationId xmlns:p14="http://schemas.microsoft.com/office/powerpoint/2010/main" val="290071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Mendel</a:t>
            </a:r>
            <a:r>
              <a:rPr lang="en-US" dirty="0"/>
              <a:t>'</a:t>
            </a:r>
            <a:r>
              <a:rPr lang="en-US" sz="3200" dirty="0">
                <a:solidFill>
                  <a:schemeClr val="accent1"/>
                </a:solidFill>
              </a:rPr>
              <a:t>s Mapped Traits</a:t>
            </a:r>
          </a:p>
        </p:txBody>
      </p:sp>
      <p:sp>
        <p:nvSpPr>
          <p:cNvPr id="11267" name="Rectangle 3"/>
          <p:cNvSpPr>
            <a:spLocks noGrp="1"/>
          </p:cNvSpPr>
          <p:nvPr>
            <p:ph idx="1"/>
          </p:nvPr>
        </p:nvSpPr>
        <p:spPr>
          <a:prstGeom prst="rect">
            <a:avLst/>
          </a:prstGeom>
        </p:spPr>
        <p:txBody>
          <a:bodyPr>
            <a:normAutofit/>
          </a:bodyPr>
          <a:lstStyle/>
          <a:p>
            <a:r>
              <a:rPr lang="en-US" dirty="0"/>
              <a:t>Mendel never observed homologous recombination</a:t>
            </a:r>
          </a:p>
          <a:p>
            <a:r>
              <a:rPr lang="en-US" dirty="0"/>
              <a:t>Researchers confirmed that traits Mendel studied  were sufficiently far apart or on separate chromosomes (statistically unlinked)</a:t>
            </a:r>
          </a:p>
          <a:p>
            <a:r>
              <a:rPr lang="en-US" dirty="0"/>
              <a:t>Mendel consistently observed independent assortment due to unlinked genes</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226971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367076"/>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Calculate</a:t>
            </a:r>
            <a:r>
              <a:rPr lang="en-US" dirty="0"/>
              <a:t> distances between genes on a chromosome given offspring genotype frequencies.</a:t>
            </a:r>
          </a:p>
          <a:p>
            <a:pPr marL="457200" indent="-457200">
              <a:buFont typeface="Arial" panose="020B0604020202020204" pitchFamily="34" charset="0"/>
              <a:buChar char="•"/>
              <a:tabLst>
                <a:tab pos="457200" algn="l"/>
              </a:tabLst>
            </a:pPr>
            <a:r>
              <a:rPr lang="en-US" b="1" i="0" dirty="0"/>
              <a:t>Describe</a:t>
            </a:r>
            <a:r>
              <a:rPr lang="en-US" i="0" dirty="0"/>
              <a:t> genetic linkage.</a:t>
            </a:r>
          </a:p>
          <a:p>
            <a:pPr marL="457200" indent="-457200">
              <a:buFont typeface="Arial" panose="020B0604020202020204" pitchFamily="34" charset="0"/>
              <a:buChar char="•"/>
              <a:tabLst>
                <a:tab pos="457200" algn="l"/>
              </a:tabLst>
            </a:pPr>
            <a:r>
              <a:rPr lang="en-US" b="1" i="0" dirty="0"/>
              <a:t>Discuss</a:t>
            </a:r>
            <a:r>
              <a:rPr lang="en-US" i="0" dirty="0"/>
              <a:t> Sutton's Chromosomal Theory of Inheritance.</a:t>
            </a:r>
            <a:endParaRPr lang="en-US" dirty="0"/>
          </a:p>
          <a:p>
            <a:pPr marL="457200" indent="-457200">
              <a:buFont typeface="Arial" panose="020B0604020202020204" pitchFamily="34" charset="0"/>
              <a:buChar char="•"/>
              <a:tabLst>
                <a:tab pos="457200" algn="l"/>
              </a:tabLst>
            </a:pPr>
            <a:r>
              <a:rPr lang="en-US" b="1" i="0" dirty="0"/>
              <a:t>Explain</a:t>
            </a:r>
            <a:r>
              <a:rPr lang="en-US" i="0" dirty="0"/>
              <a:t> the process of homologous recombination, or crossing over.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a:t>
            </a:r>
          </a:p>
        </p:txBody>
      </p:sp>
      <p:sp>
        <p:nvSpPr>
          <p:cNvPr id="11267" name="Rectangle 3"/>
          <p:cNvSpPr>
            <a:spLocks noGrp="1"/>
          </p:cNvSpPr>
          <p:nvPr>
            <p:ph idx="1"/>
          </p:nvPr>
        </p:nvSpPr>
        <p:spPr>
          <a:prstGeom prst="rect">
            <a:avLst/>
          </a:prstGeom>
        </p:spPr>
        <p:txBody>
          <a:bodyPr>
            <a:noAutofit/>
          </a:bodyPr>
          <a:lstStyle/>
          <a:p>
            <a:r>
              <a:rPr lang="en-US" sz="2000" dirty="0"/>
              <a:t>Chromosomal Theory of Inheritance states that chromosomes are the vehicles of genetic inheritance</a:t>
            </a:r>
          </a:p>
          <a:p>
            <a:pPr lvl="1"/>
            <a:r>
              <a:rPr lang="en-US" sz="2000" dirty="0"/>
              <a:t>Mendelian genetics and gene linkage not perfectly accurate</a:t>
            </a:r>
          </a:p>
          <a:p>
            <a:r>
              <a:rPr lang="en-US" sz="2000" dirty="0"/>
              <a:t>Chromosome behavior involves segregation, independent assortment, and occasionally linkage </a:t>
            </a:r>
          </a:p>
          <a:p>
            <a:r>
              <a:rPr lang="en-US" sz="2000" dirty="0"/>
              <a:t>Alfred Sturtevant developed method to map the relative positions and distances between linked genes on a chromosome based on observed recombination frequencies </a:t>
            </a:r>
          </a:p>
          <a:p>
            <a:pPr lvl="1"/>
            <a:r>
              <a:rPr lang="en-US" sz="2000" dirty="0"/>
              <a:t>Correctly assumed genes are arranged linearly on chromosomes and that recombination between homologous chromosomes can occur anywhere on the chromosome with equal likelihood </a:t>
            </a:r>
          </a:p>
          <a:p>
            <a:r>
              <a:rPr lang="en-US" sz="2000" dirty="0"/>
              <a:t>Linkage causes alleles on the same chromosome to be inherited together</a:t>
            </a:r>
          </a:p>
          <a:p>
            <a:r>
              <a:rPr lang="en-US" sz="2000" dirty="0"/>
              <a:t>Homologous recombination introduces more independent inheritance patterns</a:t>
            </a:r>
            <a:endParaRPr lang="en-US" sz="2000" dirty="0">
              <a:solidFill>
                <a:srgbClr val="0000FF"/>
              </a:solidFill>
            </a:endParaRPr>
          </a:p>
        </p:txBody>
      </p:sp>
    </p:spTree>
    <p:extLst>
      <p:ext uri="{BB962C8B-B14F-4D97-AF65-F5344CB8AC3E}">
        <p14:creationId xmlns:p14="http://schemas.microsoft.com/office/powerpoint/2010/main" val="415890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Modern Genetics and Inheritance</a:t>
            </a:r>
          </a:p>
        </p:txBody>
      </p:sp>
      <p:sp>
        <p:nvSpPr>
          <p:cNvPr id="11267" name="Rectangle 3"/>
          <p:cNvSpPr>
            <a:spLocks noGrp="1"/>
          </p:cNvSpPr>
          <p:nvPr>
            <p:ph idx="1"/>
          </p:nvPr>
        </p:nvSpPr>
        <p:spPr>
          <a:xfrm>
            <a:off x="457199" y="1280160"/>
            <a:ext cx="4455453" cy="4572000"/>
          </a:xfrm>
          <a:prstGeom prst="rect">
            <a:avLst/>
          </a:prstGeom>
        </p:spPr>
        <p:txBody>
          <a:bodyPr>
            <a:normAutofit/>
          </a:bodyPr>
          <a:lstStyle/>
          <a:p>
            <a:r>
              <a:rPr lang="en-US" sz="2400" dirty="0"/>
              <a:t>Gene:</a:t>
            </a:r>
          </a:p>
          <a:p>
            <a:pPr lvl="1"/>
            <a:r>
              <a:rPr lang="en-US" sz="2400" dirty="0"/>
              <a:t>Physical unit of inheritance</a:t>
            </a:r>
          </a:p>
          <a:p>
            <a:pPr lvl="1"/>
            <a:r>
              <a:rPr lang="en-US" sz="2400" dirty="0"/>
              <a:t>Arranged in a linear order on chromosomes</a:t>
            </a:r>
          </a:p>
          <a:p>
            <a:r>
              <a:rPr lang="en-US" sz="2400" dirty="0"/>
              <a:t>Chromosome behavior and interaction during meiosis explain inheritance patterns</a:t>
            </a:r>
          </a:p>
          <a:p>
            <a:r>
              <a:rPr lang="en-US" sz="2400" dirty="0"/>
              <a:t>Genetic disorders involve alterations in chromosome number or structure</a:t>
            </a:r>
          </a:p>
        </p:txBody>
      </p:sp>
      <p:pic>
        <p:nvPicPr>
          <p:cNvPr id="2" name="Content Placeholder 4" descr="Electron micrograph shows a long, thin chromosome that has a banding pattern.">
            <a:extLst>
              <a:ext uri="{FF2B5EF4-FFF2-40B4-BE49-F238E27FC236}">
                <a16:creationId xmlns:a16="http://schemas.microsoft.com/office/drawing/2014/main" id="{DEC523FE-4C79-A2F9-4245-C6A295E3DBCA}"/>
              </a:ext>
            </a:extLst>
          </p:cNvPr>
          <p:cNvPicPr>
            <a:picLocks noChangeAspect="1"/>
          </p:cNvPicPr>
          <p:nvPr/>
        </p:nvPicPr>
        <p:blipFill>
          <a:blip r:embed="rId2"/>
          <a:srcRect t="3666" b="21333"/>
          <a:stretch/>
        </p:blipFill>
        <p:spPr>
          <a:xfrm>
            <a:off x="4887638" y="1531304"/>
            <a:ext cx="4165956" cy="1735815"/>
          </a:xfrm>
          <a:prstGeom prst="rect">
            <a:avLst/>
          </a:prstGeom>
        </p:spPr>
      </p:pic>
      <p:sp>
        <p:nvSpPr>
          <p:cNvPr id="4" name="Caption 1">
            <a:extLst>
              <a:ext uri="{FF2B5EF4-FFF2-40B4-BE49-F238E27FC236}">
                <a16:creationId xmlns:a16="http://schemas.microsoft.com/office/drawing/2014/main" id="{30C0326B-4BCF-5A10-7C9E-A9584E9BA13C}"/>
              </a:ext>
              <a:ext uri="{C183D7F6-B498-43B3-948B-1728B52AA6E4}">
                <adec:decorative xmlns:adec="http://schemas.microsoft.com/office/drawing/2017/decorative" val="0"/>
              </a:ext>
            </a:extLst>
          </p:cNvPr>
          <p:cNvSpPr txBox="1"/>
          <p:nvPr/>
        </p:nvSpPr>
        <p:spPr>
          <a:xfrm>
            <a:off x="4898308" y="3366495"/>
            <a:ext cx="4144616" cy="738664"/>
          </a:xfrm>
          <a:prstGeom prst="rect">
            <a:avLst/>
          </a:prstGeom>
          <a:noFill/>
        </p:spPr>
        <p:txBody>
          <a:bodyPr wrap="square" rtlCol="0">
            <a:spAutoFit/>
          </a:bodyPr>
          <a:lstStyle/>
          <a:p>
            <a:pPr algn="ctr"/>
            <a:r>
              <a:rPr lang="en-US" sz="1400" b="1" dirty="0"/>
              <a:t>13.1 Figure 1: </a:t>
            </a:r>
            <a:r>
              <a:rPr lang="en-US" sz="1400" dirty="0"/>
              <a:t>Chromosomes are threadlike nuclear structures consisting of DNA and proteins that serve as the repositories for genetic information. </a:t>
            </a:r>
          </a:p>
        </p:txBody>
      </p:sp>
      <p:sp>
        <p:nvSpPr>
          <p:cNvPr id="5" name="Photo Credit 1">
            <a:extLst>
              <a:ext uri="{FF2B5EF4-FFF2-40B4-BE49-F238E27FC236}">
                <a16:creationId xmlns:a16="http://schemas.microsoft.com/office/drawing/2014/main" id="{54BA4080-3AF6-9369-5488-5C0D3830ABF8}"/>
              </a:ext>
            </a:extLst>
          </p:cNvPr>
          <p:cNvSpPr txBox="1"/>
          <p:nvPr/>
        </p:nvSpPr>
        <p:spPr>
          <a:xfrm>
            <a:off x="4800600" y="4204535"/>
            <a:ext cx="4572000" cy="215444"/>
          </a:xfrm>
          <a:prstGeom prst="rect">
            <a:avLst/>
          </a:prstGeom>
          <a:noFill/>
        </p:spPr>
        <p:txBody>
          <a:bodyPr wrap="square">
            <a:spAutoFit/>
          </a:bodyPr>
          <a:lstStyle/>
          <a:p>
            <a:pPr algn="ctr"/>
            <a:r>
              <a:rPr lang="en-US" sz="800" dirty="0"/>
              <a:t>LPLT on Wikimedia Commons; scale-bar data from Matt Russell. "Chromosomes."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Chromosomal Theory and Genetic Linkage</a:t>
            </a:r>
          </a:p>
        </p:txBody>
      </p:sp>
      <p:sp>
        <p:nvSpPr>
          <p:cNvPr id="11267" name="Rectangle 3"/>
          <p:cNvSpPr>
            <a:spLocks noGrp="1"/>
          </p:cNvSpPr>
          <p:nvPr>
            <p:ph idx="1"/>
          </p:nvPr>
        </p:nvSpPr>
        <p:spPr>
          <a:prstGeom prst="rect">
            <a:avLst/>
          </a:prstGeom>
        </p:spPr>
        <p:txBody>
          <a:bodyPr>
            <a:normAutofit/>
          </a:bodyPr>
          <a:lstStyle/>
          <a:p>
            <a:r>
              <a:rPr lang="en-US" dirty="0"/>
              <a:t>Study of heredity began in 1843 by Gregor Mendel</a:t>
            </a:r>
          </a:p>
          <a:p>
            <a:r>
              <a:rPr lang="en-US" dirty="0"/>
              <a:t>Improved microscopic techniques in late 1800s allowed visualization of chromosomes and observations of cell division and meiosis</a:t>
            </a:r>
          </a:p>
          <a:p>
            <a:r>
              <a:rPr lang="en-US" dirty="0"/>
              <a:t>Chromosomes replicate, condense (from amorphous shape into X-shaped bodies), and migrate to separate poles during cell division</a:t>
            </a:r>
            <a:endParaRPr lang="en-US" i="0" dirty="0">
              <a:solidFill>
                <a:schemeClr val="tx1"/>
              </a:solidFill>
            </a:endParaRPr>
          </a:p>
        </p:txBody>
      </p:sp>
    </p:spTree>
    <p:extLst>
      <p:ext uri="{BB962C8B-B14F-4D97-AF65-F5344CB8AC3E}">
        <p14:creationId xmlns:p14="http://schemas.microsoft.com/office/powerpoint/2010/main" val="19169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Chromosomal Theory of Inheritance</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xfrm>
            <a:off x="457200" y="1280160"/>
            <a:ext cx="4114800" cy="4572000"/>
          </a:xfrm>
          <a:prstGeom prst="rect">
            <a:avLst/>
          </a:prstGeom>
        </p:spPr>
        <p:txBody>
          <a:bodyPr>
            <a:noAutofit/>
          </a:bodyPr>
          <a:lstStyle/>
          <a:p>
            <a:r>
              <a:rPr lang="en-US" sz="1800" dirty="0"/>
              <a:t>Theodor Boveri (1902) observed that sea urchin embryonic development does not occur unless chromosomes are present.</a:t>
            </a:r>
          </a:p>
          <a:p>
            <a:r>
              <a:rPr lang="en-US" sz="1800" dirty="0"/>
              <a:t>Walter Sutton (1902) observed chromosome separation into daughter cells during meiosis.</a:t>
            </a:r>
          </a:p>
          <a:p>
            <a:r>
              <a:rPr lang="en-US" sz="1800" dirty="0"/>
              <a:t>These observations led to Chromosomal Theory of Inheritance.</a:t>
            </a:r>
          </a:p>
          <a:p>
            <a:pPr lvl="1"/>
            <a:r>
              <a:rPr lang="en-US" sz="1800" b="1" dirty="0"/>
              <a:t>Chromosomal Theory of Inheritance</a:t>
            </a:r>
            <a:r>
              <a:rPr lang="en-US" sz="1800" dirty="0"/>
              <a:t>: theory proposing that chromosomes are the genes' vehicles and that their behavior during meiosis is the physical basis of the inheritance patterns that Mendel observed</a:t>
            </a:r>
          </a:p>
        </p:txBody>
      </p:sp>
      <p:pic>
        <p:nvPicPr>
          <p:cNvPr id="2" name="Content Placeholder 5" descr="Two images: (a) shows a photograph of Walter Sutton; (b) shows a photograph of Theodor Boveri.">
            <a:extLst>
              <a:ext uri="{FF2B5EF4-FFF2-40B4-BE49-F238E27FC236}">
                <a16:creationId xmlns:a16="http://schemas.microsoft.com/office/drawing/2014/main" id="{AD5996EC-098B-A8C6-4EC5-5116C8D1E037}"/>
              </a:ext>
            </a:extLst>
          </p:cNvPr>
          <p:cNvPicPr>
            <a:picLocks noChangeAspect="1"/>
          </p:cNvPicPr>
          <p:nvPr/>
        </p:nvPicPr>
        <p:blipFill>
          <a:blip r:embed="rId2"/>
          <a:srcRect l="18518" t="5001" r="17592" b="3333"/>
          <a:stretch/>
        </p:blipFill>
        <p:spPr>
          <a:xfrm>
            <a:off x="4876799" y="1175622"/>
            <a:ext cx="3744567" cy="2984800"/>
          </a:xfrm>
          <a:prstGeom prst="rect">
            <a:avLst/>
          </a:prstGeom>
        </p:spPr>
      </p:pic>
      <p:sp>
        <p:nvSpPr>
          <p:cNvPr id="8" name="Caption 1">
            <a:extLst>
              <a:ext uri="{FF2B5EF4-FFF2-40B4-BE49-F238E27FC236}">
                <a16:creationId xmlns:a16="http://schemas.microsoft.com/office/drawing/2014/main" id="{C075A51F-81DB-483B-5BDC-91544DC439C3}"/>
              </a:ext>
              <a:ext uri="{C183D7F6-B498-43B3-948B-1728B52AA6E4}">
                <adec:decorative xmlns:adec="http://schemas.microsoft.com/office/drawing/2017/decorative" val="0"/>
              </a:ext>
            </a:extLst>
          </p:cNvPr>
          <p:cNvSpPr txBox="1"/>
          <p:nvPr/>
        </p:nvSpPr>
        <p:spPr>
          <a:xfrm>
            <a:off x="4718168" y="4160422"/>
            <a:ext cx="4197231" cy="307777"/>
          </a:xfrm>
          <a:prstGeom prst="rect">
            <a:avLst/>
          </a:prstGeom>
          <a:noFill/>
        </p:spPr>
        <p:txBody>
          <a:bodyPr wrap="square" rtlCol="0">
            <a:spAutoFit/>
          </a:bodyPr>
          <a:lstStyle/>
          <a:p>
            <a:pPr algn="ctr"/>
            <a:r>
              <a:rPr lang="en-US" sz="1400" b="1" dirty="0"/>
              <a:t>13.1 Figure 2: </a:t>
            </a:r>
            <a:r>
              <a:rPr lang="en-US" sz="1400" dirty="0"/>
              <a:t>(a) Walter Sutton and (b) Theodor Boveri</a:t>
            </a:r>
          </a:p>
        </p:txBody>
      </p:sp>
      <p:sp>
        <p:nvSpPr>
          <p:cNvPr id="9" name="Photo Credit 1">
            <a:extLst>
              <a:ext uri="{FF2B5EF4-FFF2-40B4-BE49-F238E27FC236}">
                <a16:creationId xmlns:a16="http://schemas.microsoft.com/office/drawing/2014/main" id="{DDF77ECB-694D-00C6-4CCD-9CC92C884EA3}"/>
              </a:ext>
            </a:extLst>
          </p:cNvPr>
          <p:cNvSpPr txBox="1"/>
          <p:nvPr/>
        </p:nvSpPr>
        <p:spPr>
          <a:xfrm>
            <a:off x="4470400" y="4546541"/>
            <a:ext cx="4572000" cy="215444"/>
          </a:xfrm>
          <a:prstGeom prst="rect">
            <a:avLst/>
          </a:prstGeom>
          <a:noFill/>
        </p:spPr>
        <p:txBody>
          <a:bodyPr wrap="square">
            <a:spAutoFit/>
          </a:bodyPr>
          <a:lstStyle/>
          <a:p>
            <a:pPr algn="ctr"/>
            <a:r>
              <a:rPr lang="en-US" sz="800" dirty="0"/>
              <a:t>CNX OpenStax on Wikimedia Commons. "Walter Sutton." </a:t>
            </a:r>
          </a:p>
        </p:txBody>
      </p:sp>
    </p:spTree>
    <p:extLst>
      <p:ext uri="{BB962C8B-B14F-4D97-AF65-F5344CB8AC3E}">
        <p14:creationId xmlns:p14="http://schemas.microsoft.com/office/powerpoint/2010/main" val="103359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Chromosomal Theory of Inheritance</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r>
              <a:rPr lang="en-US" dirty="0"/>
              <a:t>Consistent with Mendel's laws</a:t>
            </a:r>
          </a:p>
          <a:p>
            <a:r>
              <a:rPr lang="en-US" dirty="0"/>
              <a:t>Observations supporting the theory:</a:t>
            </a:r>
          </a:p>
          <a:p>
            <a:pPr lvl="1"/>
            <a:r>
              <a:rPr lang="en-US" dirty="0"/>
              <a:t>Homologous chromosome pairs migrate independently during meiosis</a:t>
            </a:r>
          </a:p>
          <a:p>
            <a:pPr lvl="1"/>
            <a:r>
              <a:rPr lang="en-US" dirty="0"/>
              <a:t>Chromosome sorting from each homologous pair into pre-gametes appears random</a:t>
            </a:r>
          </a:p>
          <a:p>
            <a:pPr lvl="1"/>
            <a:r>
              <a:rPr lang="en-US" dirty="0"/>
              <a:t>Gametes contain half total number of chromosomes</a:t>
            </a:r>
          </a:p>
          <a:p>
            <a:pPr lvl="1"/>
            <a:r>
              <a:rPr lang="en-US" dirty="0"/>
              <a:t>Male and female gametes have same number of chromosomes</a:t>
            </a:r>
          </a:p>
          <a:p>
            <a:pPr lvl="1"/>
            <a:r>
              <a:rPr lang="en-US" dirty="0"/>
              <a:t>Gametic chromosomes combine during fertilization</a:t>
            </a:r>
          </a:p>
        </p:txBody>
      </p:sp>
    </p:spTree>
    <p:extLst>
      <p:ext uri="{BB962C8B-B14F-4D97-AF65-F5344CB8AC3E}">
        <p14:creationId xmlns:p14="http://schemas.microsoft.com/office/powerpoint/2010/main" val="25135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Chromosomal Theory of Inheritance</a:t>
            </a:r>
            <a:r>
              <a:rPr lang="en-US" sz="1400" baseline="-25000" dirty="0">
                <a:solidFill>
                  <a:schemeClr val="accent1"/>
                </a:solidFill>
              </a:rPr>
              <a:t>3</a:t>
            </a:r>
            <a:endParaRPr lang="en-US" sz="3200" baseline="-25000" dirty="0">
              <a:solidFill>
                <a:schemeClr val="accent1"/>
              </a:solidFill>
            </a:endParaRPr>
          </a:p>
        </p:txBody>
      </p:sp>
      <p:sp>
        <p:nvSpPr>
          <p:cNvPr id="11267" name="Rectangle 3"/>
          <p:cNvSpPr>
            <a:spLocks noGrp="1"/>
          </p:cNvSpPr>
          <p:nvPr>
            <p:ph idx="1"/>
          </p:nvPr>
        </p:nvSpPr>
        <p:spPr>
          <a:xfrm>
            <a:off x="457199" y="1280160"/>
            <a:ext cx="4419601" cy="4572000"/>
          </a:xfrm>
          <a:prstGeom prst="rect">
            <a:avLst/>
          </a:prstGeom>
        </p:spPr>
        <p:txBody>
          <a:bodyPr>
            <a:normAutofit fontScale="85000" lnSpcReduction="10000"/>
          </a:bodyPr>
          <a:lstStyle/>
          <a:p>
            <a:r>
              <a:rPr lang="en-US" sz="2400" dirty="0"/>
              <a:t>Correlation between chromosome behavior during meiosis and Mendel's abstract laws led to Chromosomal Theory of Inheritance</a:t>
            </a:r>
          </a:p>
          <a:p>
            <a:r>
              <a:rPr lang="en-US" sz="2400" dirty="0"/>
              <a:t>Critics pointed out that individuals had more traits than chromosomes</a:t>
            </a:r>
          </a:p>
          <a:p>
            <a:r>
              <a:rPr lang="en-US" sz="2400" dirty="0"/>
              <a:t>Eleanor Carothers discovered physical evidence supporting theory with independent assortment in grasshoppers</a:t>
            </a:r>
          </a:p>
          <a:p>
            <a:r>
              <a:rPr lang="en-US" sz="2400" dirty="0"/>
              <a:t>Thomas Hunt Morgan provided experimental evidence to support theory</a:t>
            </a:r>
            <a:r>
              <a:rPr lang="en-US" sz="2400" dirty="0">
                <a:solidFill>
                  <a:schemeClr val="tx1"/>
                </a:solidFill>
              </a:rPr>
              <a:t> through crosses of </a:t>
            </a:r>
            <a:r>
              <a:rPr lang="en-US" sz="2400" i="1" dirty="0">
                <a:solidFill>
                  <a:schemeClr val="tx1"/>
                </a:solidFill>
              </a:rPr>
              <a:t>Drosophila melanogaster</a:t>
            </a:r>
            <a:endParaRPr lang="en-US" sz="2400" dirty="0"/>
          </a:p>
        </p:txBody>
      </p:sp>
      <p:pic>
        <p:nvPicPr>
          <p:cNvPr id="2" name="Content Placeholder 5" descr="Two images: (a) shows a photograph of Thomas Hunt Morgan; (b) shows a photograph of Eleanor Carothers.">
            <a:extLst>
              <a:ext uri="{FF2B5EF4-FFF2-40B4-BE49-F238E27FC236}">
                <a16:creationId xmlns:a16="http://schemas.microsoft.com/office/drawing/2014/main" id="{E8ABB0CC-22F3-19D6-5F8D-B8DAF081E46F}"/>
              </a:ext>
            </a:extLst>
          </p:cNvPr>
          <p:cNvPicPr>
            <a:picLocks noChangeAspect="1"/>
          </p:cNvPicPr>
          <p:nvPr/>
        </p:nvPicPr>
        <p:blipFill>
          <a:blip r:embed="rId2"/>
          <a:srcRect l="17593" t="3666" r="16667" b="4667"/>
          <a:stretch/>
        </p:blipFill>
        <p:spPr>
          <a:xfrm>
            <a:off x="5181600" y="1277671"/>
            <a:ext cx="3819968" cy="2959130"/>
          </a:xfrm>
          <a:prstGeom prst="rect">
            <a:avLst/>
          </a:prstGeom>
        </p:spPr>
      </p:pic>
      <p:sp>
        <p:nvSpPr>
          <p:cNvPr id="6" name="Caption 1">
            <a:extLst>
              <a:ext uri="{FF2B5EF4-FFF2-40B4-BE49-F238E27FC236}">
                <a16:creationId xmlns:a16="http://schemas.microsoft.com/office/drawing/2014/main" id="{29DCC1D2-3CF0-1ABB-2CBB-9600498DAA01}"/>
              </a:ext>
              <a:ext uri="{C183D7F6-B498-43B3-948B-1728B52AA6E4}">
                <adec:decorative xmlns:adec="http://schemas.microsoft.com/office/drawing/2017/decorative" val="0"/>
              </a:ext>
            </a:extLst>
          </p:cNvPr>
          <p:cNvSpPr txBox="1"/>
          <p:nvPr/>
        </p:nvSpPr>
        <p:spPr>
          <a:xfrm>
            <a:off x="4876801" y="4300053"/>
            <a:ext cx="4093030" cy="523220"/>
          </a:xfrm>
          <a:prstGeom prst="rect">
            <a:avLst/>
          </a:prstGeom>
          <a:noFill/>
        </p:spPr>
        <p:txBody>
          <a:bodyPr wrap="square" rtlCol="0">
            <a:spAutoFit/>
          </a:bodyPr>
          <a:lstStyle/>
          <a:p>
            <a:pPr algn="ctr"/>
            <a:r>
              <a:rPr lang="en-US" sz="1400" b="1" dirty="0"/>
              <a:t>13.1 Figure 3: </a:t>
            </a:r>
            <a:r>
              <a:rPr lang="en-US" sz="1400" dirty="0"/>
              <a:t>(a) Thomas Hunt Morgan and (b) Eleanor Carothers</a:t>
            </a:r>
          </a:p>
        </p:txBody>
      </p:sp>
      <p:sp>
        <p:nvSpPr>
          <p:cNvPr id="7" name="Photo Credit 1">
            <a:extLst>
              <a:ext uri="{FF2B5EF4-FFF2-40B4-BE49-F238E27FC236}">
                <a16:creationId xmlns:a16="http://schemas.microsoft.com/office/drawing/2014/main" id="{0AB7C8BF-D0A0-8644-DCC4-AF48B4CFB8E7}"/>
              </a:ext>
            </a:extLst>
          </p:cNvPr>
          <p:cNvSpPr txBox="1"/>
          <p:nvPr/>
        </p:nvSpPr>
        <p:spPr>
          <a:xfrm>
            <a:off x="4637316" y="4886525"/>
            <a:ext cx="4572000" cy="338554"/>
          </a:xfrm>
          <a:prstGeom prst="rect">
            <a:avLst/>
          </a:prstGeom>
          <a:noFill/>
        </p:spPr>
        <p:txBody>
          <a:bodyPr wrap="square">
            <a:spAutoFit/>
          </a:bodyPr>
          <a:lstStyle/>
          <a:p>
            <a:pPr algn="ctr"/>
            <a:r>
              <a:rPr lang="en-US" sz="800" dirty="0"/>
              <a:t>Unknown Author on Wikimedia Commons. "Thomas Hunt Morgan." </a:t>
            </a:r>
          </a:p>
          <a:p>
            <a:pPr algn="ctr"/>
            <a:r>
              <a:rPr lang="en-US" sz="800" dirty="0"/>
              <a:t>Smithsonian Institution on Wikimedia Commons. "Estrella Eleanor Carothers."</a:t>
            </a:r>
          </a:p>
        </p:txBody>
      </p:sp>
    </p:spTree>
    <p:extLst>
      <p:ext uri="{BB962C8B-B14F-4D97-AF65-F5344CB8AC3E}">
        <p14:creationId xmlns:p14="http://schemas.microsoft.com/office/powerpoint/2010/main" val="350450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Genetic Linkage and Distances</a:t>
            </a:r>
          </a:p>
        </p:txBody>
      </p:sp>
      <p:sp>
        <p:nvSpPr>
          <p:cNvPr id="11267" name="Rectangle 3"/>
          <p:cNvSpPr>
            <a:spLocks noGrp="1"/>
          </p:cNvSpPr>
          <p:nvPr>
            <p:ph idx="1"/>
          </p:nvPr>
        </p:nvSpPr>
        <p:spPr>
          <a:prstGeom prst="rect">
            <a:avLst/>
          </a:prstGeom>
        </p:spPr>
        <p:txBody>
          <a:bodyPr>
            <a:normAutofit lnSpcReduction="10000"/>
          </a:bodyPr>
          <a:lstStyle/>
          <a:p>
            <a:r>
              <a:rPr lang="en-US" dirty="0"/>
              <a:t>Mendel suggested traits are inherited independently</a:t>
            </a:r>
          </a:p>
          <a:p>
            <a:r>
              <a:rPr lang="en-US" dirty="0"/>
              <a:t>Morgan showed certain traits were carried by X chromosome, suggesting random chromosome segregation was physical basis of Mendel's model</a:t>
            </a:r>
          </a:p>
          <a:p>
            <a:pPr lvl="1"/>
            <a:r>
              <a:rPr lang="en-US" dirty="0"/>
              <a:t>Demonstrated linked genes (genes on the same chromosome) disrupted Mendel's predicted outcomes</a:t>
            </a:r>
          </a:p>
          <a:p>
            <a:pPr lvl="2"/>
            <a:r>
              <a:rPr lang="en-US" dirty="0"/>
              <a:t>Also why individuals can have more traits than chromosomes</a:t>
            </a:r>
          </a:p>
          <a:p>
            <a:pPr lvl="1"/>
            <a:r>
              <a:rPr lang="en-US" dirty="0"/>
              <a:t>Alleles on the same chromosome can become unlinked during meiosis</a:t>
            </a:r>
            <a:endParaRPr lang="en-US" dirty="0">
              <a:solidFill>
                <a:srgbClr val="0000FF"/>
              </a:solidFill>
            </a:endParaRPr>
          </a:p>
        </p:txBody>
      </p:sp>
    </p:spTree>
    <p:extLst>
      <p:ext uri="{BB962C8B-B14F-4D97-AF65-F5344CB8AC3E}">
        <p14:creationId xmlns:p14="http://schemas.microsoft.com/office/powerpoint/2010/main" val="166595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Homologous Recombination</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Frans Janssen (1909) observed chiasmata (the point at which chromatids are in contact with each other and may exchange segments) prior to first meiosis division</a:t>
            </a:r>
          </a:p>
          <a:p>
            <a:pPr lvl="1"/>
            <a:r>
              <a:rPr lang="en-US" dirty="0"/>
              <a:t>Suggested that alleles on the same chromosome may become unlinked when chromosomes exchange segments</a:t>
            </a:r>
          </a:p>
          <a:p>
            <a:pPr lvl="1"/>
            <a:r>
              <a:rPr lang="en-US" dirty="0"/>
              <a:t>As chromosomes condense and paired with homologs (synapsis), they interact at distinct points</a:t>
            </a:r>
          </a:p>
          <a:p>
            <a:pPr lvl="2"/>
            <a:r>
              <a:rPr lang="en-US" dirty="0"/>
              <a:t>Janssen suggested these points correspond to region where chromosome segments are exchanged</a:t>
            </a:r>
          </a:p>
          <a:p>
            <a:pPr lvl="2"/>
            <a:r>
              <a:rPr lang="en-US" b="1" dirty="0"/>
              <a:t>Homologous recombination</a:t>
            </a:r>
            <a:r>
              <a:rPr lang="en-US" dirty="0"/>
              <a:t>: process by which homologous chromosomes undergo reciprocal physical exchanges at their arms (also, crossing over)</a:t>
            </a:r>
          </a:p>
        </p:txBody>
      </p:sp>
    </p:spTree>
    <p:extLst>
      <p:ext uri="{BB962C8B-B14F-4D97-AF65-F5344CB8AC3E}">
        <p14:creationId xmlns:p14="http://schemas.microsoft.com/office/powerpoint/2010/main" val="81681838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1562</Words>
  <Application>Microsoft Office PowerPoint</Application>
  <PresentationFormat>On-screen Show (4:3)</PresentationFormat>
  <Paragraphs>122</Paragraphs>
  <Slides>21</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Calibri</vt:lpstr>
      <vt:lpstr>Century Gothic</vt:lpstr>
      <vt:lpstr>Arial</vt:lpstr>
      <vt:lpstr>Office Theme</vt:lpstr>
      <vt:lpstr>Equation</vt:lpstr>
      <vt:lpstr>Lesson 13.1</vt:lpstr>
      <vt:lpstr>Objectives</vt:lpstr>
      <vt:lpstr>Modern Genetics and Inheritance</vt:lpstr>
      <vt:lpstr>Chromosomal Theory and Genetic Linkage</vt:lpstr>
      <vt:lpstr>Chromosomal Theory of Inheritance1</vt:lpstr>
      <vt:lpstr>Chromosomal Theory of Inheritance2</vt:lpstr>
      <vt:lpstr>Chromosomal Theory of Inheritance3</vt:lpstr>
      <vt:lpstr>Genetic Linkage and Distances</vt:lpstr>
      <vt:lpstr>Homologous Recombination1</vt:lpstr>
      <vt:lpstr>13.1 Figure 4</vt:lpstr>
      <vt:lpstr>Homologous Recombination2</vt:lpstr>
      <vt:lpstr>Homologous Recombination3</vt:lpstr>
      <vt:lpstr>Think It Through1</vt:lpstr>
      <vt:lpstr>Think It Through2</vt:lpstr>
      <vt:lpstr>Genetic Maps1</vt:lpstr>
      <vt:lpstr>Genetic Maps2</vt:lpstr>
      <vt:lpstr>Genetic Maps3</vt:lpstr>
      <vt:lpstr>Genetic Maps4</vt:lpstr>
      <vt:lpstr>Mendel's Mapped Traits</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177</cp:revision>
  <dcterms:created xsi:type="dcterms:W3CDTF">2013-04-26T14:43:13Z</dcterms:created>
  <dcterms:modified xsi:type="dcterms:W3CDTF">2024-10-09T13:22:51Z</dcterms:modified>
</cp:coreProperties>
</file>