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0"/>
  </p:notesMasterIdLst>
  <p:handoutMasterIdLst>
    <p:handoutMasterId r:id="rId31"/>
  </p:handoutMasterIdLst>
  <p:sldIdLst>
    <p:sldId id="272" r:id="rId2"/>
    <p:sldId id="264" r:id="rId3"/>
    <p:sldId id="265" r:id="rId4"/>
    <p:sldId id="277" r:id="rId5"/>
    <p:sldId id="291" r:id="rId6"/>
    <p:sldId id="276" r:id="rId7"/>
    <p:sldId id="292" r:id="rId8"/>
    <p:sldId id="278" r:id="rId9"/>
    <p:sldId id="293" r:id="rId10"/>
    <p:sldId id="279" r:id="rId11"/>
    <p:sldId id="297" r:id="rId12"/>
    <p:sldId id="294" r:id="rId13"/>
    <p:sldId id="280" r:id="rId14"/>
    <p:sldId id="281" r:id="rId15"/>
    <p:sldId id="298" r:id="rId16"/>
    <p:sldId id="299" r:id="rId17"/>
    <p:sldId id="284" r:id="rId18"/>
    <p:sldId id="285" r:id="rId19"/>
    <p:sldId id="286" r:id="rId20"/>
    <p:sldId id="301" r:id="rId21"/>
    <p:sldId id="300" r:id="rId22"/>
    <p:sldId id="295" r:id="rId23"/>
    <p:sldId id="290" r:id="rId24"/>
    <p:sldId id="288" r:id="rId25"/>
    <p:sldId id="270" r:id="rId26"/>
    <p:sldId id="296" r:id="rId27"/>
    <p:sldId id="289" r:id="rId28"/>
    <p:sldId id="302" r:id="rId29"/>
  </p:sldIdLst>
  <p:sldSz cx="9144000" cy="6858000" type="screen4x3"/>
  <p:notesSz cx="6858000" cy="9144000"/>
  <p:embeddedFontLst>
    <p:embeddedFont>
      <p:font typeface="Century Gothic" panose="020B050202020202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282BA5-355D-4BB8-939E-C5B735D8CD80}" v="7917" dt="2024-05-29T15:28:37.248"/>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66" autoAdjust="0"/>
    <p:restoredTop sz="86410" autoAdjust="0"/>
  </p:normalViewPr>
  <p:slideViewPr>
    <p:cSldViewPr>
      <p:cViewPr varScale="1">
        <p:scale>
          <a:sx n="95" d="100"/>
          <a:sy n="95" d="100"/>
        </p:scale>
        <p:origin x="2256" y="96"/>
      </p:cViewPr>
      <p:guideLst>
        <p:guide orient="horz" pos="2160"/>
        <p:guide pos="2880"/>
      </p:guideLst>
    </p:cSldViewPr>
  </p:slideViewPr>
  <p:outlineViewPr>
    <p:cViewPr>
      <p:scale>
        <a:sx n="33" d="100"/>
        <a:sy n="33" d="100"/>
      </p:scale>
      <p:origin x="0" y="-2326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3.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1E282BA5-355D-4BB8-939E-C5B735D8CD80}"/>
    <pc:docChg chg="undo custSel addSld delSld modSld sldOrd">
      <pc:chgData name="Caitlin Coleman" userId="96f87ca1-0e64-4ae8-8d77-98757b85df0b" providerId="ADAL" clId="{1E282BA5-355D-4BB8-939E-C5B735D8CD80}" dt="2024-05-29T15:28:37.247" v="11033" actId="20577"/>
      <pc:docMkLst>
        <pc:docMk/>
      </pc:docMkLst>
      <pc:sldChg chg="modSp mod">
        <pc:chgData name="Caitlin Coleman" userId="96f87ca1-0e64-4ae8-8d77-98757b85df0b" providerId="ADAL" clId="{1E282BA5-355D-4BB8-939E-C5B735D8CD80}" dt="2024-05-29T11:18:12.981" v="718" actId="20577"/>
        <pc:sldMkLst>
          <pc:docMk/>
          <pc:sldMk cId="0" sldId="264"/>
        </pc:sldMkLst>
        <pc:spChg chg="mod">
          <ac:chgData name="Caitlin Coleman" userId="96f87ca1-0e64-4ae8-8d77-98757b85df0b" providerId="ADAL" clId="{1E282BA5-355D-4BB8-939E-C5B735D8CD80}" dt="2024-05-29T11:18:12.981" v="718" actId="20577"/>
          <ac:spMkLst>
            <pc:docMk/>
            <pc:sldMk cId="0" sldId="264"/>
            <ac:spMk id="10243" creationId="{00000000-0000-0000-0000-000000000000}"/>
          </ac:spMkLst>
        </pc:spChg>
      </pc:sldChg>
      <pc:sldChg chg="modSp mod modAnim">
        <pc:chgData name="Caitlin Coleman" userId="96f87ca1-0e64-4ae8-8d77-98757b85df0b" providerId="ADAL" clId="{1E282BA5-355D-4BB8-939E-C5B735D8CD80}" dt="2024-05-29T11:22:03.168" v="1258"/>
        <pc:sldMkLst>
          <pc:docMk/>
          <pc:sldMk cId="0" sldId="265"/>
        </pc:sldMkLst>
        <pc:spChg chg="mod">
          <ac:chgData name="Caitlin Coleman" userId="96f87ca1-0e64-4ae8-8d77-98757b85df0b" providerId="ADAL" clId="{1E282BA5-355D-4BB8-939E-C5B735D8CD80}" dt="2024-05-28T18:19:51.910" v="98" actId="6549"/>
          <ac:spMkLst>
            <pc:docMk/>
            <pc:sldMk cId="0" sldId="265"/>
            <ac:spMk id="11266" creationId="{00000000-0000-0000-0000-000000000000}"/>
          </ac:spMkLst>
        </pc:spChg>
        <pc:spChg chg="mod">
          <ac:chgData name="Caitlin Coleman" userId="96f87ca1-0e64-4ae8-8d77-98757b85df0b" providerId="ADAL" clId="{1E282BA5-355D-4BB8-939E-C5B735D8CD80}" dt="2024-05-29T11:22:03.168" v="1258"/>
          <ac:spMkLst>
            <pc:docMk/>
            <pc:sldMk cId="0" sldId="265"/>
            <ac:spMk id="11267" creationId="{00000000-0000-0000-0000-000000000000}"/>
          </ac:spMkLst>
        </pc:spChg>
      </pc:sldChg>
      <pc:sldChg chg="del">
        <pc:chgData name="Caitlin Coleman" userId="96f87ca1-0e64-4ae8-8d77-98757b85df0b" providerId="ADAL" clId="{1E282BA5-355D-4BB8-939E-C5B735D8CD80}" dt="2024-05-28T18:29:49.965" v="416" actId="2696"/>
        <pc:sldMkLst>
          <pc:docMk/>
          <pc:sldMk cId="0" sldId="267"/>
        </pc:sldMkLst>
      </pc:sldChg>
      <pc:sldChg chg="del">
        <pc:chgData name="Caitlin Coleman" userId="96f87ca1-0e64-4ae8-8d77-98757b85df0b" providerId="ADAL" clId="{1E282BA5-355D-4BB8-939E-C5B735D8CD80}" dt="2024-05-28T18:29:49.965" v="416" actId="2696"/>
        <pc:sldMkLst>
          <pc:docMk/>
          <pc:sldMk cId="2069639696" sldId="268"/>
        </pc:sldMkLst>
      </pc:sldChg>
      <pc:sldChg chg="modSp mod ord">
        <pc:chgData name="Caitlin Coleman" userId="96f87ca1-0e64-4ae8-8d77-98757b85df0b" providerId="ADAL" clId="{1E282BA5-355D-4BB8-939E-C5B735D8CD80}" dt="2024-05-28T18:29:06.320" v="415" actId="14100"/>
        <pc:sldMkLst>
          <pc:docMk/>
          <pc:sldMk cId="3029162902" sldId="270"/>
        </pc:sldMkLst>
        <pc:spChg chg="mod">
          <ac:chgData name="Caitlin Coleman" userId="96f87ca1-0e64-4ae8-8d77-98757b85df0b" providerId="ADAL" clId="{1E282BA5-355D-4BB8-939E-C5B735D8CD80}" dt="2024-05-28T18:29:06.320" v="415" actId="14100"/>
          <ac:spMkLst>
            <pc:docMk/>
            <pc:sldMk cId="3029162902" sldId="270"/>
            <ac:spMk id="3" creationId="{C3227152-CF6A-3AA8-CAC9-B892F0C754B0}"/>
          </ac:spMkLst>
        </pc:spChg>
      </pc:sldChg>
      <pc:sldChg chg="del">
        <pc:chgData name="Caitlin Coleman" userId="96f87ca1-0e64-4ae8-8d77-98757b85df0b" providerId="ADAL" clId="{1E282BA5-355D-4BB8-939E-C5B735D8CD80}" dt="2024-05-28T18:29:49.965" v="416" actId="2696"/>
        <pc:sldMkLst>
          <pc:docMk/>
          <pc:sldMk cId="1933572423" sldId="271"/>
        </pc:sldMkLst>
      </pc:sldChg>
      <pc:sldChg chg="modSp mod">
        <pc:chgData name="Caitlin Coleman" userId="96f87ca1-0e64-4ae8-8d77-98757b85df0b" providerId="ADAL" clId="{1E282BA5-355D-4BB8-939E-C5B735D8CD80}" dt="2024-05-29T14:46:59.353" v="11006" actId="33553"/>
        <pc:sldMkLst>
          <pc:docMk/>
          <pc:sldMk cId="3886239831" sldId="272"/>
        </pc:sldMkLst>
        <pc:spChg chg="mod">
          <ac:chgData name="Caitlin Coleman" userId="96f87ca1-0e64-4ae8-8d77-98757b85df0b" providerId="ADAL" clId="{1E282BA5-355D-4BB8-939E-C5B735D8CD80}" dt="2024-05-29T14:46:59.353" v="11006" actId="33553"/>
          <ac:spMkLst>
            <pc:docMk/>
            <pc:sldMk cId="3886239831" sldId="272"/>
            <ac:spMk id="2" creationId="{4E7A1944-20A9-5EFC-CF5D-428D07B9FF1F}"/>
          </ac:spMkLst>
        </pc:spChg>
        <pc:spChg chg="mod">
          <ac:chgData name="Caitlin Coleman" userId="96f87ca1-0e64-4ae8-8d77-98757b85df0b" providerId="ADAL" clId="{1E282BA5-355D-4BB8-939E-C5B735D8CD80}" dt="2024-05-28T18:19:36.322" v="55" actId="6549"/>
          <ac:spMkLst>
            <pc:docMk/>
            <pc:sldMk cId="3886239831" sldId="272"/>
            <ac:spMk id="3" creationId="{FF68ED90-5F09-E335-E8D2-4F2687C0EB59}"/>
          </ac:spMkLst>
        </pc:spChg>
      </pc:sldChg>
      <pc:sldChg chg="del">
        <pc:chgData name="Caitlin Coleman" userId="96f87ca1-0e64-4ae8-8d77-98757b85df0b" providerId="ADAL" clId="{1E282BA5-355D-4BB8-939E-C5B735D8CD80}" dt="2024-05-28T18:29:49.965" v="416" actId="2696"/>
        <pc:sldMkLst>
          <pc:docMk/>
          <pc:sldMk cId="176985924" sldId="273"/>
        </pc:sldMkLst>
      </pc:sldChg>
      <pc:sldChg chg="del">
        <pc:chgData name="Caitlin Coleman" userId="96f87ca1-0e64-4ae8-8d77-98757b85df0b" providerId="ADAL" clId="{1E282BA5-355D-4BB8-939E-C5B735D8CD80}" dt="2024-05-28T18:29:49.965" v="416" actId="2696"/>
        <pc:sldMkLst>
          <pc:docMk/>
          <pc:sldMk cId="2900955170" sldId="274"/>
        </pc:sldMkLst>
      </pc:sldChg>
      <pc:sldChg chg="del">
        <pc:chgData name="Caitlin Coleman" userId="96f87ca1-0e64-4ae8-8d77-98757b85df0b" providerId="ADAL" clId="{1E282BA5-355D-4BB8-939E-C5B735D8CD80}" dt="2024-05-28T18:29:49.965" v="416" actId="2696"/>
        <pc:sldMkLst>
          <pc:docMk/>
          <pc:sldMk cId="619121343" sldId="275"/>
        </pc:sldMkLst>
      </pc:sldChg>
      <pc:sldChg chg="addSp modSp mod ord">
        <pc:chgData name="Caitlin Coleman" userId="96f87ca1-0e64-4ae8-8d77-98757b85df0b" providerId="ADAL" clId="{1E282BA5-355D-4BB8-939E-C5B735D8CD80}" dt="2024-05-29T14:43:46.400" v="10980" actId="404"/>
        <pc:sldMkLst>
          <pc:docMk/>
          <pc:sldMk cId="1146028520" sldId="276"/>
        </pc:sldMkLst>
        <pc:spChg chg="mod">
          <ac:chgData name="Caitlin Coleman" userId="96f87ca1-0e64-4ae8-8d77-98757b85df0b" providerId="ADAL" clId="{1E282BA5-355D-4BB8-939E-C5B735D8CD80}" dt="2024-05-29T14:43:46.400" v="10980" actId="404"/>
          <ac:spMkLst>
            <pc:docMk/>
            <pc:sldMk cId="1146028520" sldId="276"/>
            <ac:spMk id="2" creationId="{671ED285-5CB0-174E-014C-EE0E32FC90D6}"/>
          </ac:spMkLst>
        </pc:spChg>
        <pc:spChg chg="mod">
          <ac:chgData name="Caitlin Coleman" userId="96f87ca1-0e64-4ae8-8d77-98757b85df0b" providerId="ADAL" clId="{1E282BA5-355D-4BB8-939E-C5B735D8CD80}" dt="2024-05-29T11:55:50.470" v="2636" actId="20577"/>
          <ac:spMkLst>
            <pc:docMk/>
            <pc:sldMk cId="1146028520" sldId="276"/>
            <ac:spMk id="3" creationId="{0D54836E-1DE3-02CC-70C3-EB5C16CF3F62}"/>
          </ac:spMkLst>
        </pc:spChg>
        <pc:spChg chg="add">
          <ac:chgData name="Caitlin Coleman" userId="96f87ca1-0e64-4ae8-8d77-98757b85df0b" providerId="ADAL" clId="{1E282BA5-355D-4BB8-939E-C5B735D8CD80}" dt="2024-05-28T18:25:23.915" v="376"/>
          <ac:spMkLst>
            <pc:docMk/>
            <pc:sldMk cId="1146028520" sldId="276"/>
            <ac:spMk id="4" creationId="{315B3FAD-472D-0126-C736-D52DEC56E5E6}"/>
          </ac:spMkLst>
        </pc:spChg>
      </pc:sldChg>
      <pc:sldChg chg="modSp add mod modAnim">
        <pc:chgData name="Caitlin Coleman" userId="96f87ca1-0e64-4ae8-8d77-98757b85df0b" providerId="ADAL" clId="{1E282BA5-355D-4BB8-939E-C5B735D8CD80}" dt="2024-05-29T15:03:21.931" v="11020" actId="20577"/>
        <pc:sldMkLst>
          <pc:docMk/>
          <pc:sldMk cId="2883585622" sldId="277"/>
        </pc:sldMkLst>
        <pc:spChg chg="mod">
          <ac:chgData name="Caitlin Coleman" userId="96f87ca1-0e64-4ae8-8d77-98757b85df0b" providerId="ADAL" clId="{1E282BA5-355D-4BB8-939E-C5B735D8CD80}" dt="2024-05-28T18:20:11.747" v="128" actId="20577"/>
          <ac:spMkLst>
            <pc:docMk/>
            <pc:sldMk cId="2883585622" sldId="277"/>
            <ac:spMk id="11266" creationId="{00000000-0000-0000-0000-000000000000}"/>
          </ac:spMkLst>
        </pc:spChg>
        <pc:spChg chg="mod">
          <ac:chgData name="Caitlin Coleman" userId="96f87ca1-0e64-4ae8-8d77-98757b85df0b" providerId="ADAL" clId="{1E282BA5-355D-4BB8-939E-C5B735D8CD80}" dt="2024-05-29T15:03:21.931" v="11020" actId="20577"/>
          <ac:spMkLst>
            <pc:docMk/>
            <pc:sldMk cId="2883585622" sldId="277"/>
            <ac:spMk id="11267" creationId="{00000000-0000-0000-0000-000000000000}"/>
          </ac:spMkLst>
        </pc:spChg>
      </pc:sldChg>
      <pc:sldChg chg="modSp add mod modAnim">
        <pc:chgData name="Caitlin Coleman" userId="96f87ca1-0e64-4ae8-8d77-98757b85df0b" providerId="ADAL" clId="{1E282BA5-355D-4BB8-939E-C5B735D8CD80}" dt="2024-05-29T15:06:08.803" v="11023" actId="20577"/>
        <pc:sldMkLst>
          <pc:docMk/>
          <pc:sldMk cId="3241090725" sldId="278"/>
        </pc:sldMkLst>
        <pc:spChg chg="mod">
          <ac:chgData name="Caitlin Coleman" userId="96f87ca1-0e64-4ae8-8d77-98757b85df0b" providerId="ADAL" clId="{1E282BA5-355D-4BB8-939E-C5B735D8CD80}" dt="2024-05-28T18:20:28.884" v="147" actId="20577"/>
          <ac:spMkLst>
            <pc:docMk/>
            <pc:sldMk cId="3241090725" sldId="278"/>
            <ac:spMk id="11266" creationId="{00000000-0000-0000-0000-000000000000}"/>
          </ac:spMkLst>
        </pc:spChg>
        <pc:spChg chg="mod">
          <ac:chgData name="Caitlin Coleman" userId="96f87ca1-0e64-4ae8-8d77-98757b85df0b" providerId="ADAL" clId="{1E282BA5-355D-4BB8-939E-C5B735D8CD80}" dt="2024-05-29T15:06:08.803" v="11023" actId="20577"/>
          <ac:spMkLst>
            <pc:docMk/>
            <pc:sldMk cId="3241090725" sldId="278"/>
            <ac:spMk id="11267" creationId="{00000000-0000-0000-0000-000000000000}"/>
          </ac:spMkLst>
        </pc:spChg>
      </pc:sldChg>
      <pc:sldChg chg="modSp add mod modAnim">
        <pc:chgData name="Caitlin Coleman" userId="96f87ca1-0e64-4ae8-8d77-98757b85df0b" providerId="ADAL" clId="{1E282BA5-355D-4BB8-939E-C5B735D8CD80}" dt="2024-05-29T12:26:21.717" v="4606" actId="404"/>
        <pc:sldMkLst>
          <pc:docMk/>
          <pc:sldMk cId="2610118410" sldId="279"/>
        </pc:sldMkLst>
        <pc:spChg chg="mod">
          <ac:chgData name="Caitlin Coleman" userId="96f87ca1-0e64-4ae8-8d77-98757b85df0b" providerId="ADAL" clId="{1E282BA5-355D-4BB8-939E-C5B735D8CD80}" dt="2024-05-29T12:26:21.717" v="4606" actId="404"/>
          <ac:spMkLst>
            <pc:docMk/>
            <pc:sldMk cId="2610118410" sldId="279"/>
            <ac:spMk id="11266" creationId="{00000000-0000-0000-0000-000000000000}"/>
          </ac:spMkLst>
        </pc:spChg>
        <pc:spChg chg="mod">
          <ac:chgData name="Caitlin Coleman" userId="96f87ca1-0e64-4ae8-8d77-98757b85df0b" providerId="ADAL" clId="{1E282BA5-355D-4BB8-939E-C5B735D8CD80}" dt="2024-05-29T12:26:01.483" v="4599" actId="27107"/>
          <ac:spMkLst>
            <pc:docMk/>
            <pc:sldMk cId="2610118410" sldId="279"/>
            <ac:spMk id="11267" creationId="{00000000-0000-0000-0000-000000000000}"/>
          </ac:spMkLst>
        </pc:spChg>
      </pc:sldChg>
      <pc:sldChg chg="addSp modSp add mod modAnim">
        <pc:chgData name="Caitlin Coleman" userId="96f87ca1-0e64-4ae8-8d77-98757b85df0b" providerId="ADAL" clId="{1E282BA5-355D-4BB8-939E-C5B735D8CD80}" dt="2024-05-29T14:44:38.576" v="10991"/>
        <pc:sldMkLst>
          <pc:docMk/>
          <pc:sldMk cId="834027535" sldId="280"/>
        </pc:sldMkLst>
        <pc:spChg chg="add mod ord">
          <ac:chgData name="Caitlin Coleman" userId="96f87ca1-0e64-4ae8-8d77-98757b85df0b" providerId="ADAL" clId="{1E282BA5-355D-4BB8-939E-C5B735D8CD80}" dt="2024-05-29T14:44:38.576" v="10991"/>
          <ac:spMkLst>
            <pc:docMk/>
            <pc:sldMk cId="834027535" sldId="280"/>
            <ac:spMk id="4" creationId="{10AF7BBB-0EA7-E572-C93E-C0AED056FA8C}"/>
          </ac:spMkLst>
        </pc:spChg>
        <pc:spChg chg="add mod">
          <ac:chgData name="Caitlin Coleman" userId="96f87ca1-0e64-4ae8-8d77-98757b85df0b" providerId="ADAL" clId="{1E282BA5-355D-4BB8-939E-C5B735D8CD80}" dt="2024-05-29T12:45:29.734" v="5855" actId="1076"/>
          <ac:spMkLst>
            <pc:docMk/>
            <pc:sldMk cId="834027535" sldId="280"/>
            <ac:spMk id="5" creationId="{29EBB06A-D4D4-B633-CBAA-9B86410DB18F}"/>
          </ac:spMkLst>
        </pc:spChg>
        <pc:spChg chg="mod">
          <ac:chgData name="Caitlin Coleman" userId="96f87ca1-0e64-4ae8-8d77-98757b85df0b" providerId="ADAL" clId="{1E282BA5-355D-4BB8-939E-C5B735D8CD80}" dt="2024-05-28T18:21:00.238" v="177" actId="20577"/>
          <ac:spMkLst>
            <pc:docMk/>
            <pc:sldMk cId="834027535" sldId="280"/>
            <ac:spMk id="11266" creationId="{00000000-0000-0000-0000-000000000000}"/>
          </ac:spMkLst>
        </pc:spChg>
        <pc:spChg chg="mod">
          <ac:chgData name="Caitlin Coleman" userId="96f87ca1-0e64-4ae8-8d77-98757b85df0b" providerId="ADAL" clId="{1E282BA5-355D-4BB8-939E-C5B735D8CD80}" dt="2024-05-29T12:45:05.696" v="5849" actId="27636"/>
          <ac:spMkLst>
            <pc:docMk/>
            <pc:sldMk cId="834027535" sldId="280"/>
            <ac:spMk id="11267" creationId="{00000000-0000-0000-0000-000000000000}"/>
          </ac:spMkLst>
        </pc:spChg>
        <pc:picChg chg="add mod modCrop">
          <ac:chgData name="Caitlin Coleman" userId="96f87ca1-0e64-4ae8-8d77-98757b85df0b" providerId="ADAL" clId="{1E282BA5-355D-4BB8-939E-C5B735D8CD80}" dt="2024-05-29T12:45:24.030" v="5854" actId="1076"/>
          <ac:picMkLst>
            <pc:docMk/>
            <pc:sldMk cId="834027535" sldId="280"/>
            <ac:picMk id="3" creationId="{53D4FA75-1362-FA01-A71C-A9013FD7E198}"/>
          </ac:picMkLst>
        </pc:picChg>
      </pc:sldChg>
      <pc:sldChg chg="addSp delSp modSp add mod modAnim">
        <pc:chgData name="Caitlin Coleman" userId="96f87ca1-0e64-4ae8-8d77-98757b85df0b" providerId="ADAL" clId="{1E282BA5-355D-4BB8-939E-C5B735D8CD80}" dt="2024-05-29T14:44:50.713" v="10992"/>
        <pc:sldMkLst>
          <pc:docMk/>
          <pc:sldMk cId="2944200562" sldId="281"/>
        </pc:sldMkLst>
        <pc:spChg chg="add del mod">
          <ac:chgData name="Caitlin Coleman" userId="96f87ca1-0e64-4ae8-8d77-98757b85df0b" providerId="ADAL" clId="{1E282BA5-355D-4BB8-939E-C5B735D8CD80}" dt="2024-05-29T13:07:18.329" v="6253" actId="478"/>
          <ac:spMkLst>
            <pc:docMk/>
            <pc:sldMk cId="2944200562" sldId="281"/>
            <ac:spMk id="6" creationId="{5B0C810B-6C1F-AB71-66A1-187C265A2DD6}"/>
          </ac:spMkLst>
        </pc:spChg>
        <pc:spChg chg="add del mod">
          <ac:chgData name="Caitlin Coleman" userId="96f87ca1-0e64-4ae8-8d77-98757b85df0b" providerId="ADAL" clId="{1E282BA5-355D-4BB8-939E-C5B735D8CD80}" dt="2024-05-29T13:07:19.282" v="6254" actId="478"/>
          <ac:spMkLst>
            <pc:docMk/>
            <pc:sldMk cId="2944200562" sldId="281"/>
            <ac:spMk id="7" creationId="{E4A9E2BB-B5A1-5F29-9347-3D0E2DC02299}"/>
          </ac:spMkLst>
        </pc:spChg>
        <pc:spChg chg="add mod ord">
          <ac:chgData name="Caitlin Coleman" userId="96f87ca1-0e64-4ae8-8d77-98757b85df0b" providerId="ADAL" clId="{1E282BA5-355D-4BB8-939E-C5B735D8CD80}" dt="2024-05-29T14:44:50.713" v="10992"/>
          <ac:spMkLst>
            <pc:docMk/>
            <pc:sldMk cId="2944200562" sldId="281"/>
            <ac:spMk id="8" creationId="{A54EE6EC-6518-E269-0F16-30F916752CD3}"/>
          </ac:spMkLst>
        </pc:spChg>
        <pc:spChg chg="add mod">
          <ac:chgData name="Caitlin Coleman" userId="96f87ca1-0e64-4ae8-8d77-98757b85df0b" providerId="ADAL" clId="{1E282BA5-355D-4BB8-939E-C5B735D8CD80}" dt="2024-05-29T13:08:56.425" v="6301" actId="1076"/>
          <ac:spMkLst>
            <pc:docMk/>
            <pc:sldMk cId="2944200562" sldId="281"/>
            <ac:spMk id="9" creationId="{9A79260A-CC95-3205-7C62-62AF782ADF78}"/>
          </ac:spMkLst>
        </pc:spChg>
        <pc:spChg chg="mod">
          <ac:chgData name="Caitlin Coleman" userId="96f87ca1-0e64-4ae8-8d77-98757b85df0b" providerId="ADAL" clId="{1E282BA5-355D-4BB8-939E-C5B735D8CD80}" dt="2024-05-29T12:46:50.239" v="5886" actId="404"/>
          <ac:spMkLst>
            <pc:docMk/>
            <pc:sldMk cId="2944200562" sldId="281"/>
            <ac:spMk id="11266" creationId="{00000000-0000-0000-0000-000000000000}"/>
          </ac:spMkLst>
        </pc:spChg>
        <pc:spChg chg="mod">
          <ac:chgData name="Caitlin Coleman" userId="96f87ca1-0e64-4ae8-8d77-98757b85df0b" providerId="ADAL" clId="{1E282BA5-355D-4BB8-939E-C5B735D8CD80}" dt="2024-05-29T13:07:54.225" v="6278" actId="6549"/>
          <ac:spMkLst>
            <pc:docMk/>
            <pc:sldMk cId="2944200562" sldId="281"/>
            <ac:spMk id="11267" creationId="{00000000-0000-0000-0000-000000000000}"/>
          </ac:spMkLst>
        </pc:spChg>
        <pc:picChg chg="add mod modCrop">
          <ac:chgData name="Caitlin Coleman" userId="96f87ca1-0e64-4ae8-8d77-98757b85df0b" providerId="ADAL" clId="{1E282BA5-355D-4BB8-939E-C5B735D8CD80}" dt="2024-05-29T13:08:04.786" v="6279" actId="1076"/>
          <ac:picMkLst>
            <pc:docMk/>
            <pc:sldMk cId="2944200562" sldId="281"/>
            <ac:picMk id="3" creationId="{9FD7880A-C625-7A2B-E62B-F99F0BC0352D}"/>
          </ac:picMkLst>
        </pc:picChg>
        <pc:picChg chg="add del mod modCrop">
          <ac:chgData name="Caitlin Coleman" userId="96f87ca1-0e64-4ae8-8d77-98757b85df0b" providerId="ADAL" clId="{1E282BA5-355D-4BB8-939E-C5B735D8CD80}" dt="2024-05-29T13:07:16.429" v="6252" actId="478"/>
          <ac:picMkLst>
            <pc:docMk/>
            <pc:sldMk cId="2944200562" sldId="281"/>
            <ac:picMk id="5" creationId="{140A4EFC-B054-E875-2F4B-D17A8001216C}"/>
          </ac:picMkLst>
        </pc:picChg>
      </pc:sldChg>
      <pc:sldChg chg="modSp add del mod modAnim">
        <pc:chgData name="Caitlin Coleman" userId="96f87ca1-0e64-4ae8-8d77-98757b85df0b" providerId="ADAL" clId="{1E282BA5-355D-4BB8-939E-C5B735D8CD80}" dt="2024-05-29T12:29:28.414" v="4801" actId="2696"/>
        <pc:sldMkLst>
          <pc:docMk/>
          <pc:sldMk cId="1488888679" sldId="282"/>
        </pc:sldMkLst>
        <pc:spChg chg="mod">
          <ac:chgData name="Caitlin Coleman" userId="96f87ca1-0e64-4ae8-8d77-98757b85df0b" providerId="ADAL" clId="{1E282BA5-355D-4BB8-939E-C5B735D8CD80}" dt="2024-05-28T18:21:32.451" v="226" actId="20577"/>
          <ac:spMkLst>
            <pc:docMk/>
            <pc:sldMk cId="1488888679" sldId="282"/>
            <ac:spMk id="11266" creationId="{00000000-0000-0000-0000-000000000000}"/>
          </ac:spMkLst>
        </pc:spChg>
        <pc:spChg chg="mod">
          <ac:chgData name="Caitlin Coleman" userId="96f87ca1-0e64-4ae8-8d77-98757b85df0b" providerId="ADAL" clId="{1E282BA5-355D-4BB8-939E-C5B735D8CD80}" dt="2024-05-29T12:29:26.227" v="4800" actId="21"/>
          <ac:spMkLst>
            <pc:docMk/>
            <pc:sldMk cId="1488888679" sldId="282"/>
            <ac:spMk id="11267" creationId="{00000000-0000-0000-0000-000000000000}"/>
          </ac:spMkLst>
        </pc:spChg>
      </pc:sldChg>
      <pc:sldChg chg="addSp delSp modSp add del mod modAnim">
        <pc:chgData name="Caitlin Coleman" userId="96f87ca1-0e64-4ae8-8d77-98757b85df0b" providerId="ADAL" clId="{1E282BA5-355D-4BB8-939E-C5B735D8CD80}" dt="2024-05-29T13:29:02.992" v="7267" actId="2696"/>
        <pc:sldMkLst>
          <pc:docMk/>
          <pc:sldMk cId="2586354985" sldId="283"/>
        </pc:sldMkLst>
        <pc:spChg chg="add del mod">
          <ac:chgData name="Caitlin Coleman" userId="96f87ca1-0e64-4ae8-8d77-98757b85df0b" providerId="ADAL" clId="{1E282BA5-355D-4BB8-939E-C5B735D8CD80}" dt="2024-05-29T13:28:58.068" v="7265" actId="21"/>
          <ac:spMkLst>
            <pc:docMk/>
            <pc:sldMk cId="2586354985" sldId="283"/>
            <ac:spMk id="4" creationId="{22A1A6C6-A0DF-BBC6-04C4-FEF91190B830}"/>
          </ac:spMkLst>
        </pc:spChg>
        <pc:spChg chg="add del mod">
          <ac:chgData name="Caitlin Coleman" userId="96f87ca1-0e64-4ae8-8d77-98757b85df0b" providerId="ADAL" clId="{1E282BA5-355D-4BB8-939E-C5B735D8CD80}" dt="2024-05-29T13:28:58.068" v="7265" actId="21"/>
          <ac:spMkLst>
            <pc:docMk/>
            <pc:sldMk cId="2586354985" sldId="283"/>
            <ac:spMk id="5" creationId="{F4DFE6A1-D75B-01A2-BCCB-41A301C7F1A8}"/>
          </ac:spMkLst>
        </pc:spChg>
        <pc:spChg chg="mod">
          <ac:chgData name="Caitlin Coleman" userId="96f87ca1-0e64-4ae8-8d77-98757b85df0b" providerId="ADAL" clId="{1E282BA5-355D-4BB8-939E-C5B735D8CD80}" dt="2024-05-28T18:21:46.098" v="234" actId="20577"/>
          <ac:spMkLst>
            <pc:docMk/>
            <pc:sldMk cId="2586354985" sldId="283"/>
            <ac:spMk id="11266" creationId="{00000000-0000-0000-0000-000000000000}"/>
          </ac:spMkLst>
        </pc:spChg>
        <pc:spChg chg="mod">
          <ac:chgData name="Caitlin Coleman" userId="96f87ca1-0e64-4ae8-8d77-98757b85df0b" providerId="ADAL" clId="{1E282BA5-355D-4BB8-939E-C5B735D8CD80}" dt="2024-05-28T18:21:53.542" v="235"/>
          <ac:spMkLst>
            <pc:docMk/>
            <pc:sldMk cId="2586354985" sldId="283"/>
            <ac:spMk id="11267" creationId="{00000000-0000-0000-0000-000000000000}"/>
          </ac:spMkLst>
        </pc:spChg>
        <pc:picChg chg="add del mod modCrop">
          <ac:chgData name="Caitlin Coleman" userId="96f87ca1-0e64-4ae8-8d77-98757b85df0b" providerId="ADAL" clId="{1E282BA5-355D-4BB8-939E-C5B735D8CD80}" dt="2024-05-29T13:28:58.068" v="7265" actId="21"/>
          <ac:picMkLst>
            <pc:docMk/>
            <pc:sldMk cId="2586354985" sldId="283"/>
            <ac:picMk id="3" creationId="{AB443A16-36AA-4DD4-246E-D4BCE0962106}"/>
          </ac:picMkLst>
        </pc:picChg>
      </pc:sldChg>
      <pc:sldChg chg="addSp delSp modSp add mod modAnim">
        <pc:chgData name="Caitlin Coleman" userId="96f87ca1-0e64-4ae8-8d77-98757b85df0b" providerId="ADAL" clId="{1E282BA5-355D-4BB8-939E-C5B735D8CD80}" dt="2024-05-29T14:45:25.921" v="10995"/>
        <pc:sldMkLst>
          <pc:docMk/>
          <pc:sldMk cId="2512209225" sldId="284"/>
        </pc:sldMkLst>
        <pc:spChg chg="add mod ord">
          <ac:chgData name="Caitlin Coleman" userId="96f87ca1-0e64-4ae8-8d77-98757b85df0b" providerId="ADAL" clId="{1E282BA5-355D-4BB8-939E-C5B735D8CD80}" dt="2024-05-29T14:45:25.921" v="10995"/>
          <ac:spMkLst>
            <pc:docMk/>
            <pc:sldMk cId="2512209225" sldId="284"/>
            <ac:spMk id="4" creationId="{C60255E7-A4BB-F00C-7C4F-7B1D6F45982D}"/>
          </ac:spMkLst>
        </pc:spChg>
        <pc:spChg chg="add del mod">
          <ac:chgData name="Caitlin Coleman" userId="96f87ca1-0e64-4ae8-8d77-98757b85df0b" providerId="ADAL" clId="{1E282BA5-355D-4BB8-939E-C5B735D8CD80}" dt="2024-05-28T18:48:39.178" v="648" actId="478"/>
          <ac:spMkLst>
            <pc:docMk/>
            <pc:sldMk cId="2512209225" sldId="284"/>
            <ac:spMk id="5" creationId="{0168D763-26A2-6232-CAA3-A0DC2DE8BC4D}"/>
          </ac:spMkLst>
        </pc:spChg>
        <pc:spChg chg="mod">
          <ac:chgData name="Caitlin Coleman" userId="96f87ca1-0e64-4ae8-8d77-98757b85df0b" providerId="ADAL" clId="{1E282BA5-355D-4BB8-939E-C5B735D8CD80}" dt="2024-05-28T18:22:04.690" v="262" actId="20577"/>
          <ac:spMkLst>
            <pc:docMk/>
            <pc:sldMk cId="2512209225" sldId="284"/>
            <ac:spMk id="11266" creationId="{00000000-0000-0000-0000-000000000000}"/>
          </ac:spMkLst>
        </pc:spChg>
        <pc:spChg chg="mod">
          <ac:chgData name="Caitlin Coleman" userId="96f87ca1-0e64-4ae8-8d77-98757b85df0b" providerId="ADAL" clId="{1E282BA5-355D-4BB8-939E-C5B735D8CD80}" dt="2024-05-29T13:35:39.634" v="7796" actId="27636"/>
          <ac:spMkLst>
            <pc:docMk/>
            <pc:sldMk cId="2512209225" sldId="284"/>
            <ac:spMk id="11267" creationId="{00000000-0000-0000-0000-000000000000}"/>
          </ac:spMkLst>
        </pc:spChg>
        <pc:picChg chg="add mod modCrop">
          <ac:chgData name="Caitlin Coleman" userId="96f87ca1-0e64-4ae8-8d77-98757b85df0b" providerId="ADAL" clId="{1E282BA5-355D-4BB8-939E-C5B735D8CD80}" dt="2024-05-29T13:35:47.475" v="7799" actId="1076"/>
          <ac:picMkLst>
            <pc:docMk/>
            <pc:sldMk cId="2512209225" sldId="284"/>
            <ac:picMk id="3" creationId="{1A62FA1F-7A2C-EB7B-76C3-85BBCD261E4B}"/>
          </ac:picMkLst>
        </pc:picChg>
      </pc:sldChg>
      <pc:sldChg chg="modSp add mod modAnim">
        <pc:chgData name="Caitlin Coleman" userId="96f87ca1-0e64-4ae8-8d77-98757b85df0b" providerId="ADAL" clId="{1E282BA5-355D-4BB8-939E-C5B735D8CD80}" dt="2024-05-29T13:43:52.970" v="8385" actId="6549"/>
        <pc:sldMkLst>
          <pc:docMk/>
          <pc:sldMk cId="216972332" sldId="285"/>
        </pc:sldMkLst>
        <pc:spChg chg="mod">
          <ac:chgData name="Caitlin Coleman" userId="96f87ca1-0e64-4ae8-8d77-98757b85df0b" providerId="ADAL" clId="{1E282BA5-355D-4BB8-939E-C5B735D8CD80}" dt="2024-05-29T13:37:00.973" v="7832" actId="20577"/>
          <ac:spMkLst>
            <pc:docMk/>
            <pc:sldMk cId="216972332" sldId="285"/>
            <ac:spMk id="11266" creationId="{00000000-0000-0000-0000-000000000000}"/>
          </ac:spMkLst>
        </pc:spChg>
        <pc:spChg chg="mod">
          <ac:chgData name="Caitlin Coleman" userId="96f87ca1-0e64-4ae8-8d77-98757b85df0b" providerId="ADAL" clId="{1E282BA5-355D-4BB8-939E-C5B735D8CD80}" dt="2024-05-29T13:43:52.970" v="8385" actId="6549"/>
          <ac:spMkLst>
            <pc:docMk/>
            <pc:sldMk cId="216972332" sldId="285"/>
            <ac:spMk id="11267" creationId="{00000000-0000-0000-0000-000000000000}"/>
          </ac:spMkLst>
        </pc:spChg>
      </pc:sldChg>
      <pc:sldChg chg="addSp delSp modSp add mod modAnim">
        <pc:chgData name="Caitlin Coleman" userId="96f87ca1-0e64-4ae8-8d77-98757b85df0b" providerId="ADAL" clId="{1E282BA5-355D-4BB8-939E-C5B735D8CD80}" dt="2024-05-29T15:22:36.957" v="11026" actId="20577"/>
        <pc:sldMkLst>
          <pc:docMk/>
          <pc:sldMk cId="2864299456" sldId="286"/>
        </pc:sldMkLst>
        <pc:spChg chg="add del mod">
          <ac:chgData name="Caitlin Coleman" userId="96f87ca1-0e64-4ae8-8d77-98757b85df0b" providerId="ADAL" clId="{1E282BA5-355D-4BB8-939E-C5B735D8CD80}" dt="2024-05-29T14:01:34.373" v="9862" actId="478"/>
          <ac:spMkLst>
            <pc:docMk/>
            <pc:sldMk cId="2864299456" sldId="286"/>
            <ac:spMk id="4" creationId="{50DFDA27-FE8F-1715-A462-3A0E895E3F0D}"/>
          </ac:spMkLst>
        </pc:spChg>
        <pc:spChg chg="add del mod">
          <ac:chgData name="Caitlin Coleman" userId="96f87ca1-0e64-4ae8-8d77-98757b85df0b" providerId="ADAL" clId="{1E282BA5-355D-4BB8-939E-C5B735D8CD80}" dt="2024-05-28T18:48:46.807" v="649" actId="478"/>
          <ac:spMkLst>
            <pc:docMk/>
            <pc:sldMk cId="2864299456" sldId="286"/>
            <ac:spMk id="5" creationId="{35FBD83C-1A1D-C1DC-CCDA-5C225FE07ECF}"/>
          </ac:spMkLst>
        </pc:spChg>
        <pc:spChg chg="mod">
          <ac:chgData name="Caitlin Coleman" userId="96f87ca1-0e64-4ae8-8d77-98757b85df0b" providerId="ADAL" clId="{1E282BA5-355D-4BB8-939E-C5B735D8CD80}" dt="2024-05-29T13:58:44.374" v="9819" actId="404"/>
          <ac:spMkLst>
            <pc:docMk/>
            <pc:sldMk cId="2864299456" sldId="286"/>
            <ac:spMk id="11266" creationId="{00000000-0000-0000-0000-000000000000}"/>
          </ac:spMkLst>
        </pc:spChg>
        <pc:spChg chg="mod">
          <ac:chgData name="Caitlin Coleman" userId="96f87ca1-0e64-4ae8-8d77-98757b85df0b" providerId="ADAL" clId="{1E282BA5-355D-4BB8-939E-C5B735D8CD80}" dt="2024-05-29T15:22:36.957" v="11026" actId="20577"/>
          <ac:spMkLst>
            <pc:docMk/>
            <pc:sldMk cId="2864299456" sldId="286"/>
            <ac:spMk id="11267" creationId="{00000000-0000-0000-0000-000000000000}"/>
          </ac:spMkLst>
        </pc:spChg>
        <pc:picChg chg="add del mod modCrop">
          <ac:chgData name="Caitlin Coleman" userId="96f87ca1-0e64-4ae8-8d77-98757b85df0b" providerId="ADAL" clId="{1E282BA5-355D-4BB8-939E-C5B735D8CD80}" dt="2024-05-29T14:01:32.712" v="9861" actId="478"/>
          <ac:picMkLst>
            <pc:docMk/>
            <pc:sldMk cId="2864299456" sldId="286"/>
            <ac:picMk id="3" creationId="{ECB784B9-05C4-67FA-3BDA-CC2C2508DDF0}"/>
          </ac:picMkLst>
        </pc:picChg>
      </pc:sldChg>
      <pc:sldChg chg="modSp add del mod modAnim">
        <pc:chgData name="Caitlin Coleman" userId="96f87ca1-0e64-4ae8-8d77-98757b85df0b" providerId="ADAL" clId="{1E282BA5-355D-4BB8-939E-C5B735D8CD80}" dt="2024-05-29T13:58:53.491" v="9821" actId="2696"/>
        <pc:sldMkLst>
          <pc:docMk/>
          <pc:sldMk cId="1325209517" sldId="287"/>
        </pc:sldMkLst>
        <pc:spChg chg="mod">
          <ac:chgData name="Caitlin Coleman" userId="96f87ca1-0e64-4ae8-8d77-98757b85df0b" providerId="ADAL" clId="{1E282BA5-355D-4BB8-939E-C5B735D8CD80}" dt="2024-05-28T18:23:07.702" v="344" actId="20577"/>
          <ac:spMkLst>
            <pc:docMk/>
            <pc:sldMk cId="1325209517" sldId="287"/>
            <ac:spMk id="11266" creationId="{00000000-0000-0000-0000-000000000000}"/>
          </ac:spMkLst>
        </pc:spChg>
        <pc:spChg chg="mod">
          <ac:chgData name="Caitlin Coleman" userId="96f87ca1-0e64-4ae8-8d77-98757b85df0b" providerId="ADAL" clId="{1E282BA5-355D-4BB8-939E-C5B735D8CD80}" dt="2024-05-28T18:23:12.865" v="345"/>
          <ac:spMkLst>
            <pc:docMk/>
            <pc:sldMk cId="1325209517" sldId="287"/>
            <ac:spMk id="11267" creationId="{00000000-0000-0000-0000-000000000000}"/>
          </ac:spMkLst>
        </pc:spChg>
      </pc:sldChg>
      <pc:sldChg chg="modSp add mod modAnim">
        <pc:chgData name="Caitlin Coleman" userId="96f87ca1-0e64-4ae8-8d77-98757b85df0b" providerId="ADAL" clId="{1E282BA5-355D-4BB8-939E-C5B735D8CD80}" dt="2024-05-29T14:36:51.915" v="10736" actId="6549"/>
        <pc:sldMkLst>
          <pc:docMk/>
          <pc:sldMk cId="1118694068" sldId="288"/>
        </pc:sldMkLst>
        <pc:spChg chg="mod">
          <ac:chgData name="Caitlin Coleman" userId="96f87ca1-0e64-4ae8-8d77-98757b85df0b" providerId="ADAL" clId="{1E282BA5-355D-4BB8-939E-C5B735D8CD80}" dt="2024-05-28T18:23:23.914" v="360" actId="20577"/>
          <ac:spMkLst>
            <pc:docMk/>
            <pc:sldMk cId="1118694068" sldId="288"/>
            <ac:spMk id="11266" creationId="{00000000-0000-0000-0000-000000000000}"/>
          </ac:spMkLst>
        </pc:spChg>
        <pc:spChg chg="mod">
          <ac:chgData name="Caitlin Coleman" userId="96f87ca1-0e64-4ae8-8d77-98757b85df0b" providerId="ADAL" clId="{1E282BA5-355D-4BB8-939E-C5B735D8CD80}" dt="2024-05-29T14:36:51.915" v="10736" actId="6549"/>
          <ac:spMkLst>
            <pc:docMk/>
            <pc:sldMk cId="1118694068" sldId="288"/>
            <ac:spMk id="11267" creationId="{00000000-0000-0000-0000-000000000000}"/>
          </ac:spMkLst>
        </pc:spChg>
      </pc:sldChg>
      <pc:sldChg chg="modSp add mod modAnim">
        <pc:chgData name="Caitlin Coleman" userId="96f87ca1-0e64-4ae8-8d77-98757b85df0b" providerId="ADAL" clId="{1E282BA5-355D-4BB8-939E-C5B735D8CD80}" dt="2024-05-29T15:28:37.247" v="11033" actId="20577"/>
        <pc:sldMkLst>
          <pc:docMk/>
          <pc:sldMk cId="3118744207" sldId="289"/>
        </pc:sldMkLst>
        <pc:spChg chg="mod">
          <ac:chgData name="Caitlin Coleman" userId="96f87ca1-0e64-4ae8-8d77-98757b85df0b" providerId="ADAL" clId="{1E282BA5-355D-4BB8-939E-C5B735D8CD80}" dt="2024-05-28T18:23:34.659" v="369" actId="20577"/>
          <ac:spMkLst>
            <pc:docMk/>
            <pc:sldMk cId="3118744207" sldId="289"/>
            <ac:spMk id="11266" creationId="{00000000-0000-0000-0000-000000000000}"/>
          </ac:spMkLst>
        </pc:spChg>
        <pc:spChg chg="mod">
          <ac:chgData name="Caitlin Coleman" userId="96f87ca1-0e64-4ae8-8d77-98757b85df0b" providerId="ADAL" clId="{1E282BA5-355D-4BB8-939E-C5B735D8CD80}" dt="2024-05-29T15:28:37.247" v="11033" actId="20577"/>
          <ac:spMkLst>
            <pc:docMk/>
            <pc:sldMk cId="3118744207" sldId="289"/>
            <ac:spMk id="11267" creationId="{00000000-0000-0000-0000-000000000000}"/>
          </ac:spMkLst>
        </pc:spChg>
      </pc:sldChg>
      <pc:sldChg chg="modSp add mod modAnim">
        <pc:chgData name="Caitlin Coleman" userId="96f87ca1-0e64-4ae8-8d77-98757b85df0b" providerId="ADAL" clId="{1E282BA5-355D-4BB8-939E-C5B735D8CD80}" dt="2024-05-29T14:25:44.188" v="10339" actId="6549"/>
        <pc:sldMkLst>
          <pc:docMk/>
          <pc:sldMk cId="3128515865" sldId="290"/>
        </pc:sldMkLst>
        <pc:spChg chg="mod">
          <ac:chgData name="Caitlin Coleman" userId="96f87ca1-0e64-4ae8-8d77-98757b85df0b" providerId="ADAL" clId="{1E282BA5-355D-4BB8-939E-C5B735D8CD80}" dt="2024-05-28T18:26:45.438" v="410" actId="20577"/>
          <ac:spMkLst>
            <pc:docMk/>
            <pc:sldMk cId="3128515865" sldId="290"/>
            <ac:spMk id="11266" creationId="{00000000-0000-0000-0000-000000000000}"/>
          </ac:spMkLst>
        </pc:spChg>
        <pc:spChg chg="mod">
          <ac:chgData name="Caitlin Coleman" userId="96f87ca1-0e64-4ae8-8d77-98757b85df0b" providerId="ADAL" clId="{1E282BA5-355D-4BB8-939E-C5B735D8CD80}" dt="2024-05-29T14:25:44.188" v="10339" actId="6549"/>
          <ac:spMkLst>
            <pc:docMk/>
            <pc:sldMk cId="3128515865" sldId="290"/>
            <ac:spMk id="11267" creationId="{00000000-0000-0000-0000-000000000000}"/>
          </ac:spMkLst>
        </pc:spChg>
      </pc:sldChg>
      <pc:sldChg chg="addSp delSp modSp add mod delAnim">
        <pc:chgData name="Caitlin Coleman" userId="96f87ca1-0e64-4ae8-8d77-98757b85df0b" providerId="ADAL" clId="{1E282BA5-355D-4BB8-939E-C5B735D8CD80}" dt="2024-05-29T11:39:36.531" v="2125" actId="1076"/>
        <pc:sldMkLst>
          <pc:docMk/>
          <pc:sldMk cId="217935250" sldId="291"/>
        </pc:sldMkLst>
        <pc:spChg chg="add del mod">
          <ac:chgData name="Caitlin Coleman" userId="96f87ca1-0e64-4ae8-8d77-98757b85df0b" providerId="ADAL" clId="{1E282BA5-355D-4BB8-939E-C5B735D8CD80}" dt="2024-05-28T18:35:46.716" v="433" actId="478"/>
          <ac:spMkLst>
            <pc:docMk/>
            <pc:sldMk cId="217935250" sldId="291"/>
            <ac:spMk id="3" creationId="{AECA6D08-8B87-3EC3-588B-09C8B32BF5CB}"/>
          </ac:spMkLst>
        </pc:spChg>
        <pc:spChg chg="add del mod">
          <ac:chgData name="Caitlin Coleman" userId="96f87ca1-0e64-4ae8-8d77-98757b85df0b" providerId="ADAL" clId="{1E282BA5-355D-4BB8-939E-C5B735D8CD80}" dt="2024-05-28T18:45:53.522" v="633" actId="478"/>
          <ac:spMkLst>
            <pc:docMk/>
            <pc:sldMk cId="217935250" sldId="291"/>
            <ac:spMk id="6" creationId="{27E14CB0-5A8F-E3F3-60EE-8416847CAD81}"/>
          </ac:spMkLst>
        </pc:spChg>
        <pc:spChg chg="add del mod">
          <ac:chgData name="Caitlin Coleman" userId="96f87ca1-0e64-4ae8-8d77-98757b85df0b" providerId="ADAL" clId="{1E282BA5-355D-4BB8-939E-C5B735D8CD80}" dt="2024-05-28T18:45:51.709" v="632" actId="478"/>
          <ac:spMkLst>
            <pc:docMk/>
            <pc:sldMk cId="217935250" sldId="291"/>
            <ac:spMk id="7" creationId="{B281FDBB-B4C0-9F7E-CB07-58A3F0C67269}"/>
          </ac:spMkLst>
        </pc:spChg>
        <pc:spChg chg="mod">
          <ac:chgData name="Caitlin Coleman" userId="96f87ca1-0e64-4ae8-8d77-98757b85df0b" providerId="ADAL" clId="{1E282BA5-355D-4BB8-939E-C5B735D8CD80}" dt="2024-05-28T18:35:43.049" v="431" actId="20577"/>
          <ac:spMkLst>
            <pc:docMk/>
            <pc:sldMk cId="217935250" sldId="291"/>
            <ac:spMk id="11266" creationId="{00000000-0000-0000-0000-000000000000}"/>
          </ac:spMkLst>
        </pc:spChg>
        <pc:spChg chg="del">
          <ac:chgData name="Caitlin Coleman" userId="96f87ca1-0e64-4ae8-8d77-98757b85df0b" providerId="ADAL" clId="{1E282BA5-355D-4BB8-939E-C5B735D8CD80}" dt="2024-05-28T18:35:45.951" v="432" actId="478"/>
          <ac:spMkLst>
            <pc:docMk/>
            <pc:sldMk cId="217935250" sldId="291"/>
            <ac:spMk id="11267" creationId="{00000000-0000-0000-0000-000000000000}"/>
          </ac:spMkLst>
        </pc:spChg>
        <pc:picChg chg="add mod modCrop">
          <ac:chgData name="Caitlin Coleman" userId="96f87ca1-0e64-4ae8-8d77-98757b85df0b" providerId="ADAL" clId="{1E282BA5-355D-4BB8-939E-C5B735D8CD80}" dt="2024-05-29T11:39:36.531" v="2125" actId="1076"/>
          <ac:picMkLst>
            <pc:docMk/>
            <pc:sldMk cId="217935250" sldId="291"/>
            <ac:picMk id="5" creationId="{550BD004-FBCC-2E6B-CA49-C5CBA8829471}"/>
          </ac:picMkLst>
        </pc:picChg>
      </pc:sldChg>
      <pc:sldChg chg="addSp modSp add mod">
        <pc:chgData name="Caitlin Coleman" userId="96f87ca1-0e64-4ae8-8d77-98757b85df0b" providerId="ADAL" clId="{1E282BA5-355D-4BB8-939E-C5B735D8CD80}" dt="2024-05-29T14:44:09.674" v="10990"/>
        <pc:sldMkLst>
          <pc:docMk/>
          <pc:sldMk cId="1911863665" sldId="292"/>
        </pc:sldMkLst>
        <pc:spChg chg="mod">
          <ac:chgData name="Caitlin Coleman" userId="96f87ca1-0e64-4ae8-8d77-98757b85df0b" providerId="ADAL" clId="{1E282BA5-355D-4BB8-939E-C5B735D8CD80}" dt="2024-05-29T14:43:57.782" v="10988" actId="404"/>
          <ac:spMkLst>
            <pc:docMk/>
            <pc:sldMk cId="1911863665" sldId="292"/>
            <ac:spMk id="2" creationId="{671ED285-5CB0-174E-014C-EE0E32FC90D6}"/>
          </ac:spMkLst>
        </pc:spChg>
        <pc:spChg chg="mod">
          <ac:chgData name="Caitlin Coleman" userId="96f87ca1-0e64-4ae8-8d77-98757b85df0b" providerId="ADAL" clId="{1E282BA5-355D-4BB8-939E-C5B735D8CD80}" dt="2024-05-29T14:44:05.988" v="10989" actId="962"/>
          <ac:spMkLst>
            <pc:docMk/>
            <pc:sldMk cId="1911863665" sldId="292"/>
            <ac:spMk id="3" creationId="{0D54836E-1DE3-02CC-70C3-EB5C16CF3F62}"/>
          </ac:spMkLst>
        </pc:spChg>
        <pc:spChg chg="add mod ord">
          <ac:chgData name="Caitlin Coleman" userId="96f87ca1-0e64-4ae8-8d77-98757b85df0b" providerId="ADAL" clId="{1E282BA5-355D-4BB8-939E-C5B735D8CD80}" dt="2024-05-29T14:44:09.674" v="10990"/>
          <ac:spMkLst>
            <pc:docMk/>
            <pc:sldMk cId="1911863665" sldId="292"/>
            <ac:spMk id="6" creationId="{179E73C6-AA20-D691-529D-21069191117B}"/>
          </ac:spMkLst>
        </pc:spChg>
        <pc:spChg chg="add mod">
          <ac:chgData name="Caitlin Coleman" userId="96f87ca1-0e64-4ae8-8d77-98757b85df0b" providerId="ADAL" clId="{1E282BA5-355D-4BB8-939E-C5B735D8CD80}" dt="2024-05-29T11:57:04.163" v="2664" actId="1076"/>
          <ac:spMkLst>
            <pc:docMk/>
            <pc:sldMk cId="1911863665" sldId="292"/>
            <ac:spMk id="7" creationId="{D7E01601-A113-0968-2E10-04A59245ED5E}"/>
          </ac:spMkLst>
        </pc:spChg>
        <pc:picChg chg="add mod modCrop">
          <ac:chgData name="Caitlin Coleman" userId="96f87ca1-0e64-4ae8-8d77-98757b85df0b" providerId="ADAL" clId="{1E282BA5-355D-4BB8-939E-C5B735D8CD80}" dt="2024-05-29T11:56:45.283" v="2661" actId="1076"/>
          <ac:picMkLst>
            <pc:docMk/>
            <pc:sldMk cId="1911863665" sldId="292"/>
            <ac:picMk id="5" creationId="{178AD5BB-D248-2D66-2AE1-860F53D331EB}"/>
          </ac:picMkLst>
        </pc:picChg>
      </pc:sldChg>
      <pc:sldChg chg="addSp delSp modSp add mod delAnim">
        <pc:chgData name="Caitlin Coleman" userId="96f87ca1-0e64-4ae8-8d77-98757b85df0b" providerId="ADAL" clId="{1E282BA5-355D-4BB8-939E-C5B735D8CD80}" dt="2024-05-29T12:13:16.220" v="3677" actId="1076"/>
        <pc:sldMkLst>
          <pc:docMk/>
          <pc:sldMk cId="2543991669" sldId="293"/>
        </pc:sldMkLst>
        <pc:spChg chg="add del mod">
          <ac:chgData name="Caitlin Coleman" userId="96f87ca1-0e64-4ae8-8d77-98757b85df0b" providerId="ADAL" clId="{1E282BA5-355D-4BB8-939E-C5B735D8CD80}" dt="2024-05-28T18:37:13.693" v="470" actId="478"/>
          <ac:spMkLst>
            <pc:docMk/>
            <pc:sldMk cId="2543991669" sldId="293"/>
            <ac:spMk id="3" creationId="{8130CABE-B84B-4B89-35A0-FB85E6B34DFF}"/>
          </ac:spMkLst>
        </pc:spChg>
        <pc:spChg chg="add del mod">
          <ac:chgData name="Caitlin Coleman" userId="96f87ca1-0e64-4ae8-8d77-98757b85df0b" providerId="ADAL" clId="{1E282BA5-355D-4BB8-939E-C5B735D8CD80}" dt="2024-05-28T18:46:17.033" v="636" actId="478"/>
          <ac:spMkLst>
            <pc:docMk/>
            <pc:sldMk cId="2543991669" sldId="293"/>
            <ac:spMk id="6" creationId="{34065239-73EE-1083-8F33-6C66E0AFB975}"/>
          </ac:spMkLst>
        </pc:spChg>
        <pc:spChg chg="add del mod">
          <ac:chgData name="Caitlin Coleman" userId="96f87ca1-0e64-4ae8-8d77-98757b85df0b" providerId="ADAL" clId="{1E282BA5-355D-4BB8-939E-C5B735D8CD80}" dt="2024-05-28T18:46:15.672" v="635" actId="478"/>
          <ac:spMkLst>
            <pc:docMk/>
            <pc:sldMk cId="2543991669" sldId="293"/>
            <ac:spMk id="7" creationId="{9292BF24-0C52-AB87-0A57-9605F82C5373}"/>
          </ac:spMkLst>
        </pc:spChg>
        <pc:spChg chg="mod">
          <ac:chgData name="Caitlin Coleman" userId="96f87ca1-0e64-4ae8-8d77-98757b85df0b" providerId="ADAL" clId="{1E282BA5-355D-4BB8-939E-C5B735D8CD80}" dt="2024-05-28T18:37:09.196" v="468" actId="20577"/>
          <ac:spMkLst>
            <pc:docMk/>
            <pc:sldMk cId="2543991669" sldId="293"/>
            <ac:spMk id="11266" creationId="{00000000-0000-0000-0000-000000000000}"/>
          </ac:spMkLst>
        </pc:spChg>
        <pc:spChg chg="del">
          <ac:chgData name="Caitlin Coleman" userId="96f87ca1-0e64-4ae8-8d77-98757b85df0b" providerId="ADAL" clId="{1E282BA5-355D-4BB8-939E-C5B735D8CD80}" dt="2024-05-28T18:37:12.467" v="469" actId="478"/>
          <ac:spMkLst>
            <pc:docMk/>
            <pc:sldMk cId="2543991669" sldId="293"/>
            <ac:spMk id="11267" creationId="{00000000-0000-0000-0000-000000000000}"/>
          </ac:spMkLst>
        </pc:spChg>
        <pc:picChg chg="add mod modCrop">
          <ac:chgData name="Caitlin Coleman" userId="96f87ca1-0e64-4ae8-8d77-98757b85df0b" providerId="ADAL" clId="{1E282BA5-355D-4BB8-939E-C5B735D8CD80}" dt="2024-05-29T12:13:16.220" v="3677" actId="1076"/>
          <ac:picMkLst>
            <pc:docMk/>
            <pc:sldMk cId="2543991669" sldId="293"/>
            <ac:picMk id="5" creationId="{D10D6ABB-C4BA-CAAE-3546-20E92B158026}"/>
          </ac:picMkLst>
        </pc:picChg>
      </pc:sldChg>
      <pc:sldChg chg="addSp delSp modSp add mod ord delAnim">
        <pc:chgData name="Caitlin Coleman" userId="96f87ca1-0e64-4ae8-8d77-98757b85df0b" providerId="ADAL" clId="{1E282BA5-355D-4BB8-939E-C5B735D8CD80}" dt="2024-05-29T12:40:36.946" v="5126" actId="1076"/>
        <pc:sldMkLst>
          <pc:docMk/>
          <pc:sldMk cId="2724620390" sldId="294"/>
        </pc:sldMkLst>
        <pc:spChg chg="add del mod">
          <ac:chgData name="Caitlin Coleman" userId="96f87ca1-0e64-4ae8-8d77-98757b85df0b" providerId="ADAL" clId="{1E282BA5-355D-4BB8-939E-C5B735D8CD80}" dt="2024-05-28T18:38:06.078" v="498" actId="478"/>
          <ac:spMkLst>
            <pc:docMk/>
            <pc:sldMk cId="2724620390" sldId="294"/>
            <ac:spMk id="3" creationId="{6FB74ED1-B49A-38B5-BA2A-03848E0F9008}"/>
          </ac:spMkLst>
        </pc:spChg>
        <pc:spChg chg="add del mod">
          <ac:chgData name="Caitlin Coleman" userId="96f87ca1-0e64-4ae8-8d77-98757b85df0b" providerId="ADAL" clId="{1E282BA5-355D-4BB8-939E-C5B735D8CD80}" dt="2024-05-28T18:53:07.046" v="695" actId="478"/>
          <ac:spMkLst>
            <pc:docMk/>
            <pc:sldMk cId="2724620390" sldId="294"/>
            <ac:spMk id="6" creationId="{1DC1F1ED-5B8F-543B-F87E-B74250AA9C09}"/>
          </ac:spMkLst>
        </pc:spChg>
        <pc:spChg chg="add mod">
          <ac:chgData name="Caitlin Coleman" userId="96f87ca1-0e64-4ae8-8d77-98757b85df0b" providerId="ADAL" clId="{1E282BA5-355D-4BB8-939E-C5B735D8CD80}" dt="2024-05-29T12:40:27.601" v="5124" actId="1076"/>
          <ac:spMkLst>
            <pc:docMk/>
            <pc:sldMk cId="2724620390" sldId="294"/>
            <ac:spMk id="7" creationId="{DB4F5534-25D0-13C6-3CD8-E992C008C300}"/>
          </ac:spMkLst>
        </pc:spChg>
        <pc:spChg chg="mod">
          <ac:chgData name="Caitlin Coleman" userId="96f87ca1-0e64-4ae8-8d77-98757b85df0b" providerId="ADAL" clId="{1E282BA5-355D-4BB8-939E-C5B735D8CD80}" dt="2024-05-28T18:38:00.444" v="496" actId="20577"/>
          <ac:spMkLst>
            <pc:docMk/>
            <pc:sldMk cId="2724620390" sldId="294"/>
            <ac:spMk id="11266" creationId="{00000000-0000-0000-0000-000000000000}"/>
          </ac:spMkLst>
        </pc:spChg>
        <pc:spChg chg="del">
          <ac:chgData name="Caitlin Coleman" userId="96f87ca1-0e64-4ae8-8d77-98757b85df0b" providerId="ADAL" clId="{1E282BA5-355D-4BB8-939E-C5B735D8CD80}" dt="2024-05-28T18:38:04.892" v="497" actId="478"/>
          <ac:spMkLst>
            <pc:docMk/>
            <pc:sldMk cId="2724620390" sldId="294"/>
            <ac:spMk id="11267" creationId="{00000000-0000-0000-0000-000000000000}"/>
          </ac:spMkLst>
        </pc:spChg>
        <pc:picChg chg="add mod modCrop">
          <ac:chgData name="Caitlin Coleman" userId="96f87ca1-0e64-4ae8-8d77-98757b85df0b" providerId="ADAL" clId="{1E282BA5-355D-4BB8-939E-C5B735D8CD80}" dt="2024-05-29T12:40:36.946" v="5126" actId="1076"/>
          <ac:picMkLst>
            <pc:docMk/>
            <pc:sldMk cId="2724620390" sldId="294"/>
            <ac:picMk id="5" creationId="{D9AE8DD2-5490-2C50-76F2-A55C747790E1}"/>
          </ac:picMkLst>
        </pc:picChg>
      </pc:sldChg>
      <pc:sldChg chg="addSp delSp modSp add mod delAnim">
        <pc:chgData name="Caitlin Coleman" userId="96f87ca1-0e64-4ae8-8d77-98757b85df0b" providerId="ADAL" clId="{1E282BA5-355D-4BB8-939E-C5B735D8CD80}" dt="2024-05-29T14:00:19.216" v="9860" actId="1076"/>
        <pc:sldMkLst>
          <pc:docMk/>
          <pc:sldMk cId="1958924114" sldId="295"/>
        </pc:sldMkLst>
        <pc:spChg chg="add del mod">
          <ac:chgData name="Caitlin Coleman" userId="96f87ca1-0e64-4ae8-8d77-98757b85df0b" providerId="ADAL" clId="{1E282BA5-355D-4BB8-939E-C5B735D8CD80}" dt="2024-05-28T18:42:36.970" v="584" actId="478"/>
          <ac:spMkLst>
            <pc:docMk/>
            <pc:sldMk cId="1958924114" sldId="295"/>
            <ac:spMk id="5" creationId="{A059EC84-3A53-803C-49FF-B04FB2048B9B}"/>
          </ac:spMkLst>
        </pc:spChg>
        <pc:spChg chg="add del mod">
          <ac:chgData name="Caitlin Coleman" userId="96f87ca1-0e64-4ae8-8d77-98757b85df0b" providerId="ADAL" clId="{1E282BA5-355D-4BB8-939E-C5B735D8CD80}" dt="2024-05-28T18:54:43.962" v="704" actId="478"/>
          <ac:spMkLst>
            <pc:docMk/>
            <pc:sldMk cId="1958924114" sldId="295"/>
            <ac:spMk id="6" creationId="{A4825C6B-C811-133C-9E16-6CE66B8FC109}"/>
          </ac:spMkLst>
        </pc:spChg>
        <pc:spChg chg="add mod">
          <ac:chgData name="Caitlin Coleman" userId="96f87ca1-0e64-4ae8-8d77-98757b85df0b" providerId="ADAL" clId="{1E282BA5-355D-4BB8-939E-C5B735D8CD80}" dt="2024-05-29T14:00:19.216" v="9860" actId="1076"/>
          <ac:spMkLst>
            <pc:docMk/>
            <pc:sldMk cId="1958924114" sldId="295"/>
            <ac:spMk id="7" creationId="{D701BC8E-467F-6FED-9F83-119B2071F464}"/>
          </ac:spMkLst>
        </pc:spChg>
        <pc:spChg chg="mod">
          <ac:chgData name="Caitlin Coleman" userId="96f87ca1-0e64-4ae8-8d77-98757b85df0b" providerId="ADAL" clId="{1E282BA5-355D-4BB8-939E-C5B735D8CD80}" dt="2024-05-28T18:42:09.284" v="575" actId="20577"/>
          <ac:spMkLst>
            <pc:docMk/>
            <pc:sldMk cId="1958924114" sldId="295"/>
            <ac:spMk id="11266" creationId="{00000000-0000-0000-0000-000000000000}"/>
          </ac:spMkLst>
        </pc:spChg>
        <pc:spChg chg="del">
          <ac:chgData name="Caitlin Coleman" userId="96f87ca1-0e64-4ae8-8d77-98757b85df0b" providerId="ADAL" clId="{1E282BA5-355D-4BB8-939E-C5B735D8CD80}" dt="2024-05-28T18:42:35.166" v="583" actId="478"/>
          <ac:spMkLst>
            <pc:docMk/>
            <pc:sldMk cId="1958924114" sldId="295"/>
            <ac:spMk id="11267" creationId="{00000000-0000-0000-0000-000000000000}"/>
          </ac:spMkLst>
        </pc:spChg>
        <pc:picChg chg="add mod modCrop">
          <ac:chgData name="Caitlin Coleman" userId="96f87ca1-0e64-4ae8-8d77-98757b85df0b" providerId="ADAL" clId="{1E282BA5-355D-4BB8-939E-C5B735D8CD80}" dt="2024-05-29T14:00:16.087" v="9859" actId="1076"/>
          <ac:picMkLst>
            <pc:docMk/>
            <pc:sldMk cId="1958924114" sldId="295"/>
            <ac:picMk id="3" creationId="{C847A9AB-645E-8E58-3F8E-EA5716F21295}"/>
          </ac:picMkLst>
        </pc:picChg>
      </pc:sldChg>
      <pc:sldChg chg="addSp delSp modSp add mod ord delAnim">
        <pc:chgData name="Caitlin Coleman" userId="96f87ca1-0e64-4ae8-8d77-98757b85df0b" providerId="ADAL" clId="{1E282BA5-355D-4BB8-939E-C5B735D8CD80}" dt="2024-05-29T14:37:13.345" v="10738" actId="1076"/>
        <pc:sldMkLst>
          <pc:docMk/>
          <pc:sldMk cId="1918218160" sldId="296"/>
        </pc:sldMkLst>
        <pc:spChg chg="add del mod">
          <ac:chgData name="Caitlin Coleman" userId="96f87ca1-0e64-4ae8-8d77-98757b85df0b" providerId="ADAL" clId="{1E282BA5-355D-4BB8-939E-C5B735D8CD80}" dt="2024-05-28T18:43:08.456" v="604" actId="478"/>
          <ac:spMkLst>
            <pc:docMk/>
            <pc:sldMk cId="1918218160" sldId="296"/>
            <ac:spMk id="3" creationId="{FA190FD1-04BC-6DF0-162A-94D9D9BEDEB9}"/>
          </ac:spMkLst>
        </pc:spChg>
        <pc:spChg chg="add del mod">
          <ac:chgData name="Caitlin Coleman" userId="96f87ca1-0e64-4ae8-8d77-98757b85df0b" providerId="ADAL" clId="{1E282BA5-355D-4BB8-939E-C5B735D8CD80}" dt="2024-05-28T18:55:10.034" v="709" actId="478"/>
          <ac:spMkLst>
            <pc:docMk/>
            <pc:sldMk cId="1918218160" sldId="296"/>
            <ac:spMk id="6" creationId="{D48DFF76-83EE-F6B8-1249-A612B89CD5FE}"/>
          </ac:spMkLst>
        </pc:spChg>
        <pc:spChg chg="add mod">
          <ac:chgData name="Caitlin Coleman" userId="96f87ca1-0e64-4ae8-8d77-98757b85df0b" providerId="ADAL" clId="{1E282BA5-355D-4BB8-939E-C5B735D8CD80}" dt="2024-05-29T14:37:13.345" v="10738" actId="1076"/>
          <ac:spMkLst>
            <pc:docMk/>
            <pc:sldMk cId="1918218160" sldId="296"/>
            <ac:spMk id="7" creationId="{CC4E2864-92EC-A831-9460-AC96A18722BF}"/>
          </ac:spMkLst>
        </pc:spChg>
        <pc:spChg chg="mod">
          <ac:chgData name="Caitlin Coleman" userId="96f87ca1-0e64-4ae8-8d77-98757b85df0b" providerId="ADAL" clId="{1E282BA5-355D-4BB8-939E-C5B735D8CD80}" dt="2024-05-28T18:43:04.554" v="602" actId="20577"/>
          <ac:spMkLst>
            <pc:docMk/>
            <pc:sldMk cId="1918218160" sldId="296"/>
            <ac:spMk id="11266" creationId="{00000000-0000-0000-0000-000000000000}"/>
          </ac:spMkLst>
        </pc:spChg>
        <pc:spChg chg="del">
          <ac:chgData name="Caitlin Coleman" userId="96f87ca1-0e64-4ae8-8d77-98757b85df0b" providerId="ADAL" clId="{1E282BA5-355D-4BB8-939E-C5B735D8CD80}" dt="2024-05-28T18:43:07.246" v="603" actId="478"/>
          <ac:spMkLst>
            <pc:docMk/>
            <pc:sldMk cId="1918218160" sldId="296"/>
            <ac:spMk id="11267" creationId="{00000000-0000-0000-0000-000000000000}"/>
          </ac:spMkLst>
        </pc:spChg>
        <pc:picChg chg="add mod modCrop">
          <ac:chgData name="Caitlin Coleman" userId="96f87ca1-0e64-4ae8-8d77-98757b85df0b" providerId="ADAL" clId="{1E282BA5-355D-4BB8-939E-C5B735D8CD80}" dt="2024-05-29T14:37:08.713" v="10737" actId="1076"/>
          <ac:picMkLst>
            <pc:docMk/>
            <pc:sldMk cId="1918218160" sldId="296"/>
            <ac:picMk id="5" creationId="{15C0A396-0E4D-855D-8784-0335E5A33AA5}"/>
          </ac:picMkLst>
        </pc:picChg>
      </pc:sldChg>
      <pc:sldChg chg="modSp add mod">
        <pc:chgData name="Caitlin Coleman" userId="96f87ca1-0e64-4ae8-8d77-98757b85df0b" providerId="ADAL" clId="{1E282BA5-355D-4BB8-939E-C5B735D8CD80}" dt="2024-05-29T12:31:30.948" v="5071" actId="6549"/>
        <pc:sldMkLst>
          <pc:docMk/>
          <pc:sldMk cId="1768645180" sldId="297"/>
        </pc:sldMkLst>
        <pc:spChg chg="mod">
          <ac:chgData name="Caitlin Coleman" userId="96f87ca1-0e64-4ae8-8d77-98757b85df0b" providerId="ADAL" clId="{1E282BA5-355D-4BB8-939E-C5B735D8CD80}" dt="2024-05-29T12:26:30.052" v="4609" actId="20577"/>
          <ac:spMkLst>
            <pc:docMk/>
            <pc:sldMk cId="1768645180" sldId="297"/>
            <ac:spMk id="11266" creationId="{00000000-0000-0000-0000-000000000000}"/>
          </ac:spMkLst>
        </pc:spChg>
        <pc:spChg chg="mod">
          <ac:chgData name="Caitlin Coleman" userId="96f87ca1-0e64-4ae8-8d77-98757b85df0b" providerId="ADAL" clId="{1E282BA5-355D-4BB8-939E-C5B735D8CD80}" dt="2024-05-29T12:31:30.948" v="5071" actId="6549"/>
          <ac:spMkLst>
            <pc:docMk/>
            <pc:sldMk cId="1768645180" sldId="297"/>
            <ac:spMk id="11267" creationId="{00000000-0000-0000-0000-000000000000}"/>
          </ac:spMkLst>
        </pc:spChg>
      </pc:sldChg>
      <pc:sldChg chg="delSp modSp add mod">
        <pc:chgData name="Caitlin Coleman" userId="96f87ca1-0e64-4ae8-8d77-98757b85df0b" providerId="ADAL" clId="{1E282BA5-355D-4BB8-939E-C5B735D8CD80}" dt="2024-05-29T15:18:49.762" v="11024" actId="20577"/>
        <pc:sldMkLst>
          <pc:docMk/>
          <pc:sldMk cId="3716139483" sldId="298"/>
        </pc:sldMkLst>
        <pc:spChg chg="mod ord">
          <ac:chgData name="Caitlin Coleman" userId="96f87ca1-0e64-4ae8-8d77-98757b85df0b" providerId="ADAL" clId="{1E282BA5-355D-4BB8-939E-C5B735D8CD80}" dt="2024-05-29T14:45:03.943" v="10993"/>
          <ac:spMkLst>
            <pc:docMk/>
            <pc:sldMk cId="3716139483" sldId="298"/>
            <ac:spMk id="6" creationId="{5B0C810B-6C1F-AB71-66A1-187C265A2DD6}"/>
          </ac:spMkLst>
        </pc:spChg>
        <pc:spChg chg="mod">
          <ac:chgData name="Caitlin Coleman" userId="96f87ca1-0e64-4ae8-8d77-98757b85df0b" providerId="ADAL" clId="{1E282BA5-355D-4BB8-939E-C5B735D8CD80}" dt="2024-05-29T13:12:58.049" v="6682" actId="1076"/>
          <ac:spMkLst>
            <pc:docMk/>
            <pc:sldMk cId="3716139483" sldId="298"/>
            <ac:spMk id="7" creationId="{E4A9E2BB-B5A1-5F29-9347-3D0E2DC02299}"/>
          </ac:spMkLst>
        </pc:spChg>
        <pc:spChg chg="del">
          <ac:chgData name="Caitlin Coleman" userId="96f87ca1-0e64-4ae8-8d77-98757b85df0b" providerId="ADAL" clId="{1E282BA5-355D-4BB8-939E-C5B735D8CD80}" dt="2024-05-29T13:07:12.028" v="6250" actId="478"/>
          <ac:spMkLst>
            <pc:docMk/>
            <pc:sldMk cId="3716139483" sldId="298"/>
            <ac:spMk id="8" creationId="{A54EE6EC-6518-E269-0F16-30F916752CD3}"/>
          </ac:spMkLst>
        </pc:spChg>
        <pc:spChg chg="del">
          <ac:chgData name="Caitlin Coleman" userId="96f87ca1-0e64-4ae8-8d77-98757b85df0b" providerId="ADAL" clId="{1E282BA5-355D-4BB8-939E-C5B735D8CD80}" dt="2024-05-29T13:07:13.148" v="6251" actId="478"/>
          <ac:spMkLst>
            <pc:docMk/>
            <pc:sldMk cId="3716139483" sldId="298"/>
            <ac:spMk id="9" creationId="{9A79260A-CC95-3205-7C62-62AF782ADF78}"/>
          </ac:spMkLst>
        </pc:spChg>
        <pc:spChg chg="mod">
          <ac:chgData name="Caitlin Coleman" userId="96f87ca1-0e64-4ae8-8d77-98757b85df0b" providerId="ADAL" clId="{1E282BA5-355D-4BB8-939E-C5B735D8CD80}" dt="2024-05-29T13:09:12.611" v="6309" actId="404"/>
          <ac:spMkLst>
            <pc:docMk/>
            <pc:sldMk cId="3716139483" sldId="298"/>
            <ac:spMk id="11266" creationId="{00000000-0000-0000-0000-000000000000}"/>
          </ac:spMkLst>
        </pc:spChg>
        <pc:spChg chg="mod">
          <ac:chgData name="Caitlin Coleman" userId="96f87ca1-0e64-4ae8-8d77-98757b85df0b" providerId="ADAL" clId="{1E282BA5-355D-4BB8-939E-C5B735D8CD80}" dt="2024-05-29T15:18:49.762" v="11024" actId="20577"/>
          <ac:spMkLst>
            <pc:docMk/>
            <pc:sldMk cId="3716139483" sldId="298"/>
            <ac:spMk id="11267" creationId="{00000000-0000-0000-0000-000000000000}"/>
          </ac:spMkLst>
        </pc:spChg>
        <pc:picChg chg="del">
          <ac:chgData name="Caitlin Coleman" userId="96f87ca1-0e64-4ae8-8d77-98757b85df0b" providerId="ADAL" clId="{1E282BA5-355D-4BB8-939E-C5B735D8CD80}" dt="2024-05-29T13:07:10.015" v="6249" actId="478"/>
          <ac:picMkLst>
            <pc:docMk/>
            <pc:sldMk cId="3716139483" sldId="298"/>
            <ac:picMk id="3" creationId="{9FD7880A-C625-7A2B-E62B-F99F0BC0352D}"/>
          </ac:picMkLst>
        </pc:picChg>
        <pc:picChg chg="mod">
          <ac:chgData name="Caitlin Coleman" userId="96f87ca1-0e64-4ae8-8d77-98757b85df0b" providerId="ADAL" clId="{1E282BA5-355D-4BB8-939E-C5B735D8CD80}" dt="2024-05-29T13:12:53.211" v="6681" actId="1076"/>
          <ac:picMkLst>
            <pc:docMk/>
            <pc:sldMk cId="3716139483" sldId="298"/>
            <ac:picMk id="5" creationId="{140A4EFC-B054-E875-2F4B-D17A8001216C}"/>
          </ac:picMkLst>
        </pc:picChg>
      </pc:sldChg>
      <pc:sldChg chg="addSp delSp modSp add mod">
        <pc:chgData name="Caitlin Coleman" userId="96f87ca1-0e64-4ae8-8d77-98757b85df0b" providerId="ADAL" clId="{1E282BA5-355D-4BB8-939E-C5B735D8CD80}" dt="2024-05-29T14:45:15.744" v="10994"/>
        <pc:sldMkLst>
          <pc:docMk/>
          <pc:sldMk cId="1103196396" sldId="299"/>
        </pc:sldMkLst>
        <pc:spChg chg="add mod">
          <ac:chgData name="Caitlin Coleman" userId="96f87ca1-0e64-4ae8-8d77-98757b85df0b" providerId="ADAL" clId="{1E282BA5-355D-4BB8-939E-C5B735D8CD80}" dt="2024-05-29T13:29:29.543" v="7275" actId="1076"/>
          <ac:spMkLst>
            <pc:docMk/>
            <pc:sldMk cId="1103196396" sldId="299"/>
            <ac:spMk id="2" creationId="{F4DFE6A1-D75B-01A2-BCCB-41A301C7F1A8}"/>
          </ac:spMkLst>
        </pc:spChg>
        <pc:spChg chg="add mod ord">
          <ac:chgData name="Caitlin Coleman" userId="96f87ca1-0e64-4ae8-8d77-98757b85df0b" providerId="ADAL" clId="{1E282BA5-355D-4BB8-939E-C5B735D8CD80}" dt="2024-05-29T14:45:15.744" v="10994"/>
          <ac:spMkLst>
            <pc:docMk/>
            <pc:sldMk cId="1103196396" sldId="299"/>
            <ac:spMk id="4" creationId="{22A1A6C6-A0DF-BBC6-04C4-FEF91190B830}"/>
          </ac:spMkLst>
        </pc:spChg>
        <pc:spChg chg="del">
          <ac:chgData name="Caitlin Coleman" userId="96f87ca1-0e64-4ae8-8d77-98757b85df0b" providerId="ADAL" clId="{1E282BA5-355D-4BB8-939E-C5B735D8CD80}" dt="2024-05-29T13:14:13.625" v="6709" actId="478"/>
          <ac:spMkLst>
            <pc:docMk/>
            <pc:sldMk cId="1103196396" sldId="299"/>
            <ac:spMk id="6" creationId="{5B0C810B-6C1F-AB71-66A1-187C265A2DD6}"/>
          </ac:spMkLst>
        </pc:spChg>
        <pc:spChg chg="del">
          <ac:chgData name="Caitlin Coleman" userId="96f87ca1-0e64-4ae8-8d77-98757b85df0b" providerId="ADAL" clId="{1E282BA5-355D-4BB8-939E-C5B735D8CD80}" dt="2024-05-29T13:14:12.096" v="6708" actId="478"/>
          <ac:spMkLst>
            <pc:docMk/>
            <pc:sldMk cId="1103196396" sldId="299"/>
            <ac:spMk id="7" creationId="{E4A9E2BB-B5A1-5F29-9347-3D0E2DC02299}"/>
          </ac:spMkLst>
        </pc:spChg>
        <pc:spChg chg="mod">
          <ac:chgData name="Caitlin Coleman" userId="96f87ca1-0e64-4ae8-8d77-98757b85df0b" providerId="ADAL" clId="{1E282BA5-355D-4BB8-939E-C5B735D8CD80}" dt="2024-05-29T13:14:07.027" v="6706" actId="20577"/>
          <ac:spMkLst>
            <pc:docMk/>
            <pc:sldMk cId="1103196396" sldId="299"/>
            <ac:spMk id="11266" creationId="{00000000-0000-0000-0000-000000000000}"/>
          </ac:spMkLst>
        </pc:spChg>
        <pc:spChg chg="mod">
          <ac:chgData name="Caitlin Coleman" userId="96f87ca1-0e64-4ae8-8d77-98757b85df0b" providerId="ADAL" clId="{1E282BA5-355D-4BB8-939E-C5B735D8CD80}" dt="2024-05-29T13:29:10.460" v="7271" actId="27636"/>
          <ac:spMkLst>
            <pc:docMk/>
            <pc:sldMk cId="1103196396" sldId="299"/>
            <ac:spMk id="11267" creationId="{00000000-0000-0000-0000-000000000000}"/>
          </ac:spMkLst>
        </pc:spChg>
        <pc:picChg chg="add mod">
          <ac:chgData name="Caitlin Coleman" userId="96f87ca1-0e64-4ae8-8d77-98757b85df0b" providerId="ADAL" clId="{1E282BA5-355D-4BB8-939E-C5B735D8CD80}" dt="2024-05-29T13:29:21.629" v="7274" actId="14100"/>
          <ac:picMkLst>
            <pc:docMk/>
            <pc:sldMk cId="1103196396" sldId="299"/>
            <ac:picMk id="3" creationId="{AB443A16-36AA-4DD4-246E-D4BCE0962106}"/>
          </ac:picMkLst>
        </pc:picChg>
        <pc:picChg chg="del">
          <ac:chgData name="Caitlin Coleman" userId="96f87ca1-0e64-4ae8-8d77-98757b85df0b" providerId="ADAL" clId="{1E282BA5-355D-4BB8-939E-C5B735D8CD80}" dt="2024-05-29T13:14:09.523" v="6707" actId="478"/>
          <ac:picMkLst>
            <pc:docMk/>
            <pc:sldMk cId="1103196396" sldId="299"/>
            <ac:picMk id="5" creationId="{140A4EFC-B054-E875-2F4B-D17A8001216C}"/>
          </ac:picMkLst>
        </pc:picChg>
      </pc:sldChg>
      <pc:sldChg chg="delSp modSp add mod">
        <pc:chgData name="Caitlin Coleman" userId="96f87ca1-0e64-4ae8-8d77-98757b85df0b" providerId="ADAL" clId="{1E282BA5-355D-4BB8-939E-C5B735D8CD80}" dt="2024-05-29T13:59:30.158" v="9829" actId="478"/>
        <pc:sldMkLst>
          <pc:docMk/>
          <pc:sldMk cId="3279472584" sldId="300"/>
        </pc:sldMkLst>
        <pc:spChg chg="del">
          <ac:chgData name="Caitlin Coleman" userId="96f87ca1-0e64-4ae8-8d77-98757b85df0b" providerId="ADAL" clId="{1E282BA5-355D-4BB8-939E-C5B735D8CD80}" dt="2024-05-29T13:59:30.158" v="9829" actId="478"/>
          <ac:spMkLst>
            <pc:docMk/>
            <pc:sldMk cId="3279472584" sldId="300"/>
            <ac:spMk id="4" creationId="{50DFDA27-FE8F-1715-A462-3A0E895E3F0D}"/>
          </ac:spMkLst>
        </pc:spChg>
        <pc:spChg chg="mod">
          <ac:chgData name="Caitlin Coleman" userId="96f87ca1-0e64-4ae8-8d77-98757b85df0b" providerId="ADAL" clId="{1E282BA5-355D-4BB8-939E-C5B735D8CD80}" dt="2024-05-29T13:59:25.410" v="9827" actId="20577"/>
          <ac:spMkLst>
            <pc:docMk/>
            <pc:sldMk cId="3279472584" sldId="300"/>
            <ac:spMk id="11266" creationId="{00000000-0000-0000-0000-000000000000}"/>
          </ac:spMkLst>
        </pc:spChg>
        <pc:spChg chg="mod">
          <ac:chgData name="Caitlin Coleman" userId="96f87ca1-0e64-4ae8-8d77-98757b85df0b" providerId="ADAL" clId="{1E282BA5-355D-4BB8-939E-C5B735D8CD80}" dt="2024-05-29T13:59:18.802" v="9825" actId="27636"/>
          <ac:spMkLst>
            <pc:docMk/>
            <pc:sldMk cId="3279472584" sldId="300"/>
            <ac:spMk id="11267" creationId="{00000000-0000-0000-0000-000000000000}"/>
          </ac:spMkLst>
        </pc:spChg>
        <pc:picChg chg="del">
          <ac:chgData name="Caitlin Coleman" userId="96f87ca1-0e64-4ae8-8d77-98757b85df0b" providerId="ADAL" clId="{1E282BA5-355D-4BB8-939E-C5B735D8CD80}" dt="2024-05-29T13:59:28.279" v="9828" actId="478"/>
          <ac:picMkLst>
            <pc:docMk/>
            <pc:sldMk cId="3279472584" sldId="300"/>
            <ac:picMk id="3" creationId="{ECB784B9-05C4-67FA-3BDA-CC2C2508DDF0}"/>
          </ac:picMkLst>
        </pc:picChg>
      </pc:sldChg>
      <pc:sldChg chg="addSp delSp modSp add mod">
        <pc:chgData name="Caitlin Coleman" userId="96f87ca1-0e64-4ae8-8d77-98757b85df0b" providerId="ADAL" clId="{1E282BA5-355D-4BB8-939E-C5B735D8CD80}" dt="2024-05-29T13:59:59.366" v="9858" actId="478"/>
        <pc:sldMkLst>
          <pc:docMk/>
          <pc:sldMk cId="2630581360" sldId="301"/>
        </pc:sldMkLst>
        <pc:spChg chg="del">
          <ac:chgData name="Caitlin Coleman" userId="96f87ca1-0e64-4ae8-8d77-98757b85df0b" providerId="ADAL" clId="{1E282BA5-355D-4BB8-939E-C5B735D8CD80}" dt="2024-05-29T13:59:59.366" v="9858" actId="478"/>
          <ac:spMkLst>
            <pc:docMk/>
            <pc:sldMk cId="2630581360" sldId="301"/>
            <ac:spMk id="4" creationId="{50DFDA27-FE8F-1715-A462-3A0E895E3F0D}"/>
          </ac:spMkLst>
        </pc:spChg>
        <pc:spChg chg="add del mod">
          <ac:chgData name="Caitlin Coleman" userId="96f87ca1-0e64-4ae8-8d77-98757b85df0b" providerId="ADAL" clId="{1E282BA5-355D-4BB8-939E-C5B735D8CD80}" dt="2024-05-29T13:59:49.291" v="9853" actId="478"/>
          <ac:spMkLst>
            <pc:docMk/>
            <pc:sldMk cId="2630581360" sldId="301"/>
            <ac:spMk id="5" creationId="{FEEBE8FF-CC25-526B-6F93-CFA4BAB6B6C4}"/>
          </ac:spMkLst>
        </pc:spChg>
        <pc:spChg chg="mod">
          <ac:chgData name="Caitlin Coleman" userId="96f87ca1-0e64-4ae8-8d77-98757b85df0b" providerId="ADAL" clId="{1E282BA5-355D-4BB8-939E-C5B735D8CD80}" dt="2024-05-29T13:59:45.765" v="9851" actId="20577"/>
          <ac:spMkLst>
            <pc:docMk/>
            <pc:sldMk cId="2630581360" sldId="301"/>
            <ac:spMk id="11266" creationId="{00000000-0000-0000-0000-000000000000}"/>
          </ac:spMkLst>
        </pc:spChg>
        <pc:spChg chg="del">
          <ac:chgData name="Caitlin Coleman" userId="96f87ca1-0e64-4ae8-8d77-98757b85df0b" providerId="ADAL" clId="{1E282BA5-355D-4BB8-939E-C5B735D8CD80}" dt="2024-05-29T13:59:48.634" v="9852" actId="478"/>
          <ac:spMkLst>
            <pc:docMk/>
            <pc:sldMk cId="2630581360" sldId="301"/>
            <ac:spMk id="11267" creationId="{00000000-0000-0000-0000-000000000000}"/>
          </ac:spMkLst>
        </pc:spChg>
        <pc:picChg chg="mod">
          <ac:chgData name="Caitlin Coleman" userId="96f87ca1-0e64-4ae8-8d77-98757b85df0b" providerId="ADAL" clId="{1E282BA5-355D-4BB8-939E-C5B735D8CD80}" dt="2024-05-29T13:59:56.151" v="9857" actId="1076"/>
          <ac:picMkLst>
            <pc:docMk/>
            <pc:sldMk cId="2630581360" sldId="301"/>
            <ac:picMk id="3" creationId="{ECB784B9-05C4-67FA-3BDA-CC2C2508DDF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10/9/2024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10/9/2024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These are karyotypes of a chromosomally male and female human. Notice that homologous chromosomes are the same size and have the same centromere positions and banding patterns. A human who is chromosomally male would have an XY chromosome pair instead of the XX pair found in females. Other animals may have a different number of chromosomes.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165346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202078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Nondisjunction occurs when homologous chromosomes or sister chromatids fail to separate during meiosis, resulting in an abnormal chromosome number. Nondisjunction may occur during meiosis I or meiosis II.</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1912825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The incidence of having a fetus with trisomy 21 (Down syndrome), 13, 28, X, and Y increases dramatically with maternal age.</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594264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10: Pericentric inversions include the centromere, and paracentric inversions do not. A pericentric inversion can change the chromosome arms' relative lengths. A paracentric inversion cannot.</a:t>
            </a:r>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3357987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 When one chromosome undergoes an inversion, but the other does not, one chromosome must form an inverted loop to retain point-for-point interaction during synapsis. This inversion pairing is essential to maintaining gene alignment during meiosis and to allow for recombination.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773336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25</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12: A reciprocal translocation occurs when a DNA segment transfers from one chromosome to another, nonhomologous chromosome.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1298984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1004647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13.2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Chromosomal Basis for Inheritance</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Aneuploidy</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b="1" dirty="0"/>
              <a:t>Euploid</a:t>
            </a:r>
            <a:r>
              <a:rPr lang="en-US" dirty="0"/>
              <a:t>: individual with the appropriate number of chromosomes for their species</a:t>
            </a:r>
          </a:p>
          <a:p>
            <a:r>
              <a:rPr lang="en-US" b="1" dirty="0"/>
              <a:t>Aneuploid</a:t>
            </a:r>
            <a:r>
              <a:rPr lang="en-US" dirty="0"/>
              <a:t>: individual with an error in chromosome number; includes chromosome segment deletions and duplications</a:t>
            </a:r>
          </a:p>
          <a:p>
            <a:pPr lvl="1"/>
            <a:r>
              <a:rPr lang="en-US" b="1" dirty="0"/>
              <a:t>Monosomy</a:t>
            </a:r>
            <a:r>
              <a:rPr lang="en-US" dirty="0"/>
              <a:t>: otherwise diploid genotype in which one chromosome is missing</a:t>
            </a:r>
          </a:p>
          <a:p>
            <a:pPr lvl="2"/>
            <a:r>
              <a:rPr lang="en-US" dirty="0"/>
              <a:t>Usually lethal due to missing essential genes</a:t>
            </a:r>
          </a:p>
          <a:p>
            <a:pPr lvl="1"/>
            <a:r>
              <a:rPr lang="en-US" b="1" dirty="0"/>
              <a:t>Trisomy</a:t>
            </a:r>
            <a:r>
              <a:rPr lang="en-US" dirty="0"/>
              <a:t>: otherwise diploid genotype in which one entire chromosome duplicates</a:t>
            </a:r>
          </a:p>
          <a:p>
            <a:pPr lvl="2"/>
            <a:r>
              <a:rPr lang="en-US" dirty="0"/>
              <a:t>Sometime lethal, though duplications of smaller chromosomes (13, 15, 18, 21, or 22) can be survivable for several weeks to many years</a:t>
            </a:r>
          </a:p>
        </p:txBody>
      </p:sp>
    </p:spTree>
    <p:extLst>
      <p:ext uri="{BB962C8B-B14F-4D97-AF65-F5344CB8AC3E}">
        <p14:creationId xmlns:p14="http://schemas.microsoft.com/office/powerpoint/2010/main" val="2610118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Aneuploidy</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r>
              <a:rPr lang="en-US" dirty="0"/>
              <a:t>Trisomy results from excess in gene dose</a:t>
            </a:r>
          </a:p>
          <a:p>
            <a:pPr lvl="1"/>
            <a:r>
              <a:rPr lang="en-US" dirty="0"/>
              <a:t>Can lead to several functional challenges and often disrupts development</a:t>
            </a:r>
          </a:p>
          <a:p>
            <a:r>
              <a:rPr lang="en-US" dirty="0"/>
              <a:t>Most common viable trisomy is trisomy 21 (Down syndrome)</a:t>
            </a:r>
          </a:p>
          <a:p>
            <a:pPr lvl="1"/>
            <a:r>
              <a:rPr lang="en-US" dirty="0"/>
              <a:t>Characteristics include short stature, stunted digits, broad skull, large tongue, developmental delays, early-onset Alzheimer's pathology (disease state)</a:t>
            </a:r>
          </a:p>
          <a:p>
            <a:r>
              <a:rPr lang="en-US" dirty="0"/>
              <a:t>Risk increases with maternal age</a:t>
            </a:r>
          </a:p>
          <a:p>
            <a:pPr lvl="1"/>
            <a:endParaRPr lang="en-US" dirty="0"/>
          </a:p>
        </p:txBody>
      </p:sp>
    </p:spTree>
    <p:extLst>
      <p:ext uri="{BB962C8B-B14F-4D97-AF65-F5344CB8AC3E}">
        <p14:creationId xmlns:p14="http://schemas.microsoft.com/office/powerpoint/2010/main" val="1768645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13.2 Figure 4</a:t>
            </a:r>
            <a:endParaRPr lang="en-US" sz="3200" dirty="0">
              <a:solidFill>
                <a:schemeClr val="accent1"/>
              </a:solidFill>
            </a:endParaRPr>
          </a:p>
        </p:txBody>
      </p:sp>
      <p:sp>
        <p:nvSpPr>
          <p:cNvPr id="7" name="Photo Credit 1">
            <a:extLst>
              <a:ext uri="{FF2B5EF4-FFF2-40B4-BE49-F238E27FC236}">
                <a16:creationId xmlns:a16="http://schemas.microsoft.com/office/drawing/2014/main" id="{DB4F5534-25D0-13C6-3CD8-E992C008C300}"/>
              </a:ext>
            </a:extLst>
          </p:cNvPr>
          <p:cNvSpPr txBox="1"/>
          <p:nvPr/>
        </p:nvSpPr>
        <p:spPr>
          <a:xfrm>
            <a:off x="2286000" y="5760720"/>
            <a:ext cx="4572000" cy="215444"/>
          </a:xfrm>
          <a:prstGeom prst="rect">
            <a:avLst/>
          </a:prstGeom>
          <a:noFill/>
        </p:spPr>
        <p:txBody>
          <a:bodyPr wrap="square">
            <a:spAutoFit/>
          </a:bodyPr>
          <a:lstStyle/>
          <a:p>
            <a:pPr algn="ctr"/>
            <a:r>
              <a:rPr lang="en-US" sz="800" dirty="0"/>
              <a:t>Tdadamemd on Wikimedia Commons. "Down Syndrome risk by age."</a:t>
            </a:r>
          </a:p>
        </p:txBody>
      </p:sp>
      <p:pic>
        <p:nvPicPr>
          <p:cNvPr id="2" name="Content Placeholder 6" descr="A line graph shows the risk of Down syndrome and other trisomies by maternal age. The line graph has an x-axis that shows maternal age (at delivery), starting at 20 and ending at 49. The y-axis shows the percent risk, starting at 0% to 14%. There are two lines, one for risk for trisomy 21 (Down syndrome) and one for the risk for all trisomies (21, 13, 18, X, and Y). The risk for trisomy 21 (Down syndrome) exponentially increases as maternal age increases. The data points are as follows: (20, close to 0%) at 1 in 1,667, from ages 21 to 28 the percent risk is close to 0%. At age 28, the risk is a little higher than 0%. The risk steadily increases from age 29 to 40, where by age 40 risk is at 1%. It continues to exponentially increase until the graph stops at age 49 where the risk is 9% or 1 in 11. For the risk for all trisomies (21, 13, 18, X, and Y), the line begins a little bit higher than the previous starting at age 20 and a little more than 0% or 1 in 526. The same increases occur just on a slightly higher magnitude with age 28 being a little more than 0%, age 40 being around 1.5%, and increasing to age 49 at 12.5% or 1 in 8. ">
            <a:extLst>
              <a:ext uri="{FF2B5EF4-FFF2-40B4-BE49-F238E27FC236}">
                <a16:creationId xmlns:a16="http://schemas.microsoft.com/office/drawing/2014/main" id="{58BE67A3-A88A-CE2D-8551-C3333F0E7159}"/>
              </a:ext>
            </a:extLst>
          </p:cNvPr>
          <p:cNvPicPr>
            <a:picLocks noGrp="1" noChangeAspect="1"/>
          </p:cNvPicPr>
          <p:nvPr>
            <p:ph idx="1"/>
          </p:nvPr>
        </p:nvPicPr>
        <p:blipFill>
          <a:blip r:embed="rId3"/>
          <a:srcRect l="17593" t="3666" r="16667" b="2000"/>
          <a:stretch/>
        </p:blipFill>
        <p:spPr>
          <a:xfrm>
            <a:off x="1866899" y="1272540"/>
            <a:ext cx="5630049" cy="4488180"/>
          </a:xfrm>
        </p:spPr>
      </p:pic>
    </p:spTree>
    <p:extLst>
      <p:ext uri="{BB962C8B-B14F-4D97-AF65-F5344CB8AC3E}">
        <p14:creationId xmlns:p14="http://schemas.microsoft.com/office/powerpoint/2010/main" val="2724620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Polyploidy</a:t>
            </a:r>
            <a:endParaRPr lang="en-US" sz="3200" dirty="0">
              <a:solidFill>
                <a:schemeClr val="accent1"/>
              </a:solidFill>
            </a:endParaRPr>
          </a:p>
        </p:txBody>
      </p:sp>
      <p:sp>
        <p:nvSpPr>
          <p:cNvPr id="11267" name="Rectangle 3"/>
          <p:cNvSpPr>
            <a:spLocks noGrp="1"/>
          </p:cNvSpPr>
          <p:nvPr>
            <p:ph idx="1"/>
          </p:nvPr>
        </p:nvSpPr>
        <p:spPr>
          <a:xfrm>
            <a:off x="457200" y="1280160"/>
            <a:ext cx="5181600" cy="4514626"/>
          </a:xfrm>
          <a:prstGeom prst="rect">
            <a:avLst/>
          </a:prstGeom>
        </p:spPr>
        <p:txBody>
          <a:bodyPr>
            <a:normAutofit fontScale="77500" lnSpcReduction="20000"/>
          </a:bodyPr>
          <a:lstStyle/>
          <a:p>
            <a:r>
              <a:rPr lang="en-US" b="1" dirty="0"/>
              <a:t>Polyploid</a:t>
            </a:r>
            <a:r>
              <a:rPr lang="en-US" dirty="0"/>
              <a:t>: individual with an incorrect number of chromosome sets</a:t>
            </a:r>
          </a:p>
          <a:p>
            <a:pPr lvl="1"/>
            <a:r>
              <a:rPr lang="en-US" dirty="0"/>
              <a:t>Example: Fertilizing an abnormal diploid egg with a normal haploid sperm yields triploid zygote</a:t>
            </a:r>
          </a:p>
          <a:p>
            <a:r>
              <a:rPr lang="en-US" dirty="0"/>
              <a:t>Rare (some in flatworms, crustaceans, amphibians, fish, and lizards) and sterile (meiosis cannot proceed normally, producing aneuploid daughter cells)</a:t>
            </a:r>
          </a:p>
          <a:p>
            <a:r>
              <a:rPr lang="en-US" dirty="0"/>
              <a:t>Some can reproduce asexually by haplodiploidy (unfertilized egg divides mitotically)</a:t>
            </a:r>
          </a:p>
          <a:p>
            <a:r>
              <a:rPr lang="en-US" dirty="0"/>
              <a:t>Common in plants and tend to be larger and more robust than euploids</a:t>
            </a:r>
            <a:endParaRPr lang="en-US" dirty="0">
              <a:solidFill>
                <a:srgbClr val="0000FF"/>
              </a:solidFill>
            </a:endParaRPr>
          </a:p>
        </p:txBody>
      </p:sp>
      <p:pic>
        <p:nvPicPr>
          <p:cNvPr id="2" name="Content Placeholder 18" descr="A photograph of an orange daylily">
            <a:extLst>
              <a:ext uri="{FF2B5EF4-FFF2-40B4-BE49-F238E27FC236}">
                <a16:creationId xmlns:a16="http://schemas.microsoft.com/office/drawing/2014/main" id="{B5B0769C-943C-9241-E432-98967B4B50FB}"/>
              </a:ext>
            </a:extLst>
          </p:cNvPr>
          <p:cNvPicPr>
            <a:picLocks noChangeAspect="1"/>
          </p:cNvPicPr>
          <p:nvPr/>
        </p:nvPicPr>
        <p:blipFill>
          <a:blip r:embed="rId2"/>
          <a:srcRect l="14815" t="3828" r="14815" b="3000"/>
          <a:stretch/>
        </p:blipFill>
        <p:spPr>
          <a:xfrm>
            <a:off x="5633752" y="1468567"/>
            <a:ext cx="3357848" cy="2469932"/>
          </a:xfrm>
          <a:prstGeom prst="rect">
            <a:avLst/>
          </a:prstGeom>
        </p:spPr>
      </p:pic>
      <p:sp>
        <p:nvSpPr>
          <p:cNvPr id="4" name="Caption 1">
            <a:extLst>
              <a:ext uri="{FF2B5EF4-FFF2-40B4-BE49-F238E27FC236}">
                <a16:creationId xmlns:a16="http://schemas.microsoft.com/office/drawing/2014/main" id="{10AF7BBB-0EA7-E572-C93E-C0AED056FA8C}"/>
              </a:ext>
              <a:ext uri="{C183D7F6-B498-43B3-948B-1728B52AA6E4}">
                <adec:decorative xmlns:adec="http://schemas.microsoft.com/office/drawing/2017/decorative" val="0"/>
              </a:ext>
            </a:extLst>
          </p:cNvPr>
          <p:cNvSpPr txBox="1"/>
          <p:nvPr/>
        </p:nvSpPr>
        <p:spPr>
          <a:xfrm>
            <a:off x="5633752" y="3967779"/>
            <a:ext cx="3484250" cy="1169551"/>
          </a:xfrm>
          <a:prstGeom prst="rect">
            <a:avLst/>
          </a:prstGeom>
          <a:noFill/>
        </p:spPr>
        <p:txBody>
          <a:bodyPr wrap="square" rtlCol="0">
            <a:spAutoFit/>
          </a:bodyPr>
          <a:lstStyle/>
          <a:p>
            <a:pPr algn="ctr"/>
            <a:r>
              <a:rPr lang="en-US" sz="1400" b="1" dirty="0"/>
              <a:t>13.2 Figure 5: </a:t>
            </a:r>
            <a:r>
              <a:rPr lang="en-US" sz="1400" dirty="0"/>
              <a:t>As with many polyploid plants, this triploid orange daylily (</a:t>
            </a:r>
            <a:r>
              <a:rPr lang="en-US" sz="1400" i="1" dirty="0"/>
              <a:t>Hemerocallis fulva</a:t>
            </a:r>
            <a:r>
              <a:rPr lang="en-US" sz="1400" dirty="0"/>
              <a:t>) is particularly large and robust and grows flowers with triple the number of petals, compared to its diploid counterparts.</a:t>
            </a:r>
          </a:p>
        </p:txBody>
      </p:sp>
      <p:sp>
        <p:nvSpPr>
          <p:cNvPr id="5" name="Photo Credit 1">
            <a:extLst>
              <a:ext uri="{FF2B5EF4-FFF2-40B4-BE49-F238E27FC236}">
                <a16:creationId xmlns:a16="http://schemas.microsoft.com/office/drawing/2014/main" id="{29EBB06A-D4D4-B633-CBAA-9B86410DB18F}"/>
              </a:ext>
            </a:extLst>
          </p:cNvPr>
          <p:cNvSpPr txBox="1"/>
          <p:nvPr/>
        </p:nvSpPr>
        <p:spPr>
          <a:xfrm>
            <a:off x="5181600" y="5187387"/>
            <a:ext cx="4572000" cy="215444"/>
          </a:xfrm>
          <a:prstGeom prst="rect">
            <a:avLst/>
          </a:prstGeom>
          <a:noFill/>
        </p:spPr>
        <p:txBody>
          <a:bodyPr wrap="square">
            <a:spAutoFit/>
          </a:bodyPr>
          <a:lstStyle/>
          <a:p>
            <a:pPr algn="ctr"/>
            <a:r>
              <a:rPr lang="en-US" sz="800" dirty="0"/>
              <a:t>CC-BY-2.5 on Wikimedia Commons. "Orange day lily."</a:t>
            </a:r>
          </a:p>
        </p:txBody>
      </p:sp>
    </p:spTree>
    <p:extLst>
      <p:ext uri="{BB962C8B-B14F-4D97-AF65-F5344CB8AC3E}">
        <p14:creationId xmlns:p14="http://schemas.microsoft.com/office/powerpoint/2010/main" val="834027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Sex Chromosome Nondisjunction</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4572000" cy="4572000"/>
          </a:xfrm>
          <a:prstGeom prst="rect">
            <a:avLst/>
          </a:prstGeom>
        </p:spPr>
        <p:txBody>
          <a:bodyPr>
            <a:normAutofit fontScale="85000" lnSpcReduction="10000"/>
          </a:bodyPr>
          <a:lstStyle/>
          <a:p>
            <a:r>
              <a:rPr lang="en-US" b="1" dirty="0"/>
              <a:t>X inactivation</a:t>
            </a:r>
            <a:r>
              <a:rPr lang="en-US" dirty="0"/>
              <a:t>: condensing X chromosomes into Barr bodies during embryonic development in females to compensate for the double genetic dose</a:t>
            </a:r>
          </a:p>
          <a:p>
            <a:pPr lvl="1"/>
            <a:r>
              <a:rPr lang="en-US" dirty="0"/>
              <a:t>Allows normal function despite different numbers of X chromosome</a:t>
            </a:r>
          </a:p>
          <a:p>
            <a:pPr lvl="1"/>
            <a:r>
              <a:rPr lang="en-US" dirty="0"/>
              <a:t>One X chromosome randomly inactivates into Barr bodies (quiescent, dormant structure) in female embryos</a:t>
            </a:r>
          </a:p>
        </p:txBody>
      </p:sp>
      <p:pic>
        <p:nvPicPr>
          <p:cNvPr id="2" name="Content Placeholder 6" descr="Inactive chromosome X i and active chromosome X a are shown in the nucleus of a female cell.">
            <a:extLst>
              <a:ext uri="{FF2B5EF4-FFF2-40B4-BE49-F238E27FC236}">
                <a16:creationId xmlns:a16="http://schemas.microsoft.com/office/drawing/2014/main" id="{1AEA0297-5416-FDD2-31DA-A28F62C1B581}"/>
              </a:ext>
            </a:extLst>
          </p:cNvPr>
          <p:cNvPicPr>
            <a:picLocks noChangeAspect="1"/>
          </p:cNvPicPr>
          <p:nvPr/>
        </p:nvPicPr>
        <p:blipFill>
          <a:blip r:embed="rId2"/>
          <a:srcRect l="30556" t="3666" r="30556" b="2879"/>
          <a:stretch/>
        </p:blipFill>
        <p:spPr>
          <a:xfrm>
            <a:off x="5659402" y="1235069"/>
            <a:ext cx="2417798" cy="3227906"/>
          </a:xfrm>
          <a:prstGeom prst="rect">
            <a:avLst/>
          </a:prstGeom>
        </p:spPr>
      </p:pic>
      <p:sp>
        <p:nvSpPr>
          <p:cNvPr id="8" name="Caption 1">
            <a:extLst>
              <a:ext uri="{FF2B5EF4-FFF2-40B4-BE49-F238E27FC236}">
                <a16:creationId xmlns:a16="http://schemas.microsoft.com/office/drawing/2014/main" id="{A54EE6EC-6518-E269-0F16-30F916752CD3}"/>
              </a:ext>
              <a:ext uri="{C183D7F6-B498-43B3-948B-1728B52AA6E4}">
                <adec:decorative xmlns:adec="http://schemas.microsoft.com/office/drawing/2017/decorative" val="0"/>
              </a:ext>
            </a:extLst>
          </p:cNvPr>
          <p:cNvSpPr txBox="1"/>
          <p:nvPr/>
        </p:nvSpPr>
        <p:spPr>
          <a:xfrm>
            <a:off x="5181601" y="4552068"/>
            <a:ext cx="3200400" cy="1169551"/>
          </a:xfrm>
          <a:prstGeom prst="rect">
            <a:avLst/>
          </a:prstGeom>
          <a:noFill/>
        </p:spPr>
        <p:txBody>
          <a:bodyPr wrap="square" rtlCol="0">
            <a:spAutoFit/>
          </a:bodyPr>
          <a:lstStyle/>
          <a:p>
            <a:pPr algn="ctr"/>
            <a:r>
              <a:rPr lang="en-US" sz="1400" b="1" dirty="0"/>
              <a:t>13.2 Figure 6: </a:t>
            </a:r>
            <a:r>
              <a:rPr lang="en-US" sz="1400" dirty="0"/>
              <a:t>In this nucleus of a female cell, the inactive X chromosome (Xi, indicated by the arrow) is condensed into a Barr body. The active X chromosome (Xa) is not condensed.</a:t>
            </a:r>
          </a:p>
        </p:txBody>
      </p:sp>
      <p:sp>
        <p:nvSpPr>
          <p:cNvPr id="9" name="Photo Credit 1">
            <a:extLst>
              <a:ext uri="{FF2B5EF4-FFF2-40B4-BE49-F238E27FC236}">
                <a16:creationId xmlns:a16="http://schemas.microsoft.com/office/drawing/2014/main" id="{9A79260A-CC95-3205-7C62-62AF782ADF78}"/>
              </a:ext>
            </a:extLst>
          </p:cNvPr>
          <p:cNvSpPr txBox="1"/>
          <p:nvPr/>
        </p:nvSpPr>
        <p:spPr>
          <a:xfrm>
            <a:off x="4572000" y="5720528"/>
            <a:ext cx="4572000" cy="215444"/>
          </a:xfrm>
          <a:prstGeom prst="rect">
            <a:avLst/>
          </a:prstGeom>
          <a:noFill/>
        </p:spPr>
        <p:txBody>
          <a:bodyPr wrap="square">
            <a:spAutoFit/>
          </a:bodyPr>
          <a:lstStyle/>
          <a:p>
            <a:pPr algn="ctr"/>
            <a:r>
              <a:rPr lang="en-US" sz="800" dirty="0"/>
              <a:t>Steffen Dietzel on Wikimedia Commons. "Nucleus of a female amniotic fluid cell."</a:t>
            </a:r>
          </a:p>
        </p:txBody>
      </p:sp>
    </p:spTree>
    <p:extLst>
      <p:ext uri="{BB962C8B-B14F-4D97-AF65-F5344CB8AC3E}">
        <p14:creationId xmlns:p14="http://schemas.microsoft.com/office/powerpoint/2010/main" val="2944200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Sex Chromosome Nondisjunction</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5562600" cy="4610765"/>
          </a:xfrm>
          <a:prstGeom prst="rect">
            <a:avLst/>
          </a:prstGeom>
        </p:spPr>
        <p:txBody>
          <a:bodyPr>
            <a:normAutofit fontScale="47500" lnSpcReduction="20000"/>
          </a:bodyPr>
          <a:lstStyle/>
          <a:p>
            <a:r>
              <a:rPr lang="en-US" sz="5100" dirty="0"/>
              <a:t>X inactivation in color variegation in tortoiseshell cats</a:t>
            </a:r>
          </a:p>
          <a:p>
            <a:pPr lvl="1"/>
            <a:r>
              <a:rPr lang="en-US" sz="5100" dirty="0"/>
              <a:t>Heterozygotes for X-linked coat color gene express one of two different colors over different regions of the body</a:t>
            </a:r>
          </a:p>
          <a:p>
            <a:r>
              <a:rPr lang="en-US" sz="5100" dirty="0"/>
              <a:t>X chromosomes reactivate for maturation of female ovaries</a:t>
            </a:r>
          </a:p>
          <a:p>
            <a:r>
              <a:rPr lang="en-US" sz="5100" dirty="0"/>
              <a:t>Abnormal X numbers result in mild defects and infertility</a:t>
            </a:r>
          </a:p>
          <a:p>
            <a:r>
              <a:rPr lang="en-US" sz="5100" dirty="0"/>
              <a:t>If absent altogether, development ceases</a:t>
            </a: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
        <p:nvSpPr>
          <p:cNvPr id="6" name="Caption 1">
            <a:extLst>
              <a:ext uri="{FF2B5EF4-FFF2-40B4-BE49-F238E27FC236}">
                <a16:creationId xmlns:a16="http://schemas.microsoft.com/office/drawing/2014/main" id="{5B0C810B-6C1F-AB71-66A1-187C265A2DD6}"/>
              </a:ext>
              <a:ext uri="{C183D7F6-B498-43B3-948B-1728B52AA6E4}">
                <adec:decorative xmlns:adec="http://schemas.microsoft.com/office/drawing/2017/decorative" val="0"/>
              </a:ext>
            </a:extLst>
          </p:cNvPr>
          <p:cNvSpPr txBox="1"/>
          <p:nvPr/>
        </p:nvSpPr>
        <p:spPr>
          <a:xfrm>
            <a:off x="5276850" y="1280159"/>
            <a:ext cx="4152900" cy="307777"/>
          </a:xfrm>
          <a:prstGeom prst="rect">
            <a:avLst/>
          </a:prstGeom>
          <a:noFill/>
        </p:spPr>
        <p:txBody>
          <a:bodyPr wrap="square" rtlCol="0">
            <a:spAutoFit/>
          </a:bodyPr>
          <a:lstStyle/>
          <a:p>
            <a:pPr algn="ctr"/>
            <a:r>
              <a:rPr lang="en-US" sz="1400" b="1" dirty="0"/>
              <a:t>13.2 Figure 7</a:t>
            </a:r>
            <a:endParaRPr lang="en-US" sz="1400" dirty="0"/>
          </a:p>
        </p:txBody>
      </p:sp>
      <p:pic>
        <p:nvPicPr>
          <p:cNvPr id="2" name="Content Placeholder 6" descr="A photograph of a calico cat">
            <a:extLst>
              <a:ext uri="{FF2B5EF4-FFF2-40B4-BE49-F238E27FC236}">
                <a16:creationId xmlns:a16="http://schemas.microsoft.com/office/drawing/2014/main" id="{29B119BA-5E42-AC12-1AD4-4A1DF152BC67}"/>
              </a:ext>
            </a:extLst>
          </p:cNvPr>
          <p:cNvPicPr>
            <a:picLocks noChangeAspect="1"/>
          </p:cNvPicPr>
          <p:nvPr/>
        </p:nvPicPr>
        <p:blipFill>
          <a:blip r:embed="rId2"/>
          <a:srcRect l="24074" t="3667" r="23148" b="3000"/>
          <a:stretch/>
        </p:blipFill>
        <p:spPr>
          <a:xfrm>
            <a:off x="5685744" y="1657691"/>
            <a:ext cx="3335111" cy="3276600"/>
          </a:xfrm>
          <a:prstGeom prst="rect">
            <a:avLst/>
          </a:prstGeom>
        </p:spPr>
      </p:pic>
      <p:sp>
        <p:nvSpPr>
          <p:cNvPr id="7" name="Photo Credit 1">
            <a:extLst>
              <a:ext uri="{FF2B5EF4-FFF2-40B4-BE49-F238E27FC236}">
                <a16:creationId xmlns:a16="http://schemas.microsoft.com/office/drawing/2014/main" id="{E4A9E2BB-B5A1-5F29-9347-3D0E2DC02299}"/>
              </a:ext>
            </a:extLst>
          </p:cNvPr>
          <p:cNvSpPr txBox="1"/>
          <p:nvPr/>
        </p:nvSpPr>
        <p:spPr>
          <a:xfrm>
            <a:off x="5067300" y="5106285"/>
            <a:ext cx="4572000" cy="215444"/>
          </a:xfrm>
          <a:prstGeom prst="rect">
            <a:avLst/>
          </a:prstGeom>
          <a:noFill/>
        </p:spPr>
        <p:txBody>
          <a:bodyPr wrap="square">
            <a:spAutoFit/>
          </a:bodyPr>
          <a:lstStyle/>
          <a:p>
            <a:pPr algn="ctr"/>
            <a:r>
              <a:rPr lang="en-US" sz="800" dirty="0"/>
              <a:t>Ivanhercaz on Wikimedia Commons. "Calico cat."</a:t>
            </a:r>
          </a:p>
        </p:txBody>
      </p:sp>
    </p:spTree>
    <p:extLst>
      <p:ext uri="{BB962C8B-B14F-4D97-AF65-F5344CB8AC3E}">
        <p14:creationId xmlns:p14="http://schemas.microsoft.com/office/powerpoint/2010/main" val="3716139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Sex Chromosome Nondisjunction</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457200" y="1280161"/>
            <a:ext cx="5015754" cy="4663439"/>
          </a:xfrm>
          <a:prstGeom prst="rect">
            <a:avLst/>
          </a:prstGeom>
        </p:spPr>
        <p:txBody>
          <a:bodyPr>
            <a:normAutofit fontScale="92500" lnSpcReduction="10000"/>
          </a:bodyPr>
          <a:lstStyle/>
          <a:p>
            <a:pPr>
              <a:tabLst>
                <a:tab pos="461963" algn="l"/>
              </a:tabLst>
            </a:pPr>
            <a:r>
              <a:rPr lang="en-US" sz="2400" i="0" dirty="0">
                <a:solidFill>
                  <a:schemeClr val="tx1"/>
                </a:solidFill>
              </a:rPr>
              <a:t>Sex chromosome disorders</a:t>
            </a:r>
          </a:p>
          <a:p>
            <a:pPr lvl="1">
              <a:tabLst>
                <a:tab pos="461963" algn="l"/>
              </a:tabLst>
            </a:pPr>
            <a:r>
              <a:rPr lang="en-US" sz="2400" dirty="0"/>
              <a:t>Triplo-X (XXX): Phenotypical female expresses developmental delays and reduced fertility</a:t>
            </a:r>
          </a:p>
          <a:p>
            <a:pPr lvl="1">
              <a:tabLst>
                <a:tab pos="461963" algn="l"/>
              </a:tabLst>
            </a:pPr>
            <a:r>
              <a:rPr lang="en-US" sz="2400" i="0" dirty="0">
                <a:solidFill>
                  <a:schemeClr val="tx1"/>
                </a:solidFill>
              </a:rPr>
              <a:t>Klinefelter syndrome (XXY): Phenotypical male expresses small testes, enlarged breasts, and reduced body hair; can have as many as five X chromosomes</a:t>
            </a:r>
          </a:p>
          <a:p>
            <a:pPr lvl="1">
              <a:tabLst>
                <a:tab pos="461963" algn="l"/>
              </a:tabLst>
            </a:pPr>
            <a:r>
              <a:rPr lang="en-US" sz="2400" dirty="0"/>
              <a:t>Turner syndrome (X0): Only single X chromosome; phenotypical female expresses short stature, webbed neck, hearing and cardiac impairments, and sterility</a:t>
            </a:r>
            <a:endParaRPr lang="en-US" sz="2400" dirty="0">
              <a:solidFill>
                <a:srgbClr val="0000FF"/>
              </a:solidFill>
            </a:endParaRPr>
          </a:p>
        </p:txBody>
      </p:sp>
      <p:pic>
        <p:nvPicPr>
          <p:cNvPr id="5" name="Content Placeholder 6" descr="A photograph of the neck of a person with Turner syndrome">
            <a:extLst>
              <a:ext uri="{FF2B5EF4-FFF2-40B4-BE49-F238E27FC236}">
                <a16:creationId xmlns:a16="http://schemas.microsoft.com/office/drawing/2014/main" id="{E0504605-0618-014A-745F-520C98B0ABDC}"/>
              </a:ext>
            </a:extLst>
          </p:cNvPr>
          <p:cNvPicPr>
            <a:picLocks noChangeAspect="1"/>
          </p:cNvPicPr>
          <p:nvPr/>
        </p:nvPicPr>
        <p:blipFill>
          <a:blip r:embed="rId2"/>
          <a:srcRect t="3667" b="3000"/>
          <a:stretch/>
        </p:blipFill>
        <p:spPr>
          <a:xfrm>
            <a:off x="5511915" y="1551899"/>
            <a:ext cx="3445136" cy="1786367"/>
          </a:xfrm>
          <a:prstGeom prst="rect">
            <a:avLst/>
          </a:prstGeom>
        </p:spPr>
      </p:pic>
      <p:sp>
        <p:nvSpPr>
          <p:cNvPr id="4" name="Caption 1">
            <a:extLst>
              <a:ext uri="{FF2B5EF4-FFF2-40B4-BE49-F238E27FC236}">
                <a16:creationId xmlns:a16="http://schemas.microsoft.com/office/drawing/2014/main" id="{22A1A6C6-A0DF-BBC6-04C4-FEF91190B830}"/>
              </a:ext>
              <a:ext uri="{C183D7F6-B498-43B3-948B-1728B52AA6E4}">
                <adec:decorative xmlns:adec="http://schemas.microsoft.com/office/drawing/2017/decorative" val="0"/>
              </a:ext>
            </a:extLst>
          </p:cNvPr>
          <p:cNvSpPr txBox="1"/>
          <p:nvPr/>
        </p:nvSpPr>
        <p:spPr>
          <a:xfrm>
            <a:off x="5440524" y="3383280"/>
            <a:ext cx="3532043" cy="954107"/>
          </a:xfrm>
          <a:prstGeom prst="rect">
            <a:avLst/>
          </a:prstGeom>
          <a:noFill/>
        </p:spPr>
        <p:txBody>
          <a:bodyPr wrap="square" rtlCol="0">
            <a:spAutoFit/>
          </a:bodyPr>
          <a:lstStyle/>
          <a:p>
            <a:pPr algn="ctr"/>
            <a:r>
              <a:rPr lang="en-US" sz="1400" b="1" dirty="0"/>
              <a:t>13.2 Figure 8: </a:t>
            </a:r>
            <a:r>
              <a:rPr lang="en-US" sz="1400" dirty="0"/>
              <a:t>Turner syndrome is the result of the chromosomal genotype X0. One of the defining features of Turner syndrome is the development of a webbed neck, as seen here.</a:t>
            </a:r>
          </a:p>
        </p:txBody>
      </p:sp>
      <p:sp>
        <p:nvSpPr>
          <p:cNvPr id="2" name="Photo Credit 1">
            <a:extLst>
              <a:ext uri="{FF2B5EF4-FFF2-40B4-BE49-F238E27FC236}">
                <a16:creationId xmlns:a16="http://schemas.microsoft.com/office/drawing/2014/main" id="{F4DFE6A1-D75B-01A2-BCCB-41A301C7F1A8}"/>
              </a:ext>
            </a:extLst>
          </p:cNvPr>
          <p:cNvSpPr txBox="1"/>
          <p:nvPr/>
        </p:nvSpPr>
        <p:spPr>
          <a:xfrm>
            <a:off x="4895444" y="4412546"/>
            <a:ext cx="4572000" cy="215444"/>
          </a:xfrm>
          <a:prstGeom prst="rect">
            <a:avLst/>
          </a:prstGeom>
          <a:noFill/>
        </p:spPr>
        <p:txBody>
          <a:bodyPr wrap="square">
            <a:spAutoFit/>
          </a:bodyPr>
          <a:lstStyle/>
          <a:p>
            <a:pPr algn="ctr"/>
            <a:r>
              <a:rPr lang="en-US" sz="800" dirty="0"/>
              <a:t>Imen Mehri Turki on Wikimedia Commons. "Turner syndrome."</a:t>
            </a:r>
          </a:p>
        </p:txBody>
      </p:sp>
    </p:spTree>
    <p:extLst>
      <p:ext uri="{BB962C8B-B14F-4D97-AF65-F5344CB8AC3E}">
        <p14:creationId xmlns:p14="http://schemas.microsoft.com/office/powerpoint/2010/main" val="1103196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Duplications and Deletions</a:t>
            </a:r>
            <a:endParaRPr lang="en-US" sz="3200" dirty="0">
              <a:solidFill>
                <a:schemeClr val="accent1"/>
              </a:solidFill>
            </a:endParaRPr>
          </a:p>
        </p:txBody>
      </p:sp>
      <p:sp>
        <p:nvSpPr>
          <p:cNvPr id="11267" name="Rectangle 3"/>
          <p:cNvSpPr>
            <a:spLocks noGrp="1"/>
          </p:cNvSpPr>
          <p:nvPr>
            <p:ph idx="1"/>
          </p:nvPr>
        </p:nvSpPr>
        <p:spPr>
          <a:xfrm>
            <a:off x="457199" y="1280160"/>
            <a:ext cx="4953001" cy="4572000"/>
          </a:xfrm>
          <a:prstGeom prst="rect">
            <a:avLst/>
          </a:prstGeom>
        </p:spPr>
        <p:txBody>
          <a:bodyPr>
            <a:normAutofit fontScale="92500" lnSpcReduction="20000"/>
          </a:bodyPr>
          <a:lstStyle/>
          <a:p>
            <a:r>
              <a:rPr lang="en-US" dirty="0"/>
              <a:t>Chromosome segment may duplicate or delete itself</a:t>
            </a:r>
          </a:p>
          <a:p>
            <a:r>
              <a:rPr lang="en-US" dirty="0"/>
              <a:t>Offspring survive but have physical and mental abnormalities</a:t>
            </a:r>
          </a:p>
          <a:p>
            <a:r>
              <a:rPr lang="en-US" dirty="0"/>
              <a:t>Duplications may fuse to existing chromosomes or be free in nucleus</a:t>
            </a:r>
          </a:p>
          <a:p>
            <a:r>
              <a:rPr lang="en-US" dirty="0"/>
              <a:t>Cri-du-chat: Occurs with nervous system abnormalities from deletion of 5p (small arm of chromosome 5)</a:t>
            </a:r>
            <a:r>
              <a:rPr lang="en-US" i="0" dirty="0">
                <a:solidFill>
                  <a:schemeClr val="tx1"/>
                </a:solidFill>
              </a:rPr>
              <a:t>	</a:t>
            </a:r>
            <a:endParaRPr lang="en-US" dirty="0">
              <a:solidFill>
                <a:srgbClr val="0000FF"/>
              </a:solidFill>
            </a:endParaRPr>
          </a:p>
        </p:txBody>
      </p:sp>
      <p:sp>
        <p:nvSpPr>
          <p:cNvPr id="4" name="Caption 1">
            <a:extLst>
              <a:ext uri="{FF2B5EF4-FFF2-40B4-BE49-F238E27FC236}">
                <a16:creationId xmlns:a16="http://schemas.microsoft.com/office/drawing/2014/main" id="{C60255E7-A4BB-F00C-7C4F-7B1D6F45982D}"/>
              </a:ext>
              <a:ext uri="{C183D7F6-B498-43B3-948B-1728B52AA6E4}">
                <adec:decorative xmlns:adec="http://schemas.microsoft.com/office/drawing/2017/decorative" val="0"/>
              </a:ext>
            </a:extLst>
          </p:cNvPr>
          <p:cNvSpPr txBox="1"/>
          <p:nvPr/>
        </p:nvSpPr>
        <p:spPr>
          <a:xfrm>
            <a:off x="5600700" y="4573194"/>
            <a:ext cx="2971800" cy="1384995"/>
          </a:xfrm>
          <a:prstGeom prst="rect">
            <a:avLst/>
          </a:prstGeom>
          <a:noFill/>
        </p:spPr>
        <p:txBody>
          <a:bodyPr wrap="square" rtlCol="0">
            <a:spAutoFit/>
          </a:bodyPr>
          <a:lstStyle/>
          <a:p>
            <a:pPr algn="ctr"/>
            <a:r>
              <a:rPr lang="en-US" sz="1400" b="1" dirty="0"/>
              <a:t>13.2 Figure 9: </a:t>
            </a:r>
            <a:r>
              <a:rPr lang="en-US" sz="1400" dirty="0"/>
              <a:t>Pictured is an individual with cri-du-chat syndrome. Defining physical features of this syndrome include a small head, a broad, flattened bridge of the nose, and wide spacing between the eyes.</a:t>
            </a:r>
          </a:p>
        </p:txBody>
      </p:sp>
      <p:pic>
        <p:nvPicPr>
          <p:cNvPr id="2" name="Content Placeholder 6" descr="A photograph of a child with cri-du-cat playing on a slide">
            <a:extLst>
              <a:ext uri="{FF2B5EF4-FFF2-40B4-BE49-F238E27FC236}">
                <a16:creationId xmlns:a16="http://schemas.microsoft.com/office/drawing/2014/main" id="{CF66EC9E-35A5-8876-2A37-9B6A852D0E75}"/>
              </a:ext>
            </a:extLst>
          </p:cNvPr>
          <p:cNvPicPr>
            <a:picLocks noChangeAspect="1"/>
          </p:cNvPicPr>
          <p:nvPr/>
        </p:nvPicPr>
        <p:blipFill>
          <a:blip r:embed="rId2"/>
          <a:srcRect l="23148" t="3666" r="23148"/>
          <a:stretch/>
        </p:blipFill>
        <p:spPr>
          <a:xfrm>
            <a:off x="5322399" y="1158837"/>
            <a:ext cx="3364401" cy="3352800"/>
          </a:xfrm>
          <a:prstGeom prst="rect">
            <a:avLst/>
          </a:prstGeom>
        </p:spPr>
      </p:pic>
    </p:spTree>
    <p:extLst>
      <p:ext uri="{BB962C8B-B14F-4D97-AF65-F5344CB8AC3E}">
        <p14:creationId xmlns:p14="http://schemas.microsoft.com/office/powerpoint/2010/main" val="2512209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Chromosomal Structural Rearrangements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Most common: Inversions and translocations</a:t>
            </a:r>
          </a:p>
          <a:p>
            <a:r>
              <a:rPr lang="en-US" dirty="0"/>
              <a:t>Identify potential by comparing homologous chromosomes when they pair during meiosis</a:t>
            </a:r>
          </a:p>
          <a:p>
            <a:pPr lvl="1"/>
            <a:r>
              <a:rPr lang="en-US" dirty="0"/>
              <a:t>If paired incorrectly, recombination could result in losing genes from one chromosome and gaining genes on the other</a:t>
            </a:r>
          </a:p>
          <a:p>
            <a:pPr lvl="2"/>
            <a:r>
              <a:rPr lang="en-US" dirty="0"/>
              <a:t>Would produce aneuploid gametes</a:t>
            </a:r>
            <a:endParaRPr lang="en-US" dirty="0">
              <a:solidFill>
                <a:srgbClr val="0000FF"/>
              </a:solidFill>
            </a:endParaRPr>
          </a:p>
        </p:txBody>
      </p:sp>
    </p:spTree>
    <p:extLst>
      <p:ext uri="{BB962C8B-B14F-4D97-AF65-F5344CB8AC3E}">
        <p14:creationId xmlns:p14="http://schemas.microsoft.com/office/powerpoint/2010/main" val="216972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Chromosome Inversions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b="1" dirty="0"/>
              <a:t>Chromosome inversion</a:t>
            </a:r>
            <a:r>
              <a:rPr lang="en-US" dirty="0"/>
              <a:t>: detachment, 180</a:t>
            </a:r>
            <a:r>
              <a:rPr lang="en-US" dirty="0">
                <a:latin typeface="Calibri" panose="020F0502020204030204" pitchFamily="34" charset="0"/>
                <a:ea typeface="Calibri" panose="020F0502020204030204" pitchFamily="34" charset="0"/>
                <a:cs typeface="Calibri" panose="020F0502020204030204" pitchFamily="34" charset="0"/>
              </a:rPr>
              <a:t>°</a:t>
            </a:r>
            <a:r>
              <a:rPr lang="en-US" dirty="0"/>
              <a:t> rotation, and chromosome arm reinsertion</a:t>
            </a:r>
          </a:p>
          <a:p>
            <a:r>
              <a:rPr lang="en-US" dirty="0"/>
              <a:t>Occurs due to mechanical shear (one part of chromosome is pushed in opposite direction from other part, resulting in detachment) or transposable elements (special DNA sequences that can cut themselves out of and insert themselves into DNA sequences)</a:t>
            </a:r>
          </a:p>
          <a:p>
            <a:r>
              <a:rPr lang="en-US" dirty="0"/>
              <a:t>Can only change positions of genes</a:t>
            </a:r>
          </a:p>
          <a:p>
            <a:r>
              <a:rPr lang="en-US" dirty="0"/>
              <a:t>More mild effect than aneuploid errors; can result in functional changes (too much or too little of gene products)</a:t>
            </a:r>
          </a:p>
          <a:p>
            <a:r>
              <a:rPr lang="en-US" dirty="0"/>
              <a:t>Can be pericentric or paracentric</a:t>
            </a:r>
          </a:p>
          <a:p>
            <a:pPr lvl="1"/>
            <a:r>
              <a:rPr lang="en-US" b="1" dirty="0"/>
              <a:t>Pericentric</a:t>
            </a:r>
            <a:r>
              <a:rPr lang="en-US" dirty="0"/>
              <a:t>: inversion that involves the centromere</a:t>
            </a:r>
          </a:p>
          <a:p>
            <a:pPr lvl="2"/>
            <a:r>
              <a:rPr lang="en-US" sz="2600" dirty="0"/>
              <a:t>If asymmetric (involves different length on either side of centromere), changes relative lengths of chromosome arms (i.e., making short arm the long arm)</a:t>
            </a:r>
          </a:p>
          <a:p>
            <a:pPr lvl="2"/>
            <a:r>
              <a:rPr lang="en-US" sz="2600" dirty="0"/>
              <a:t>Easily identifiable</a:t>
            </a:r>
          </a:p>
          <a:p>
            <a:pPr lvl="1"/>
            <a:r>
              <a:rPr lang="en-US" b="1" dirty="0"/>
              <a:t>Paracentric</a:t>
            </a:r>
            <a:r>
              <a:rPr lang="en-US" dirty="0"/>
              <a:t>: inversion that occurs outside the centromere</a:t>
            </a:r>
          </a:p>
        </p:txBody>
      </p:sp>
    </p:spTree>
    <p:extLst>
      <p:ext uri="{BB962C8B-B14F-4D97-AF65-F5344CB8AC3E}">
        <p14:creationId xmlns:p14="http://schemas.microsoft.com/office/powerpoint/2010/main" val="2864299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936188"/>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a:t>
            </a:r>
            <a:r>
              <a:rPr lang="en-US" dirty="0"/>
              <a:t> disorders that aneuploidy causes.</a:t>
            </a:r>
          </a:p>
          <a:p>
            <a:pPr marL="457200" indent="-457200">
              <a:buFont typeface="Arial" panose="020B0604020202020204" pitchFamily="34" charset="0"/>
              <a:buChar char="•"/>
              <a:tabLst>
                <a:tab pos="457200" algn="l"/>
              </a:tabLst>
            </a:pPr>
            <a:r>
              <a:rPr lang="en-US" b="1" i="0" dirty="0"/>
              <a:t>Describe</a:t>
            </a:r>
            <a:r>
              <a:rPr lang="en-US" i="0" dirty="0"/>
              <a:t> how a karyogram is created.</a:t>
            </a:r>
          </a:p>
          <a:p>
            <a:pPr marL="457200" indent="-457200">
              <a:buFont typeface="Arial" panose="020B0604020202020204" pitchFamily="34" charset="0"/>
              <a:buChar char="•"/>
              <a:tabLst>
                <a:tab pos="457200" algn="l"/>
              </a:tabLst>
            </a:pPr>
            <a:r>
              <a:rPr lang="en-US" b="1" i="0" dirty="0"/>
              <a:t>Describe</a:t>
            </a:r>
            <a:r>
              <a:rPr lang="en-US" i="0" dirty="0"/>
              <a:t> how errors in chromosome structure occur through inversions and translocations.</a:t>
            </a:r>
            <a:endParaRPr lang="en-US" dirty="0"/>
          </a:p>
          <a:p>
            <a:pPr marL="457200" indent="-457200">
              <a:buFont typeface="Arial" panose="020B0604020202020204" pitchFamily="34" charset="0"/>
              <a:buChar char="•"/>
              <a:tabLst>
                <a:tab pos="457200" algn="l"/>
              </a:tabLst>
            </a:pPr>
            <a:r>
              <a:rPr lang="en-US" b="1" i="0" dirty="0"/>
              <a:t>Explain</a:t>
            </a:r>
            <a:r>
              <a:rPr lang="en-US" i="0" dirty="0"/>
              <a:t> how nondisjunction leads to disorders in chromosome number.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13.2 Figure 10</a:t>
            </a:r>
            <a:endParaRPr lang="en-US" sz="3200" baseline="-25000" dirty="0">
              <a:solidFill>
                <a:schemeClr val="accent1"/>
              </a:solidFill>
            </a:endParaRPr>
          </a:p>
        </p:txBody>
      </p:sp>
      <p:pic>
        <p:nvPicPr>
          <p:cNvPr id="2" name="Content Placeholder 6" descr="A chromosome going through paracentric and pericentric inversion is shown. The pericentric inversion is symmetrical; therefore, the arms remain the same length.">
            <a:extLst>
              <a:ext uri="{FF2B5EF4-FFF2-40B4-BE49-F238E27FC236}">
                <a16:creationId xmlns:a16="http://schemas.microsoft.com/office/drawing/2014/main" id="{989D8899-1B62-1D34-349B-5B76319812A8}"/>
              </a:ext>
            </a:extLst>
          </p:cNvPr>
          <p:cNvPicPr>
            <a:picLocks noGrp="1" noChangeAspect="1"/>
          </p:cNvPicPr>
          <p:nvPr>
            <p:ph idx="1"/>
          </p:nvPr>
        </p:nvPicPr>
        <p:blipFill>
          <a:blip r:embed="rId3"/>
          <a:srcRect t="3667" b="13000"/>
          <a:stretch/>
        </p:blipFill>
        <p:spPr>
          <a:xfrm>
            <a:off x="457200" y="1447800"/>
            <a:ext cx="8229600" cy="3810000"/>
          </a:xfrm>
        </p:spPr>
      </p:pic>
    </p:spTree>
    <p:extLst>
      <p:ext uri="{BB962C8B-B14F-4D97-AF65-F5344CB8AC3E}">
        <p14:creationId xmlns:p14="http://schemas.microsoft.com/office/powerpoint/2010/main" val="2630581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Chromosome Inversions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When one homologous chromosome undergoes inversion (but the other does not), individual is an inversion heterozygote</a:t>
            </a:r>
          </a:p>
          <a:p>
            <a:pPr lvl="1"/>
            <a:r>
              <a:rPr lang="en-US" dirty="0"/>
              <a:t>To maintain synapsis during meiosis, one homolog must form loop and other homolog must mold around it</a:t>
            </a:r>
          </a:p>
          <a:p>
            <a:pPr lvl="1"/>
            <a:r>
              <a:rPr lang="en-US" dirty="0"/>
              <a:t>Forces homologs to stretch, creating imprecise synapsis regions</a:t>
            </a:r>
            <a:endParaRPr lang="en-US" dirty="0">
              <a:solidFill>
                <a:srgbClr val="0000FF"/>
              </a:solidFill>
            </a:endParaRPr>
          </a:p>
        </p:txBody>
      </p:sp>
    </p:spTree>
    <p:extLst>
      <p:ext uri="{BB962C8B-B14F-4D97-AF65-F5344CB8AC3E}">
        <p14:creationId xmlns:p14="http://schemas.microsoft.com/office/powerpoint/2010/main" val="3279472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13.2 Figure 11</a:t>
            </a:r>
            <a:endParaRPr lang="en-US" sz="3200" dirty="0">
              <a:solidFill>
                <a:schemeClr val="accent1"/>
              </a:solidFill>
            </a:endParaRPr>
          </a:p>
        </p:txBody>
      </p:sp>
      <p:sp>
        <p:nvSpPr>
          <p:cNvPr id="7" name="Photo Credit 1">
            <a:extLst>
              <a:ext uri="{FF2B5EF4-FFF2-40B4-BE49-F238E27FC236}">
                <a16:creationId xmlns:a16="http://schemas.microsoft.com/office/drawing/2014/main" id="{D701BC8E-467F-6FED-9F83-119B2071F464}"/>
              </a:ext>
            </a:extLst>
          </p:cNvPr>
          <p:cNvSpPr txBox="1"/>
          <p:nvPr/>
        </p:nvSpPr>
        <p:spPr>
          <a:xfrm>
            <a:off x="2285998" y="5394815"/>
            <a:ext cx="4572000" cy="215444"/>
          </a:xfrm>
          <a:prstGeom prst="rect">
            <a:avLst/>
          </a:prstGeom>
          <a:noFill/>
        </p:spPr>
        <p:txBody>
          <a:bodyPr wrap="square">
            <a:spAutoFit/>
          </a:bodyPr>
          <a:lstStyle/>
          <a:p>
            <a:pPr algn="ctr"/>
            <a:r>
              <a:rPr lang="en-US" sz="800" dirty="0"/>
              <a:t>CNX OpenStax on Wikimedia Commons. "Inversion pairing." </a:t>
            </a:r>
          </a:p>
        </p:txBody>
      </p:sp>
      <p:pic>
        <p:nvPicPr>
          <p:cNvPr id="2" name="Content Placeholder 6" descr="This illustration shows the inversion pairing that occurs when one chromosome undergoes inversion but the other does not. For chromosome alignment to occur during meiosis, one chromosome must form an inverted loop while the other conforms around it.">
            <a:extLst>
              <a:ext uri="{FF2B5EF4-FFF2-40B4-BE49-F238E27FC236}">
                <a16:creationId xmlns:a16="http://schemas.microsoft.com/office/drawing/2014/main" id="{F9A19E58-DA38-DE1E-B711-A7A3F14DF423}"/>
              </a:ext>
            </a:extLst>
          </p:cNvPr>
          <p:cNvPicPr>
            <a:picLocks noGrp="1" noChangeAspect="1"/>
          </p:cNvPicPr>
          <p:nvPr>
            <p:ph idx="1"/>
          </p:nvPr>
        </p:nvPicPr>
        <p:blipFill>
          <a:blip r:embed="rId3"/>
          <a:srcRect l="4630" t="3667" r="5555" b="3000"/>
          <a:stretch/>
        </p:blipFill>
        <p:spPr>
          <a:xfrm>
            <a:off x="952498" y="1215599"/>
            <a:ext cx="7239000" cy="4179216"/>
          </a:xfrm>
        </p:spPr>
      </p:pic>
    </p:spTree>
    <p:extLst>
      <p:ext uri="{BB962C8B-B14F-4D97-AF65-F5344CB8AC3E}">
        <p14:creationId xmlns:p14="http://schemas.microsoft.com/office/powerpoint/2010/main" val="1958924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Evolution Connection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dirty="0"/>
              <a:t>The Chromosome 18 Inversion</a:t>
            </a:r>
          </a:p>
          <a:p>
            <a:r>
              <a:rPr lang="en-US" dirty="0"/>
              <a:t>Chromosome structural rearrangements can produce new species</a:t>
            </a:r>
          </a:p>
          <a:p>
            <a:r>
              <a:rPr lang="en-US" i="0" dirty="0">
                <a:solidFill>
                  <a:schemeClr val="tx1"/>
                </a:solidFill>
              </a:rPr>
              <a:t>Pericentric inversion appears to have contributed to human evolution after divergence from common ancestor with chimpanzees</a:t>
            </a:r>
          </a:p>
          <a:p>
            <a:r>
              <a:rPr lang="en-US" dirty="0">
                <a:solidFill>
                  <a:schemeClr val="tx1"/>
                </a:solidFill>
              </a:rPr>
              <a:t>19,000 nucleotide bases duplicated on 18p, then inverted and reinserted on chromosome 18</a:t>
            </a:r>
          </a:p>
          <a:p>
            <a:pPr lvl="1"/>
            <a:r>
              <a:rPr lang="en-US" i="1" dirty="0">
                <a:solidFill>
                  <a:schemeClr val="tx1"/>
                </a:solidFill>
              </a:rPr>
              <a:t>ROCK1</a:t>
            </a:r>
            <a:r>
              <a:rPr lang="en-US" dirty="0">
                <a:solidFill>
                  <a:schemeClr val="tx1"/>
                </a:solidFill>
              </a:rPr>
              <a:t> and </a:t>
            </a:r>
            <a:r>
              <a:rPr lang="en-US" i="1" dirty="0">
                <a:solidFill>
                  <a:schemeClr val="tx1"/>
                </a:solidFill>
              </a:rPr>
              <a:t>USP14</a:t>
            </a:r>
            <a:r>
              <a:rPr lang="en-US" dirty="0">
                <a:solidFill>
                  <a:schemeClr val="tx1"/>
                </a:solidFill>
              </a:rPr>
              <a:t> more distantly positioned on human chromosome 18</a:t>
            </a:r>
          </a:p>
          <a:p>
            <a:pPr lvl="2"/>
            <a:r>
              <a:rPr lang="en-US" dirty="0"/>
              <a:t>Inversion breakpoints occurred between these two genes</a:t>
            </a:r>
            <a:endParaRPr lang="en-US" dirty="0">
              <a:solidFill>
                <a:srgbClr val="0000FF"/>
              </a:solidFill>
            </a:endParaRPr>
          </a:p>
        </p:txBody>
      </p:sp>
    </p:spTree>
    <p:extLst>
      <p:ext uri="{BB962C8B-B14F-4D97-AF65-F5344CB8AC3E}">
        <p14:creationId xmlns:p14="http://schemas.microsoft.com/office/powerpoint/2010/main" val="3128515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Translocations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b="1" dirty="0"/>
              <a:t>Translocation</a:t>
            </a:r>
            <a:r>
              <a:rPr lang="en-US" dirty="0"/>
              <a:t>: process by which one chromosome segment dissociates and reattaches to a different, nonhomologous chromosome</a:t>
            </a:r>
          </a:p>
          <a:p>
            <a:r>
              <a:rPr lang="en-US" dirty="0"/>
              <a:t>Can be benign or cause diseases like cancer and schizophrenia depending on how the positions of genes are altered with respect to regulatory sequences</a:t>
            </a:r>
          </a:p>
          <a:p>
            <a:r>
              <a:rPr lang="en-US" dirty="0"/>
              <a:t>Reciprocal translocations exchange segments between two nonhomologous chromosomes with no genetic information lost or gained</a:t>
            </a:r>
            <a:endParaRPr lang="en-US" dirty="0">
              <a:solidFill>
                <a:srgbClr val="0000FF"/>
              </a:solidFill>
            </a:endParaRPr>
          </a:p>
        </p:txBody>
      </p:sp>
    </p:spTree>
    <p:extLst>
      <p:ext uri="{BB962C8B-B14F-4D97-AF65-F5344CB8AC3E}">
        <p14:creationId xmlns:p14="http://schemas.microsoft.com/office/powerpoint/2010/main" val="1118694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844041"/>
          </a:xfrm>
        </p:spPr>
        <p:txBody>
          <a:bodyPr/>
          <a:lstStyle/>
          <a:p>
            <a:r>
              <a:rPr lang="en-US" dirty="0"/>
              <a:t>Based on what you have learned about chromosomal arrangements, hypothesize one way in which these events have contributed to the evolution of animals across history. How would you test your hypothesis?</a:t>
            </a:r>
          </a:p>
        </p:txBody>
      </p:sp>
    </p:spTree>
    <p:extLst>
      <p:ext uri="{BB962C8B-B14F-4D97-AF65-F5344CB8AC3E}">
        <p14:creationId xmlns:p14="http://schemas.microsoft.com/office/powerpoint/2010/main" val="3029162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13.2 Figure 12</a:t>
            </a:r>
            <a:endParaRPr lang="en-US" sz="3200" dirty="0">
              <a:solidFill>
                <a:schemeClr val="accent1"/>
              </a:solidFill>
            </a:endParaRPr>
          </a:p>
        </p:txBody>
      </p:sp>
      <p:sp>
        <p:nvSpPr>
          <p:cNvPr id="7" name="Photo Credit 1">
            <a:extLst>
              <a:ext uri="{FF2B5EF4-FFF2-40B4-BE49-F238E27FC236}">
                <a16:creationId xmlns:a16="http://schemas.microsoft.com/office/drawing/2014/main" id="{CC4E2864-92EC-A831-9460-AC96A18722BF}"/>
              </a:ext>
            </a:extLst>
          </p:cNvPr>
          <p:cNvSpPr txBox="1"/>
          <p:nvPr/>
        </p:nvSpPr>
        <p:spPr>
          <a:xfrm>
            <a:off x="2285998" y="5424399"/>
            <a:ext cx="4572000" cy="215444"/>
          </a:xfrm>
          <a:prstGeom prst="rect">
            <a:avLst/>
          </a:prstGeom>
          <a:noFill/>
        </p:spPr>
        <p:txBody>
          <a:bodyPr wrap="square">
            <a:spAutoFit/>
          </a:bodyPr>
          <a:lstStyle/>
          <a:p>
            <a:pPr algn="ctr"/>
            <a:r>
              <a:rPr lang="en-US" sz="800" dirty="0"/>
              <a:t>National Human Genome Research/USA on Wikimedia Commons. "Reciprocal translocation."</a:t>
            </a:r>
          </a:p>
        </p:txBody>
      </p:sp>
      <p:pic>
        <p:nvPicPr>
          <p:cNvPr id="2" name="Content Placeholder 6" descr="The illustration shows a reciprocal translocation in which D N A is transferred from one chromosome to another. No genetic information is gained or lost in the process.">
            <a:extLst>
              <a:ext uri="{FF2B5EF4-FFF2-40B4-BE49-F238E27FC236}">
                <a16:creationId xmlns:a16="http://schemas.microsoft.com/office/drawing/2014/main" id="{55BAC3F0-7821-5899-688D-480AD5A730ED}"/>
              </a:ext>
            </a:extLst>
          </p:cNvPr>
          <p:cNvPicPr>
            <a:picLocks noGrp="1" noChangeAspect="1"/>
          </p:cNvPicPr>
          <p:nvPr>
            <p:ph idx="1"/>
          </p:nvPr>
        </p:nvPicPr>
        <p:blipFill>
          <a:blip r:embed="rId3"/>
          <a:srcRect l="18518" t="3667" r="17592" b="4644"/>
          <a:stretch/>
        </p:blipFill>
        <p:spPr>
          <a:xfrm>
            <a:off x="1943098" y="1097280"/>
            <a:ext cx="5257800" cy="4192043"/>
          </a:xfrm>
        </p:spPr>
      </p:pic>
    </p:spTree>
    <p:extLst>
      <p:ext uri="{BB962C8B-B14F-4D97-AF65-F5344CB8AC3E}">
        <p14:creationId xmlns:p14="http://schemas.microsoft.com/office/powerpoint/2010/main" val="1918218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Chromosome number, size, shape, and banding patterns allow for karyotype analysis and identification of chromosomal abnormalities.</a:t>
            </a:r>
          </a:p>
          <a:p>
            <a:r>
              <a:rPr lang="en-US" dirty="0"/>
              <a:t>Aneuploidies (abnormal chromosome number) are typically lethal, except for some viable trisomies.  </a:t>
            </a:r>
          </a:p>
          <a:p>
            <a:r>
              <a:rPr lang="en-US" dirty="0"/>
              <a:t>Due to X inactivation, sex chromosome aneuploidies have relatively mild phenotypic effects.</a:t>
            </a:r>
          </a:p>
          <a:p>
            <a:r>
              <a:rPr lang="en-US" dirty="0"/>
              <a:t>Aneuploidies can also involve duplication or deletion of chromosomal segments.</a:t>
            </a:r>
          </a:p>
          <a:p>
            <a:r>
              <a:rPr lang="en-US" dirty="0"/>
              <a:t>Chromosomal structural rearrangements like inversions and translocations can disrupt genes and impair fertility because </a:t>
            </a:r>
            <a:r>
              <a:rPr lang="en-US"/>
              <a:t>of the likelihood </a:t>
            </a:r>
            <a:r>
              <a:rPr lang="en-US" dirty="0"/>
              <a:t>of nondisjunction.</a:t>
            </a:r>
            <a:endParaRPr lang="en-US" dirty="0">
              <a:solidFill>
                <a:srgbClr val="0000FF"/>
              </a:solidFill>
            </a:endParaRPr>
          </a:p>
        </p:txBody>
      </p:sp>
    </p:spTree>
    <p:extLst>
      <p:ext uri="{BB962C8B-B14F-4D97-AF65-F5344CB8AC3E}">
        <p14:creationId xmlns:p14="http://schemas.microsoft.com/office/powerpoint/2010/main" val="3118744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Chromosomal Basis for Inheritance</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Abnormalities during meiosis cause inherited disorders</a:t>
            </a:r>
          </a:p>
          <a:p>
            <a:pPr lvl="1"/>
            <a:r>
              <a:rPr lang="en-US" dirty="0"/>
              <a:t>Two categories: abnormalities in chromosome number and abnormalities in chromosomal structural rearrangements</a:t>
            </a:r>
          </a:p>
          <a:p>
            <a:pPr lvl="1"/>
            <a:r>
              <a:rPr lang="en-US" dirty="0"/>
              <a:t>Can have multiple effects on individual's traits and can be fatal</a:t>
            </a:r>
            <a:endParaRPr lang="en-US" dirty="0">
              <a:solidFill>
                <a:srgbClr val="0000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Chromosome Identification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Cytogenetics: the study of how chromosomes relate to cell behavior</a:t>
            </a:r>
          </a:p>
          <a:p>
            <a:pPr lvl="1"/>
            <a:r>
              <a:rPr lang="en-US" dirty="0"/>
              <a:t>How clinicians detect chromosomal abnormalities</a:t>
            </a:r>
          </a:p>
          <a:p>
            <a:r>
              <a:rPr lang="en-US" b="1" dirty="0"/>
              <a:t>Karyotype</a:t>
            </a:r>
            <a:r>
              <a:rPr lang="en-US" dirty="0"/>
              <a:t>: an individual's chromosome number and appearance; includes the size, banding patterns, and centromere position</a:t>
            </a:r>
          </a:p>
          <a:p>
            <a:r>
              <a:rPr lang="en-US" b="1" dirty="0"/>
              <a:t>Karyogram</a:t>
            </a:r>
            <a:r>
              <a:rPr lang="en-US" dirty="0"/>
              <a:t>: a karyotype's photographic image</a:t>
            </a:r>
          </a:p>
          <a:p>
            <a:r>
              <a:rPr lang="en-US" dirty="0"/>
              <a:t>Each autosome organized in order of size from largest to smallest</a:t>
            </a:r>
          </a:p>
          <a:p>
            <a:pPr lvl="1"/>
            <a:r>
              <a:rPr lang="en-US" b="1" dirty="0"/>
              <a:t>Autosome</a:t>
            </a:r>
            <a:r>
              <a:rPr lang="en-US" dirty="0"/>
              <a:t>: any of the nonsex chromosomes</a:t>
            </a:r>
          </a:p>
          <a:p>
            <a:pPr lvl="2"/>
            <a:r>
              <a:rPr lang="en-US" sz="2900" dirty="0"/>
              <a:t>X and Y chromosomes not autosomes</a:t>
            </a:r>
          </a:p>
          <a:p>
            <a:pPr lvl="1"/>
            <a:r>
              <a:rPr lang="en-US" dirty="0"/>
              <a:t>Exception to size rule: chromosome 21</a:t>
            </a:r>
          </a:p>
          <a:p>
            <a:r>
              <a:rPr lang="en-US" dirty="0"/>
              <a:t>"Arms" coming out of the centromere designated long or short</a:t>
            </a:r>
          </a:p>
          <a:p>
            <a:pPr lvl="1"/>
            <a:r>
              <a:rPr lang="en-US" dirty="0"/>
              <a:t>Short arm: p (for "petite")</a:t>
            </a:r>
          </a:p>
          <a:p>
            <a:pPr lvl="1"/>
            <a:r>
              <a:rPr lang="en-US" dirty="0"/>
              <a:t>Long arm: q (follows "p" alphabetically)</a:t>
            </a:r>
          </a:p>
          <a:p>
            <a:pPr lvl="1"/>
            <a:r>
              <a:rPr lang="en-US" dirty="0"/>
              <a:t>Additional numbered subdivisions</a:t>
            </a:r>
          </a:p>
          <a:p>
            <a:pPr lvl="1"/>
            <a:r>
              <a:rPr lang="en-US" dirty="0"/>
              <a:t>Example: 14q21 (position 21 on long arm of chromosome 14)</a:t>
            </a:r>
          </a:p>
        </p:txBody>
      </p:sp>
    </p:spTree>
    <p:extLst>
      <p:ext uri="{BB962C8B-B14F-4D97-AF65-F5344CB8AC3E}">
        <p14:creationId xmlns:p14="http://schemas.microsoft.com/office/powerpoint/2010/main" val="2883585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13.2 Figure 1</a:t>
            </a:r>
            <a:endParaRPr lang="en-US" sz="3200" dirty="0">
              <a:solidFill>
                <a:schemeClr val="accent1"/>
              </a:solidFill>
            </a:endParaRPr>
          </a:p>
        </p:txBody>
      </p:sp>
      <p:pic>
        <p:nvPicPr>
          <p:cNvPr id="2" name="Content Placeholder 6" descr="The karyotypes of male and female humans are shown. The male karyotype has 22 homologous chromosomes and one X and one Y chromosome. The female karyotype has 22 homologous chromosomes and two X chromosomes. ">
            <a:extLst>
              <a:ext uri="{FF2B5EF4-FFF2-40B4-BE49-F238E27FC236}">
                <a16:creationId xmlns:a16="http://schemas.microsoft.com/office/drawing/2014/main" id="{B216AE19-0ED8-6D02-3EEE-BEFED7198EDE}"/>
              </a:ext>
            </a:extLst>
          </p:cNvPr>
          <p:cNvPicPr>
            <a:picLocks noGrp="1" noChangeAspect="1"/>
          </p:cNvPicPr>
          <p:nvPr>
            <p:ph idx="1"/>
          </p:nvPr>
        </p:nvPicPr>
        <p:blipFill>
          <a:blip r:embed="rId3"/>
          <a:srcRect t="3666"/>
          <a:stretch/>
        </p:blipFill>
        <p:spPr>
          <a:xfrm>
            <a:off x="457200" y="1226820"/>
            <a:ext cx="8229600" cy="4404360"/>
          </a:xfrm>
        </p:spPr>
      </p:pic>
    </p:spTree>
    <p:extLst>
      <p:ext uri="{BB962C8B-B14F-4D97-AF65-F5344CB8AC3E}">
        <p14:creationId xmlns:p14="http://schemas.microsoft.com/office/powerpoint/2010/main" val="217935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70000" lnSpcReduction="20000"/>
          </a:bodyPr>
          <a:lstStyle/>
          <a:p>
            <a:r>
              <a:rPr lang="en-US" dirty="0"/>
              <a:t>Geneticists Use Karyograms to Identify Chromosomal Aberrations</a:t>
            </a:r>
          </a:p>
          <a:p>
            <a:pPr marL="457200" indent="-457200">
              <a:buFont typeface="Arial" panose="020B0604020202020204" pitchFamily="34" charset="0"/>
              <a:buChar char="•"/>
            </a:pPr>
            <a:r>
              <a:rPr lang="en-US" dirty="0"/>
              <a:t>Karyotyping is a powerful technique to identify chromosomal abnormalities from a single cell sample.</a:t>
            </a:r>
          </a:p>
          <a:p>
            <a:pPr marL="457200" indent="-457200">
              <a:buFont typeface="Arial" panose="020B0604020202020204" pitchFamily="34" charset="0"/>
              <a:buChar char="•"/>
            </a:pPr>
            <a:r>
              <a:rPr lang="en-US" dirty="0"/>
              <a:t>It involves stimulating cell division, arresting metaphase, staining chromosomes, and microscopic visualization.</a:t>
            </a:r>
          </a:p>
          <a:p>
            <a:pPr marL="457200" indent="-457200">
              <a:buFont typeface="Arial" panose="020B0604020202020204" pitchFamily="34" charset="0"/>
              <a:buChar char="•"/>
            </a:pPr>
            <a:r>
              <a:rPr lang="en-US" dirty="0"/>
              <a:t>Chromosomes are identified by banding patterns, size, and centromere position, then arranged by number and size.</a:t>
            </a:r>
          </a:p>
          <a:p>
            <a:pPr marL="457200" indent="-457200">
              <a:buFont typeface="Arial" panose="020B0604020202020204" pitchFamily="34" charset="0"/>
              <a:buChar char="•"/>
            </a:pPr>
            <a:r>
              <a:rPr lang="en-US" dirty="0"/>
              <a:t>Karyotyping can reveal genetic abnormalities like Down syndrome (third copy of chromosome 21) and Turner syndrome (only one X chromosome in females instead of two).</a:t>
            </a:r>
          </a:p>
          <a:p>
            <a:pPr marL="457200" indent="-457200">
              <a:buFont typeface="Arial" panose="020B0604020202020204" pitchFamily="34" charset="0"/>
              <a:buChar char="•"/>
            </a:pPr>
            <a:r>
              <a:rPr lang="en-US" dirty="0"/>
              <a:t>It also detects large chromosomal deletions or insertions.</a:t>
            </a:r>
          </a:p>
          <a:p>
            <a:pPr marL="457200" indent="-457200">
              <a:buFont typeface="Arial" panose="020B0604020202020204" pitchFamily="34" charset="0"/>
              <a:buChar char="•"/>
            </a:pPr>
            <a:r>
              <a:rPr lang="en-US" dirty="0"/>
              <a:t>It can pinpoint translocations.</a:t>
            </a:r>
          </a:p>
          <a:p>
            <a:pPr marL="1200150" lvl="1" indent="-457200">
              <a:buFont typeface="Arial" panose="020B0604020202020204" pitchFamily="34" charset="0"/>
              <a:buChar char="•"/>
            </a:pPr>
            <a:r>
              <a:rPr lang="en-US" b="1" dirty="0">
                <a:solidFill>
                  <a:schemeClr val="bg1"/>
                </a:solidFill>
              </a:rPr>
              <a:t>Translocation</a:t>
            </a:r>
            <a:r>
              <a:rPr lang="en-US" dirty="0">
                <a:solidFill>
                  <a:schemeClr val="bg1"/>
                </a:solidFill>
              </a:rPr>
              <a:t>: process by which one chromosome segment dissociates and reattaches to a different, nonhomologous chromosome</a:t>
            </a:r>
          </a:p>
        </p:txBody>
      </p:sp>
    </p:spTree>
    <p:extLst>
      <p:ext uri="{BB962C8B-B14F-4D97-AF65-F5344CB8AC3E}">
        <p14:creationId xmlns:p14="http://schemas.microsoft.com/office/powerpoint/2010/main" val="1146028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0D54836E-1DE3-02CC-70C3-EB5C16CF3F62}"/>
              </a:ext>
              <a:ext uri="{C183D7F6-B498-43B3-948B-1728B52AA6E4}">
                <adec:decorative xmlns:adec="http://schemas.microsoft.com/office/drawing/2017/decorative" val="1"/>
              </a:ext>
            </a:extLst>
          </p:cNvPr>
          <p:cNvSpPr>
            <a:spLocks noGrp="1"/>
          </p:cNvSpPr>
          <p:nvPr>
            <p:ph idx="1"/>
          </p:nvPr>
        </p:nvSpPr>
        <p:spPr/>
        <p:txBody>
          <a:bodyPr>
            <a:normAutofit/>
          </a:bodyPr>
          <a:lstStyle/>
          <a:p>
            <a:r>
              <a:rPr lang="en-US" dirty="0"/>
              <a:t> </a:t>
            </a:r>
          </a:p>
        </p:txBody>
      </p:sp>
      <p:sp>
        <p:nvSpPr>
          <p:cNvPr id="6" name="Caption 1">
            <a:extLst>
              <a:ext uri="{FF2B5EF4-FFF2-40B4-BE49-F238E27FC236}">
                <a16:creationId xmlns:a16="http://schemas.microsoft.com/office/drawing/2014/main" id="{179E73C6-AA20-D691-529D-21069191117B}"/>
              </a:ext>
              <a:ext uri="{C183D7F6-B498-43B3-948B-1728B52AA6E4}">
                <adec:decorative xmlns:adec="http://schemas.microsoft.com/office/drawing/2017/decorative" val="0"/>
              </a:ext>
            </a:extLst>
          </p:cNvPr>
          <p:cNvSpPr txBox="1"/>
          <p:nvPr/>
        </p:nvSpPr>
        <p:spPr>
          <a:xfrm>
            <a:off x="868016" y="4642921"/>
            <a:ext cx="3170584" cy="954107"/>
          </a:xfrm>
          <a:prstGeom prst="rect">
            <a:avLst/>
          </a:prstGeom>
          <a:noFill/>
        </p:spPr>
        <p:txBody>
          <a:bodyPr wrap="square" rtlCol="0">
            <a:spAutoFit/>
          </a:bodyPr>
          <a:lstStyle/>
          <a:p>
            <a:r>
              <a:rPr lang="en-US" sz="1400" b="1" dirty="0">
                <a:solidFill>
                  <a:schemeClr val="bg1"/>
                </a:solidFill>
              </a:rPr>
              <a:t>13.2 Figure 2: </a:t>
            </a:r>
            <a:r>
              <a:rPr lang="en-US" sz="1400" dirty="0">
                <a:solidFill>
                  <a:schemeClr val="bg1"/>
                </a:solidFill>
              </a:rPr>
              <a:t>The karyotype of an individual with Down syndrome (trisomy 21) is the presence of an extra copy of chromosome 21.</a:t>
            </a:r>
          </a:p>
        </p:txBody>
      </p:sp>
      <p:sp>
        <p:nvSpPr>
          <p:cNvPr id="7" name="Photo Credit 1">
            <a:extLst>
              <a:ext uri="{FF2B5EF4-FFF2-40B4-BE49-F238E27FC236}">
                <a16:creationId xmlns:a16="http://schemas.microsoft.com/office/drawing/2014/main" id="{D7E01601-A113-0968-2E10-04A59245ED5E}"/>
              </a:ext>
            </a:extLst>
          </p:cNvPr>
          <p:cNvSpPr txBox="1"/>
          <p:nvPr/>
        </p:nvSpPr>
        <p:spPr>
          <a:xfrm>
            <a:off x="3771901" y="5616872"/>
            <a:ext cx="4572000" cy="215444"/>
          </a:xfrm>
          <a:prstGeom prst="rect">
            <a:avLst/>
          </a:prstGeom>
          <a:noFill/>
        </p:spPr>
        <p:txBody>
          <a:bodyPr wrap="square">
            <a:spAutoFit/>
          </a:bodyPr>
          <a:lstStyle/>
          <a:p>
            <a:pPr algn="ctr"/>
            <a:r>
              <a:rPr lang="en-US" sz="800" dirty="0">
                <a:solidFill>
                  <a:schemeClr val="bg1"/>
                </a:solidFill>
              </a:rPr>
              <a:t>National Human Genome Research Institute on Wikimedia Commons. "Down Syndrome karyotype."</a:t>
            </a:r>
          </a:p>
        </p:txBody>
      </p:sp>
      <p:pic>
        <p:nvPicPr>
          <p:cNvPr id="4" name="Content Placeholder 5" descr="The karyotype of an individual with Down syndrome is shown. The karyotype shows 22 chromosomes. Numbers 1 through 20 and 22 are homologous. Chromosome 21 has an extra chromosome. There's also the X and Y or X and X chromosomes shown.">
            <a:extLst>
              <a:ext uri="{FF2B5EF4-FFF2-40B4-BE49-F238E27FC236}">
                <a16:creationId xmlns:a16="http://schemas.microsoft.com/office/drawing/2014/main" id="{F34A18D1-0E78-60FE-03AF-EC48A002F2C8}"/>
              </a:ext>
            </a:extLst>
          </p:cNvPr>
          <p:cNvPicPr>
            <a:picLocks noChangeAspect="1"/>
          </p:cNvPicPr>
          <p:nvPr/>
        </p:nvPicPr>
        <p:blipFill>
          <a:blip r:embed="rId3"/>
          <a:srcRect l="25926" t="5334" r="25926" b="3000"/>
          <a:stretch/>
        </p:blipFill>
        <p:spPr>
          <a:xfrm>
            <a:off x="4071257" y="1415950"/>
            <a:ext cx="3962400" cy="4191000"/>
          </a:xfrm>
          <a:prstGeom prst="rect">
            <a:avLst/>
          </a:prstGeom>
          <a:solidFill>
            <a:schemeClr val="accent1"/>
          </a:solidFill>
        </p:spPr>
      </p:pic>
    </p:spTree>
    <p:extLst>
      <p:ext uri="{BB962C8B-B14F-4D97-AF65-F5344CB8AC3E}">
        <p14:creationId xmlns:p14="http://schemas.microsoft.com/office/powerpoint/2010/main" val="1911863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Chromosome Number Disorders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Include duplicating or losing entire chromosomes and changes in number of complete chromosome sets</a:t>
            </a:r>
          </a:p>
          <a:p>
            <a:r>
              <a:rPr lang="en-US" dirty="0"/>
              <a:t>Caused by nondisjunction</a:t>
            </a:r>
          </a:p>
          <a:p>
            <a:pPr lvl="1"/>
            <a:r>
              <a:rPr lang="en-US" b="1" dirty="0"/>
              <a:t>Nondisjunction</a:t>
            </a:r>
            <a:r>
              <a:rPr lang="en-US" dirty="0"/>
              <a:t>: failure of synapsed homologs to completely separate and migrate to separate poles during the meiosis' first cell division </a:t>
            </a:r>
          </a:p>
          <a:p>
            <a:pPr lvl="1"/>
            <a:r>
              <a:rPr lang="en-US" dirty="0"/>
              <a:t>Caused by misaligned or incomplete synapsis or dysfunction of the spindle apparatus</a:t>
            </a:r>
          </a:p>
          <a:p>
            <a:pPr lvl="1"/>
            <a:r>
              <a:rPr lang="en-US" dirty="0"/>
              <a:t>Risk increases with parents' age</a:t>
            </a:r>
          </a:p>
          <a:p>
            <a:pPr lvl="1"/>
            <a:r>
              <a:rPr lang="en-US" dirty="0"/>
              <a:t>Can occur in meiosis I or II with different results</a:t>
            </a:r>
          </a:p>
          <a:p>
            <a:pPr lvl="2"/>
            <a:r>
              <a:rPr lang="en-US" sz="2600" dirty="0"/>
              <a:t>In meiosis I, result is two gametes that lack that chromosome and two gametes with two chromosome copies</a:t>
            </a:r>
          </a:p>
          <a:p>
            <a:pPr lvl="2"/>
            <a:r>
              <a:rPr lang="en-US" sz="2600" dirty="0"/>
              <a:t>In meiosis II, result is one gamete that lacks that chromosome, two normal gametes with one chromosome copy, and one gamete with two chromosome copies</a:t>
            </a:r>
          </a:p>
        </p:txBody>
      </p:sp>
    </p:spTree>
    <p:extLst>
      <p:ext uri="{BB962C8B-B14F-4D97-AF65-F5344CB8AC3E}">
        <p14:creationId xmlns:p14="http://schemas.microsoft.com/office/powerpoint/2010/main" val="3241090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13.2 Figure 3</a:t>
            </a:r>
            <a:endParaRPr lang="en-US" sz="3200" dirty="0">
              <a:solidFill>
                <a:schemeClr val="accent1"/>
              </a:solidFill>
            </a:endParaRPr>
          </a:p>
        </p:txBody>
      </p:sp>
      <p:pic>
        <p:nvPicPr>
          <p:cNvPr id="2" name="Content Placeholder 5" descr="This illustration shows nondisjunction that occurs during meiosis one and two. Nondisjunction during meiosis one occurs when a homologous pair fails to separate, and results in two gametes with n plus 1 chromosomes, and two gametes with n minus 1 chromosomes. Nondisjunction during meiosis two would occur when sister chromatids fail to separate and results in one gamete with n plus 1 chromosomes, one gamete with n minus 1 chromosomes, and two normal gametes.">
            <a:extLst>
              <a:ext uri="{FF2B5EF4-FFF2-40B4-BE49-F238E27FC236}">
                <a16:creationId xmlns:a16="http://schemas.microsoft.com/office/drawing/2014/main" id="{4E7847B6-70DE-7F8C-3184-BD4155D38289}"/>
              </a:ext>
            </a:extLst>
          </p:cNvPr>
          <p:cNvPicPr>
            <a:picLocks noGrp="1" noChangeAspect="1"/>
          </p:cNvPicPr>
          <p:nvPr>
            <p:ph idx="1"/>
          </p:nvPr>
        </p:nvPicPr>
        <p:blipFill>
          <a:blip r:embed="rId3"/>
          <a:srcRect l="2778" t="3666" r="2778"/>
          <a:stretch/>
        </p:blipFill>
        <p:spPr>
          <a:xfrm>
            <a:off x="685800" y="1226820"/>
            <a:ext cx="7772400" cy="4404360"/>
          </a:xfrm>
        </p:spPr>
      </p:pic>
    </p:spTree>
    <p:extLst>
      <p:ext uri="{BB962C8B-B14F-4D97-AF65-F5344CB8AC3E}">
        <p14:creationId xmlns:p14="http://schemas.microsoft.com/office/powerpoint/2010/main" val="2543991669"/>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1848</TotalTime>
  <Words>1928</Words>
  <Application>Microsoft Office PowerPoint</Application>
  <PresentationFormat>On-screen Show (4:3)</PresentationFormat>
  <Paragraphs>163</Paragraphs>
  <Slides>28</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Calibri</vt:lpstr>
      <vt:lpstr>Century Gothic</vt:lpstr>
      <vt:lpstr>Aptos</vt:lpstr>
      <vt:lpstr>Arial</vt:lpstr>
      <vt:lpstr>Courier New</vt:lpstr>
      <vt:lpstr>Office Theme</vt:lpstr>
      <vt:lpstr>Lesson 13.2</vt:lpstr>
      <vt:lpstr>Objectives</vt:lpstr>
      <vt:lpstr>Chromosomal Basis for Inheritance</vt:lpstr>
      <vt:lpstr>Chromosome Identification</vt:lpstr>
      <vt:lpstr>13.2 Figure 1</vt:lpstr>
      <vt:lpstr>Science and You1</vt:lpstr>
      <vt:lpstr>Science and You2</vt:lpstr>
      <vt:lpstr>Chromosome Number Disorders</vt:lpstr>
      <vt:lpstr>13.2 Figure 3</vt:lpstr>
      <vt:lpstr>Aneuploidy1</vt:lpstr>
      <vt:lpstr>Aneuploidy2</vt:lpstr>
      <vt:lpstr>13.2 Figure 4</vt:lpstr>
      <vt:lpstr>Polyploidy</vt:lpstr>
      <vt:lpstr>Sex Chromosome Nondisjunction1</vt:lpstr>
      <vt:lpstr>Sex Chromosome Nondisjunction2</vt:lpstr>
      <vt:lpstr>Sex Chromosome Nondisjunction3</vt:lpstr>
      <vt:lpstr>Duplications and Deletions</vt:lpstr>
      <vt:lpstr>Chromosomal Structural Rearrangements</vt:lpstr>
      <vt:lpstr>Chromosome Inversions1</vt:lpstr>
      <vt:lpstr>13.2 Figure 10</vt:lpstr>
      <vt:lpstr>Chromosome Inversions2</vt:lpstr>
      <vt:lpstr>13.2 Figure 11</vt:lpstr>
      <vt:lpstr>Evolution Connection</vt:lpstr>
      <vt:lpstr>Translocations</vt:lpstr>
      <vt:lpstr>Reflection Question</vt:lpstr>
      <vt:lpstr>13.2 Figure 12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177</cp:revision>
  <dcterms:created xsi:type="dcterms:W3CDTF">2013-04-26T14:43:13Z</dcterms:created>
  <dcterms:modified xsi:type="dcterms:W3CDTF">2024-10-09T13:23:26Z</dcterms:modified>
</cp:coreProperties>
</file>