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handoutMasterIdLst>
    <p:handoutMasterId r:id="rId22"/>
  </p:handoutMasterIdLst>
  <p:sldIdLst>
    <p:sldId id="272" r:id="rId2"/>
    <p:sldId id="264" r:id="rId3"/>
    <p:sldId id="265" r:id="rId4"/>
    <p:sldId id="277" r:id="rId5"/>
    <p:sldId id="287" r:id="rId6"/>
    <p:sldId id="285" r:id="rId7"/>
    <p:sldId id="284" r:id="rId8"/>
    <p:sldId id="286" r:id="rId9"/>
    <p:sldId id="270" r:id="rId10"/>
    <p:sldId id="276" r:id="rId11"/>
    <p:sldId id="288" r:id="rId12"/>
    <p:sldId id="278" r:id="rId13"/>
    <p:sldId id="290" r:id="rId14"/>
    <p:sldId id="283" r:id="rId15"/>
    <p:sldId id="271" r:id="rId16"/>
    <p:sldId id="289" r:id="rId17"/>
    <p:sldId id="291" r:id="rId18"/>
    <p:sldId id="282" r:id="rId19"/>
    <p:sldId id="280" r:id="rId20"/>
  </p:sldIdLst>
  <p:sldSz cx="9144000" cy="6858000" type="screen4x3"/>
  <p:notesSz cx="6858000" cy="9144000"/>
  <p:embeddedFontLst>
    <p:embeddedFont>
      <p:font typeface="Century Gothic" panose="020B0502020202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17E4FF-FF37-4F79-AD8E-DFADB3019D4F}" v="906" dt="2024-05-30T13:38:11.121"/>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86410" autoAdjust="0"/>
  </p:normalViewPr>
  <p:slideViewPr>
    <p:cSldViewPr>
      <p:cViewPr varScale="1">
        <p:scale>
          <a:sx n="95" d="100"/>
          <a:sy n="95" d="100"/>
        </p:scale>
        <p:origin x="1602" y="96"/>
      </p:cViewPr>
      <p:guideLst>
        <p:guide orient="horz" pos="2160"/>
        <p:guide pos="2880"/>
      </p:guideLst>
    </p:cSldViewPr>
  </p:slideViewPr>
  <p:outlineViewPr>
    <p:cViewPr>
      <p:scale>
        <a:sx n="33" d="100"/>
        <a:sy n="33" d="100"/>
      </p:scale>
      <p:origin x="0" y="-1407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8D17E4FF-FF37-4F79-AD8E-DFADB3019D4F}"/>
    <pc:docChg chg="undo custSel addSld delSld modSld sldOrd">
      <pc:chgData name="Caitlin Coleman" userId="96f87ca1-0e64-4ae8-8d77-98757b85df0b" providerId="ADAL" clId="{8D17E4FF-FF37-4F79-AD8E-DFADB3019D4F}" dt="2024-05-30T14:05:52.878" v="8685" actId="20577"/>
      <pc:docMkLst>
        <pc:docMk/>
      </pc:docMkLst>
      <pc:sldChg chg="modSp mod">
        <pc:chgData name="Caitlin Coleman" userId="96f87ca1-0e64-4ae8-8d77-98757b85df0b" providerId="ADAL" clId="{8D17E4FF-FF37-4F79-AD8E-DFADB3019D4F}" dt="2024-05-29T17:44:41.974" v="408"/>
        <pc:sldMkLst>
          <pc:docMk/>
          <pc:sldMk cId="0" sldId="264"/>
        </pc:sldMkLst>
        <pc:spChg chg="mod">
          <ac:chgData name="Caitlin Coleman" userId="96f87ca1-0e64-4ae8-8d77-98757b85df0b" providerId="ADAL" clId="{8D17E4FF-FF37-4F79-AD8E-DFADB3019D4F}" dt="2024-05-29T17:44:41.974" v="408"/>
          <ac:spMkLst>
            <pc:docMk/>
            <pc:sldMk cId="0" sldId="264"/>
            <ac:spMk id="10243" creationId="{00000000-0000-0000-0000-000000000000}"/>
          </ac:spMkLst>
        </pc:spChg>
      </pc:sldChg>
      <pc:sldChg chg="modSp mod modAnim">
        <pc:chgData name="Caitlin Coleman" userId="96f87ca1-0e64-4ae8-8d77-98757b85df0b" providerId="ADAL" clId="{8D17E4FF-FF37-4F79-AD8E-DFADB3019D4F}" dt="2024-05-30T13:35:12.511" v="8638" actId="113"/>
        <pc:sldMkLst>
          <pc:docMk/>
          <pc:sldMk cId="0" sldId="265"/>
        </pc:sldMkLst>
        <pc:spChg chg="mod">
          <ac:chgData name="Caitlin Coleman" userId="96f87ca1-0e64-4ae8-8d77-98757b85df0b" providerId="ADAL" clId="{8D17E4FF-FF37-4F79-AD8E-DFADB3019D4F}" dt="2024-05-29T17:01:42.558" v="95" actId="6549"/>
          <ac:spMkLst>
            <pc:docMk/>
            <pc:sldMk cId="0" sldId="265"/>
            <ac:spMk id="11266" creationId="{00000000-0000-0000-0000-000000000000}"/>
          </ac:spMkLst>
        </pc:spChg>
        <pc:spChg chg="mod">
          <ac:chgData name="Caitlin Coleman" userId="96f87ca1-0e64-4ae8-8d77-98757b85df0b" providerId="ADAL" clId="{8D17E4FF-FF37-4F79-AD8E-DFADB3019D4F}" dt="2024-05-30T13:35:12.511" v="8638" actId="113"/>
          <ac:spMkLst>
            <pc:docMk/>
            <pc:sldMk cId="0" sldId="265"/>
            <ac:spMk id="11267" creationId="{00000000-0000-0000-0000-000000000000}"/>
          </ac:spMkLst>
        </pc:spChg>
      </pc:sldChg>
      <pc:sldChg chg="del">
        <pc:chgData name="Caitlin Coleman" userId="96f87ca1-0e64-4ae8-8d77-98757b85df0b" providerId="ADAL" clId="{8D17E4FF-FF37-4F79-AD8E-DFADB3019D4F}" dt="2024-05-29T17:54:58.076" v="542" actId="2696"/>
        <pc:sldMkLst>
          <pc:docMk/>
          <pc:sldMk cId="0" sldId="267"/>
        </pc:sldMkLst>
      </pc:sldChg>
      <pc:sldChg chg="del">
        <pc:chgData name="Caitlin Coleman" userId="96f87ca1-0e64-4ae8-8d77-98757b85df0b" providerId="ADAL" clId="{8D17E4FF-FF37-4F79-AD8E-DFADB3019D4F}" dt="2024-05-29T17:54:58.076" v="542" actId="2696"/>
        <pc:sldMkLst>
          <pc:docMk/>
          <pc:sldMk cId="2069639696" sldId="268"/>
        </pc:sldMkLst>
      </pc:sldChg>
      <pc:sldChg chg="modSp mod ord">
        <pc:chgData name="Caitlin Coleman" userId="96f87ca1-0e64-4ae8-8d77-98757b85df0b" providerId="ADAL" clId="{8D17E4FF-FF37-4F79-AD8E-DFADB3019D4F}" dt="2024-05-30T12:25:07.963" v="3435" actId="14100"/>
        <pc:sldMkLst>
          <pc:docMk/>
          <pc:sldMk cId="3029162902" sldId="270"/>
        </pc:sldMkLst>
        <pc:spChg chg="mod">
          <ac:chgData name="Caitlin Coleman" userId="96f87ca1-0e64-4ae8-8d77-98757b85df0b" providerId="ADAL" clId="{8D17E4FF-FF37-4F79-AD8E-DFADB3019D4F}" dt="2024-05-30T12:25:07.963" v="3435" actId="14100"/>
          <ac:spMkLst>
            <pc:docMk/>
            <pc:sldMk cId="3029162902" sldId="270"/>
            <ac:spMk id="3" creationId="{C3227152-CF6A-3AA8-CAC9-B892F0C754B0}"/>
          </ac:spMkLst>
        </pc:spChg>
      </pc:sldChg>
      <pc:sldChg chg="modSp mod ord">
        <pc:chgData name="Caitlin Coleman" userId="96f87ca1-0e64-4ae8-8d77-98757b85df0b" providerId="ADAL" clId="{8D17E4FF-FF37-4F79-AD8E-DFADB3019D4F}" dt="2024-05-30T12:48:55.291" v="5564" actId="14100"/>
        <pc:sldMkLst>
          <pc:docMk/>
          <pc:sldMk cId="1933572423" sldId="271"/>
        </pc:sldMkLst>
        <pc:spChg chg="mod">
          <ac:chgData name="Caitlin Coleman" userId="96f87ca1-0e64-4ae8-8d77-98757b85df0b" providerId="ADAL" clId="{8D17E4FF-FF37-4F79-AD8E-DFADB3019D4F}" dt="2024-05-30T12:48:55.291" v="5564" actId="14100"/>
          <ac:spMkLst>
            <pc:docMk/>
            <pc:sldMk cId="1933572423" sldId="271"/>
            <ac:spMk id="3" creationId="{3C01AC4C-482E-02BD-BADA-C2D6C8D02BC9}"/>
          </ac:spMkLst>
        </pc:spChg>
      </pc:sldChg>
      <pc:sldChg chg="modSp mod">
        <pc:chgData name="Caitlin Coleman" userId="96f87ca1-0e64-4ae8-8d77-98757b85df0b" providerId="ADAL" clId="{8D17E4FF-FF37-4F79-AD8E-DFADB3019D4F}" dt="2024-05-30T13:31:01.512" v="8451" actId="33553"/>
        <pc:sldMkLst>
          <pc:docMk/>
          <pc:sldMk cId="3886239831" sldId="272"/>
        </pc:sldMkLst>
        <pc:spChg chg="mod">
          <ac:chgData name="Caitlin Coleman" userId="96f87ca1-0e64-4ae8-8d77-98757b85df0b" providerId="ADAL" clId="{8D17E4FF-FF37-4F79-AD8E-DFADB3019D4F}" dt="2024-05-30T13:31:01.512" v="8451" actId="33553"/>
          <ac:spMkLst>
            <pc:docMk/>
            <pc:sldMk cId="3886239831" sldId="272"/>
            <ac:spMk id="2" creationId="{4E7A1944-20A9-5EFC-CF5D-428D07B9FF1F}"/>
          </ac:spMkLst>
        </pc:spChg>
        <pc:spChg chg="mod">
          <ac:chgData name="Caitlin Coleman" userId="96f87ca1-0e64-4ae8-8d77-98757b85df0b" providerId="ADAL" clId="{8D17E4FF-FF37-4F79-AD8E-DFADB3019D4F}" dt="2024-05-29T17:01:21.836" v="59" actId="6549"/>
          <ac:spMkLst>
            <pc:docMk/>
            <pc:sldMk cId="3886239831" sldId="272"/>
            <ac:spMk id="3" creationId="{FF68ED90-5F09-E335-E8D2-4F2687C0EB59}"/>
          </ac:spMkLst>
        </pc:spChg>
      </pc:sldChg>
      <pc:sldChg chg="del">
        <pc:chgData name="Caitlin Coleman" userId="96f87ca1-0e64-4ae8-8d77-98757b85df0b" providerId="ADAL" clId="{8D17E4FF-FF37-4F79-AD8E-DFADB3019D4F}" dt="2024-05-29T17:54:58.076" v="542" actId="2696"/>
        <pc:sldMkLst>
          <pc:docMk/>
          <pc:sldMk cId="176985924" sldId="273"/>
        </pc:sldMkLst>
      </pc:sldChg>
      <pc:sldChg chg="del">
        <pc:chgData name="Caitlin Coleman" userId="96f87ca1-0e64-4ae8-8d77-98757b85df0b" providerId="ADAL" clId="{8D17E4FF-FF37-4F79-AD8E-DFADB3019D4F}" dt="2024-05-29T17:54:58.076" v="542" actId="2696"/>
        <pc:sldMkLst>
          <pc:docMk/>
          <pc:sldMk cId="2900955170" sldId="274"/>
        </pc:sldMkLst>
      </pc:sldChg>
      <pc:sldChg chg="del">
        <pc:chgData name="Caitlin Coleman" userId="96f87ca1-0e64-4ae8-8d77-98757b85df0b" providerId="ADAL" clId="{8D17E4FF-FF37-4F79-AD8E-DFADB3019D4F}" dt="2024-05-29T17:54:58.076" v="542" actId="2696"/>
        <pc:sldMkLst>
          <pc:docMk/>
          <pc:sldMk cId="619121343" sldId="275"/>
        </pc:sldMkLst>
      </pc:sldChg>
      <pc:sldChg chg="modSp mod ord">
        <pc:chgData name="Caitlin Coleman" userId="96f87ca1-0e64-4ae8-8d77-98757b85df0b" providerId="ADAL" clId="{8D17E4FF-FF37-4F79-AD8E-DFADB3019D4F}" dt="2024-05-30T13:42:07.611" v="8653" actId="6549"/>
        <pc:sldMkLst>
          <pc:docMk/>
          <pc:sldMk cId="1146028520" sldId="276"/>
        </pc:sldMkLst>
        <pc:spChg chg="mod">
          <ac:chgData name="Caitlin Coleman" userId="96f87ca1-0e64-4ae8-8d77-98757b85df0b" providerId="ADAL" clId="{8D17E4FF-FF37-4F79-AD8E-DFADB3019D4F}" dt="2024-05-30T13:42:07.611" v="8653" actId="6549"/>
          <ac:spMkLst>
            <pc:docMk/>
            <pc:sldMk cId="1146028520" sldId="276"/>
            <ac:spMk id="3" creationId="{0D54836E-1DE3-02CC-70C3-EB5C16CF3F62}"/>
          </ac:spMkLst>
        </pc:spChg>
      </pc:sldChg>
      <pc:sldChg chg="addSp delSp modSp add mod modAnim">
        <pc:chgData name="Caitlin Coleman" userId="96f87ca1-0e64-4ae8-8d77-98757b85df0b" providerId="ADAL" clId="{8D17E4FF-FF37-4F79-AD8E-DFADB3019D4F}" dt="2024-05-30T13:29:45.500" v="8448"/>
        <pc:sldMkLst>
          <pc:docMk/>
          <pc:sldMk cId="3673257207" sldId="277"/>
        </pc:sldMkLst>
        <pc:spChg chg="add del mod">
          <ac:chgData name="Caitlin Coleman" userId="96f87ca1-0e64-4ae8-8d77-98757b85df0b" providerId="ADAL" clId="{8D17E4FF-FF37-4F79-AD8E-DFADB3019D4F}" dt="2024-05-29T18:10:54.458" v="1316" actId="478"/>
          <ac:spMkLst>
            <pc:docMk/>
            <pc:sldMk cId="3673257207" sldId="277"/>
            <ac:spMk id="6" creationId="{D2F582B4-6F7F-40CA-7BEF-E682B697191A}"/>
          </ac:spMkLst>
        </pc:spChg>
        <pc:spChg chg="add del mod">
          <ac:chgData name="Caitlin Coleman" userId="96f87ca1-0e64-4ae8-8d77-98757b85df0b" providerId="ADAL" clId="{8D17E4FF-FF37-4F79-AD8E-DFADB3019D4F}" dt="2024-05-29T18:10:52.646" v="1315" actId="478"/>
          <ac:spMkLst>
            <pc:docMk/>
            <pc:sldMk cId="3673257207" sldId="277"/>
            <ac:spMk id="7" creationId="{6517D6C9-AD67-5C2D-4EEC-E7212DC291B0}"/>
          </ac:spMkLst>
        </pc:spChg>
        <pc:spChg chg="add mod ord">
          <ac:chgData name="Caitlin Coleman" userId="96f87ca1-0e64-4ae8-8d77-98757b85df0b" providerId="ADAL" clId="{8D17E4FF-FF37-4F79-AD8E-DFADB3019D4F}" dt="2024-05-30T13:29:45.500" v="8448"/>
          <ac:spMkLst>
            <pc:docMk/>
            <pc:sldMk cId="3673257207" sldId="277"/>
            <ac:spMk id="8" creationId="{13A0D074-B162-BF1D-D2D2-2FBCFB8CE3C9}"/>
          </ac:spMkLst>
        </pc:spChg>
        <pc:spChg chg="add mod">
          <ac:chgData name="Caitlin Coleman" userId="96f87ca1-0e64-4ae8-8d77-98757b85df0b" providerId="ADAL" clId="{8D17E4FF-FF37-4F79-AD8E-DFADB3019D4F}" dt="2024-05-30T11:25:06.552" v="1655" actId="1076"/>
          <ac:spMkLst>
            <pc:docMk/>
            <pc:sldMk cId="3673257207" sldId="277"/>
            <ac:spMk id="9" creationId="{0FFCD554-9F86-FA98-36DF-BDA639CD00D9}"/>
          </ac:spMkLst>
        </pc:spChg>
        <pc:spChg chg="mod">
          <ac:chgData name="Caitlin Coleman" userId="96f87ca1-0e64-4ae8-8d77-98757b85df0b" providerId="ADAL" clId="{8D17E4FF-FF37-4F79-AD8E-DFADB3019D4F}" dt="2024-05-30T11:24:21.481" v="1640" actId="404"/>
          <ac:spMkLst>
            <pc:docMk/>
            <pc:sldMk cId="3673257207" sldId="277"/>
            <ac:spMk id="11266" creationId="{00000000-0000-0000-0000-000000000000}"/>
          </ac:spMkLst>
        </pc:spChg>
        <pc:spChg chg="mod">
          <ac:chgData name="Caitlin Coleman" userId="96f87ca1-0e64-4ae8-8d77-98757b85df0b" providerId="ADAL" clId="{8D17E4FF-FF37-4F79-AD8E-DFADB3019D4F}" dt="2024-05-30T11:24:53.148" v="1653" actId="27636"/>
          <ac:spMkLst>
            <pc:docMk/>
            <pc:sldMk cId="3673257207" sldId="277"/>
            <ac:spMk id="11267" creationId="{00000000-0000-0000-0000-000000000000}"/>
          </ac:spMkLst>
        </pc:spChg>
        <pc:picChg chg="add mod modCrop">
          <ac:chgData name="Caitlin Coleman" userId="96f87ca1-0e64-4ae8-8d77-98757b85df0b" providerId="ADAL" clId="{8D17E4FF-FF37-4F79-AD8E-DFADB3019D4F}" dt="2024-05-30T11:24:55.765" v="1654" actId="1076"/>
          <ac:picMkLst>
            <pc:docMk/>
            <pc:sldMk cId="3673257207" sldId="277"/>
            <ac:picMk id="3" creationId="{14E69891-5087-1F44-5787-4C5BA4BDF4C5}"/>
          </ac:picMkLst>
        </pc:picChg>
        <pc:picChg chg="add del mod modCrop">
          <ac:chgData name="Caitlin Coleman" userId="96f87ca1-0e64-4ae8-8d77-98757b85df0b" providerId="ADAL" clId="{8D17E4FF-FF37-4F79-AD8E-DFADB3019D4F}" dt="2024-05-29T18:10:54.907" v="1317" actId="478"/>
          <ac:picMkLst>
            <pc:docMk/>
            <pc:sldMk cId="3673257207" sldId="277"/>
            <ac:picMk id="5" creationId="{0CE515D6-B133-B486-22B5-411999F93B79}"/>
          </ac:picMkLst>
        </pc:picChg>
      </pc:sldChg>
      <pc:sldChg chg="modSp add mod modAnim">
        <pc:chgData name="Caitlin Coleman" userId="96f87ca1-0e64-4ae8-8d77-98757b85df0b" providerId="ADAL" clId="{8D17E4FF-FF37-4F79-AD8E-DFADB3019D4F}" dt="2024-05-30T12:58:15.012" v="6324" actId="947"/>
        <pc:sldMkLst>
          <pc:docMk/>
          <pc:sldMk cId="3034285215" sldId="278"/>
        </pc:sldMkLst>
        <pc:spChg chg="mod">
          <ac:chgData name="Caitlin Coleman" userId="96f87ca1-0e64-4ae8-8d77-98757b85df0b" providerId="ADAL" clId="{8D17E4FF-FF37-4F79-AD8E-DFADB3019D4F}" dt="2024-05-30T12:39:21.586" v="5173" actId="404"/>
          <ac:spMkLst>
            <pc:docMk/>
            <pc:sldMk cId="3034285215" sldId="278"/>
            <ac:spMk id="11266" creationId="{00000000-0000-0000-0000-000000000000}"/>
          </ac:spMkLst>
        </pc:spChg>
        <pc:spChg chg="mod">
          <ac:chgData name="Caitlin Coleman" userId="96f87ca1-0e64-4ae8-8d77-98757b85df0b" providerId="ADAL" clId="{8D17E4FF-FF37-4F79-AD8E-DFADB3019D4F}" dt="2024-05-30T12:58:15.012" v="6324" actId="947"/>
          <ac:spMkLst>
            <pc:docMk/>
            <pc:sldMk cId="3034285215" sldId="278"/>
            <ac:spMk id="11267" creationId="{00000000-0000-0000-0000-000000000000}"/>
          </ac:spMkLst>
        </pc:spChg>
      </pc:sldChg>
      <pc:sldChg chg="addSp delSp modSp add del mod modAnim">
        <pc:chgData name="Caitlin Coleman" userId="96f87ca1-0e64-4ae8-8d77-98757b85df0b" providerId="ADAL" clId="{8D17E4FF-FF37-4F79-AD8E-DFADB3019D4F}" dt="2024-05-30T13:10:26.251" v="7456" actId="2696"/>
        <pc:sldMkLst>
          <pc:docMk/>
          <pc:sldMk cId="503481380" sldId="279"/>
        </pc:sldMkLst>
        <pc:spChg chg="add del mod">
          <ac:chgData name="Caitlin Coleman" userId="96f87ca1-0e64-4ae8-8d77-98757b85df0b" providerId="ADAL" clId="{8D17E4FF-FF37-4F79-AD8E-DFADB3019D4F}" dt="2024-05-30T12:32:56.233" v="4522" actId="21"/>
          <ac:spMkLst>
            <pc:docMk/>
            <pc:sldMk cId="503481380" sldId="279"/>
            <ac:spMk id="6" creationId="{9BF5E2A7-1E56-416A-E340-A39EB7E17E3E}"/>
          </ac:spMkLst>
        </pc:spChg>
        <pc:spChg chg="add del mod">
          <ac:chgData name="Caitlin Coleman" userId="96f87ca1-0e64-4ae8-8d77-98757b85df0b" providerId="ADAL" clId="{8D17E4FF-FF37-4F79-AD8E-DFADB3019D4F}" dt="2024-05-30T12:32:56.233" v="4522" actId="21"/>
          <ac:spMkLst>
            <pc:docMk/>
            <pc:sldMk cId="503481380" sldId="279"/>
            <ac:spMk id="7" creationId="{CCABA06F-3D1F-6749-207A-07D7FCBA4734}"/>
          </ac:spMkLst>
        </pc:spChg>
        <pc:spChg chg="add del mod">
          <ac:chgData name="Caitlin Coleman" userId="96f87ca1-0e64-4ae8-8d77-98757b85df0b" providerId="ADAL" clId="{8D17E4FF-FF37-4F79-AD8E-DFADB3019D4F}" dt="2024-05-30T12:18:14.790" v="2931" actId="21"/>
          <ac:spMkLst>
            <pc:docMk/>
            <pc:sldMk cId="503481380" sldId="279"/>
            <ac:spMk id="8" creationId="{E2507479-741C-916B-DF7D-5D8A33BEAEE9}"/>
          </ac:spMkLst>
        </pc:spChg>
        <pc:spChg chg="add del mod">
          <ac:chgData name="Caitlin Coleman" userId="96f87ca1-0e64-4ae8-8d77-98757b85df0b" providerId="ADAL" clId="{8D17E4FF-FF37-4F79-AD8E-DFADB3019D4F}" dt="2024-05-30T12:18:14.790" v="2931" actId="21"/>
          <ac:spMkLst>
            <pc:docMk/>
            <pc:sldMk cId="503481380" sldId="279"/>
            <ac:spMk id="9" creationId="{B5829D1E-0793-EF33-62BF-39BA19DC8D81}"/>
          </ac:spMkLst>
        </pc:spChg>
        <pc:spChg chg="mod">
          <ac:chgData name="Caitlin Coleman" userId="96f87ca1-0e64-4ae8-8d77-98757b85df0b" providerId="ADAL" clId="{8D17E4FF-FF37-4F79-AD8E-DFADB3019D4F}" dt="2024-05-29T17:03:03.951" v="145"/>
          <ac:spMkLst>
            <pc:docMk/>
            <pc:sldMk cId="503481380" sldId="279"/>
            <ac:spMk id="11267" creationId="{00000000-0000-0000-0000-000000000000}"/>
          </ac:spMkLst>
        </pc:spChg>
        <pc:picChg chg="add del mod modCrop">
          <ac:chgData name="Caitlin Coleman" userId="96f87ca1-0e64-4ae8-8d77-98757b85df0b" providerId="ADAL" clId="{8D17E4FF-FF37-4F79-AD8E-DFADB3019D4F}" dt="2024-05-30T12:18:14.790" v="2931" actId="21"/>
          <ac:picMkLst>
            <pc:docMk/>
            <pc:sldMk cId="503481380" sldId="279"/>
            <ac:picMk id="3" creationId="{88B2EB5B-D39B-CB77-AD48-16570DBC0351}"/>
          </ac:picMkLst>
        </pc:picChg>
        <pc:picChg chg="add del mod modCrop">
          <ac:chgData name="Caitlin Coleman" userId="96f87ca1-0e64-4ae8-8d77-98757b85df0b" providerId="ADAL" clId="{8D17E4FF-FF37-4F79-AD8E-DFADB3019D4F}" dt="2024-05-30T12:32:56.233" v="4522" actId="21"/>
          <ac:picMkLst>
            <pc:docMk/>
            <pc:sldMk cId="503481380" sldId="279"/>
            <ac:picMk id="5" creationId="{1A9B202A-3F53-CEB6-E08B-D9A9A0CDEE28}"/>
          </ac:picMkLst>
        </pc:picChg>
      </pc:sldChg>
      <pc:sldChg chg="addSp delSp modSp add del mod modAnim">
        <pc:chgData name="Caitlin Coleman" userId="96f87ca1-0e64-4ae8-8d77-98757b85df0b" providerId="ADAL" clId="{8D17E4FF-FF37-4F79-AD8E-DFADB3019D4F}" dt="2024-05-30T13:10:30.049" v="7457" actId="2696"/>
        <pc:sldMkLst>
          <pc:docMk/>
          <pc:sldMk cId="4204260101" sldId="280"/>
        </pc:sldMkLst>
        <pc:spChg chg="mod">
          <ac:chgData name="Caitlin Coleman" userId="96f87ca1-0e64-4ae8-8d77-98757b85df0b" providerId="ADAL" clId="{8D17E4FF-FF37-4F79-AD8E-DFADB3019D4F}" dt="2024-05-29T17:03:15.470" v="148" actId="27636"/>
          <ac:spMkLst>
            <pc:docMk/>
            <pc:sldMk cId="4204260101" sldId="280"/>
            <ac:spMk id="11267" creationId="{00000000-0000-0000-0000-000000000000}"/>
          </ac:spMkLst>
        </pc:spChg>
        <pc:picChg chg="add del mod">
          <ac:chgData name="Caitlin Coleman" userId="96f87ca1-0e64-4ae8-8d77-98757b85df0b" providerId="ADAL" clId="{8D17E4FF-FF37-4F79-AD8E-DFADB3019D4F}" dt="2024-05-29T17:19:00.173" v="331" actId="478"/>
          <ac:picMkLst>
            <pc:docMk/>
            <pc:sldMk cId="4204260101" sldId="280"/>
            <ac:picMk id="3" creationId="{13CE8097-7697-655C-9CD3-E887760E0C8A}"/>
          </ac:picMkLst>
        </pc:picChg>
      </pc:sldChg>
      <pc:sldChg chg="modSp add del mod modAnim">
        <pc:chgData name="Caitlin Coleman" userId="96f87ca1-0e64-4ae8-8d77-98757b85df0b" providerId="ADAL" clId="{8D17E4FF-FF37-4F79-AD8E-DFADB3019D4F}" dt="2024-05-30T13:10:33.474" v="7458" actId="2696"/>
        <pc:sldMkLst>
          <pc:docMk/>
          <pc:sldMk cId="1856408482" sldId="281"/>
        </pc:sldMkLst>
        <pc:spChg chg="mod">
          <ac:chgData name="Caitlin Coleman" userId="96f87ca1-0e64-4ae8-8d77-98757b85df0b" providerId="ADAL" clId="{8D17E4FF-FF37-4F79-AD8E-DFADB3019D4F}" dt="2024-05-29T17:03:28.214" v="151" actId="27636"/>
          <ac:spMkLst>
            <pc:docMk/>
            <pc:sldMk cId="1856408482" sldId="281"/>
            <ac:spMk id="11267" creationId="{00000000-0000-0000-0000-000000000000}"/>
          </ac:spMkLst>
        </pc:spChg>
      </pc:sldChg>
      <pc:sldChg chg="modSp add mod modAnim">
        <pc:chgData name="Caitlin Coleman" userId="96f87ca1-0e64-4ae8-8d77-98757b85df0b" providerId="ADAL" clId="{8D17E4FF-FF37-4F79-AD8E-DFADB3019D4F}" dt="2024-05-30T13:58:20.098" v="8683" actId="20577"/>
        <pc:sldMkLst>
          <pc:docMk/>
          <pc:sldMk cId="1852274978" sldId="282"/>
        </pc:sldMkLst>
        <pc:spChg chg="mod">
          <ac:chgData name="Caitlin Coleman" userId="96f87ca1-0e64-4ae8-8d77-98757b85df0b" providerId="ADAL" clId="{8D17E4FF-FF37-4F79-AD8E-DFADB3019D4F}" dt="2024-05-29T17:03:38.759" v="159" actId="20577"/>
          <ac:spMkLst>
            <pc:docMk/>
            <pc:sldMk cId="1852274978" sldId="282"/>
            <ac:spMk id="11266" creationId="{00000000-0000-0000-0000-000000000000}"/>
          </ac:spMkLst>
        </pc:spChg>
        <pc:spChg chg="mod">
          <ac:chgData name="Caitlin Coleman" userId="96f87ca1-0e64-4ae8-8d77-98757b85df0b" providerId="ADAL" clId="{8D17E4FF-FF37-4F79-AD8E-DFADB3019D4F}" dt="2024-05-30T13:58:20.098" v="8683" actId="20577"/>
          <ac:spMkLst>
            <pc:docMk/>
            <pc:sldMk cId="1852274978" sldId="282"/>
            <ac:spMk id="11267" creationId="{00000000-0000-0000-0000-000000000000}"/>
          </ac:spMkLst>
        </pc:spChg>
      </pc:sldChg>
      <pc:sldChg chg="addSp delSp modSp add mod ord delAnim">
        <pc:chgData name="Caitlin Coleman" userId="96f87ca1-0e64-4ae8-8d77-98757b85df0b" providerId="ADAL" clId="{8D17E4FF-FF37-4F79-AD8E-DFADB3019D4F}" dt="2024-05-30T13:33:53.372" v="8637" actId="962"/>
        <pc:sldMkLst>
          <pc:docMk/>
          <pc:sldMk cId="1031075400" sldId="283"/>
        </pc:sldMkLst>
        <pc:spChg chg="add del mod">
          <ac:chgData name="Caitlin Coleman" userId="96f87ca1-0e64-4ae8-8d77-98757b85df0b" providerId="ADAL" clId="{8D17E4FF-FF37-4F79-AD8E-DFADB3019D4F}" dt="2024-05-29T17:19:41.002" v="350" actId="478"/>
          <ac:spMkLst>
            <pc:docMk/>
            <pc:sldMk cId="1031075400" sldId="283"/>
            <ac:spMk id="4" creationId="{6F973292-9454-3D13-7551-43050126DCE2}"/>
          </ac:spMkLst>
        </pc:spChg>
        <pc:spChg chg="add del mod">
          <ac:chgData name="Caitlin Coleman" userId="96f87ca1-0e64-4ae8-8d77-98757b85df0b" providerId="ADAL" clId="{8D17E4FF-FF37-4F79-AD8E-DFADB3019D4F}" dt="2024-05-29T17:38:18.074" v="372" actId="478"/>
          <ac:spMkLst>
            <pc:docMk/>
            <pc:sldMk cId="1031075400" sldId="283"/>
            <ac:spMk id="5" creationId="{2551ADDC-ADEC-730B-891E-D35D90AA3530}"/>
          </ac:spMkLst>
        </pc:spChg>
        <pc:spChg chg="add mod">
          <ac:chgData name="Caitlin Coleman" userId="96f87ca1-0e64-4ae8-8d77-98757b85df0b" providerId="ADAL" clId="{8D17E4FF-FF37-4F79-AD8E-DFADB3019D4F}" dt="2024-05-30T12:49:11.696" v="5569" actId="1076"/>
          <ac:spMkLst>
            <pc:docMk/>
            <pc:sldMk cId="1031075400" sldId="283"/>
            <ac:spMk id="6" creationId="{9FB9A1BA-24A0-2A22-AF5F-2546B9F75874}"/>
          </ac:spMkLst>
        </pc:spChg>
        <pc:spChg chg="mod">
          <ac:chgData name="Caitlin Coleman" userId="96f87ca1-0e64-4ae8-8d77-98757b85df0b" providerId="ADAL" clId="{8D17E4FF-FF37-4F79-AD8E-DFADB3019D4F}" dt="2024-05-29T17:19:07.741" v="344" actId="20577"/>
          <ac:spMkLst>
            <pc:docMk/>
            <pc:sldMk cId="1031075400" sldId="283"/>
            <ac:spMk id="11266" creationId="{00000000-0000-0000-0000-000000000000}"/>
          </ac:spMkLst>
        </pc:spChg>
        <pc:spChg chg="del">
          <ac:chgData name="Caitlin Coleman" userId="96f87ca1-0e64-4ae8-8d77-98757b85df0b" providerId="ADAL" clId="{8D17E4FF-FF37-4F79-AD8E-DFADB3019D4F}" dt="2024-05-29T17:19:39.562" v="349" actId="478"/>
          <ac:spMkLst>
            <pc:docMk/>
            <pc:sldMk cId="1031075400" sldId="283"/>
            <ac:spMk id="11267" creationId="{00000000-0000-0000-0000-000000000000}"/>
          </ac:spMkLst>
        </pc:spChg>
        <pc:picChg chg="mod modCrop">
          <ac:chgData name="Caitlin Coleman" userId="96f87ca1-0e64-4ae8-8d77-98757b85df0b" providerId="ADAL" clId="{8D17E4FF-FF37-4F79-AD8E-DFADB3019D4F}" dt="2024-05-30T13:33:53.372" v="8637" actId="962"/>
          <ac:picMkLst>
            <pc:docMk/>
            <pc:sldMk cId="1031075400" sldId="283"/>
            <ac:picMk id="3" creationId="{13CE8097-7697-655C-9CD3-E887760E0C8A}"/>
          </ac:picMkLst>
        </pc:picChg>
      </pc:sldChg>
      <pc:sldChg chg="addSp delSp modSp add mod">
        <pc:chgData name="Caitlin Coleman" userId="96f87ca1-0e64-4ae8-8d77-98757b85df0b" providerId="ADAL" clId="{8D17E4FF-FF37-4F79-AD8E-DFADB3019D4F}" dt="2024-05-30T11:42:51.249" v="2920" actId="1076"/>
        <pc:sldMkLst>
          <pc:docMk/>
          <pc:sldMk cId="116920982" sldId="284"/>
        </pc:sldMkLst>
        <pc:spChg chg="add del mod">
          <ac:chgData name="Caitlin Coleman" userId="96f87ca1-0e64-4ae8-8d77-98757b85df0b" providerId="ADAL" clId="{8D17E4FF-FF37-4F79-AD8E-DFADB3019D4F}" dt="2024-05-29T18:01:39.249" v="1291" actId="478"/>
          <ac:spMkLst>
            <pc:docMk/>
            <pc:sldMk cId="116920982" sldId="284"/>
            <ac:spMk id="4" creationId="{19811A54-F59A-9B18-5C65-FEE4A74EC13F}"/>
          </ac:spMkLst>
        </pc:spChg>
        <pc:spChg chg="del">
          <ac:chgData name="Caitlin Coleman" userId="96f87ca1-0e64-4ae8-8d77-98757b85df0b" providerId="ADAL" clId="{8D17E4FF-FF37-4F79-AD8E-DFADB3019D4F}" dt="2024-05-29T18:01:43.528" v="1294" actId="478"/>
          <ac:spMkLst>
            <pc:docMk/>
            <pc:sldMk cId="116920982" sldId="284"/>
            <ac:spMk id="6" creationId="{D2F582B4-6F7F-40CA-7BEF-E682B697191A}"/>
          </ac:spMkLst>
        </pc:spChg>
        <pc:spChg chg="mod">
          <ac:chgData name="Caitlin Coleman" userId="96f87ca1-0e64-4ae8-8d77-98757b85df0b" providerId="ADAL" clId="{8D17E4FF-FF37-4F79-AD8E-DFADB3019D4F}" dt="2024-05-30T11:42:51.249" v="2920" actId="1076"/>
          <ac:spMkLst>
            <pc:docMk/>
            <pc:sldMk cId="116920982" sldId="284"/>
            <ac:spMk id="7" creationId="{6517D6C9-AD67-5C2D-4EEC-E7212DC291B0}"/>
          </ac:spMkLst>
        </pc:spChg>
        <pc:spChg chg="del">
          <ac:chgData name="Caitlin Coleman" userId="96f87ca1-0e64-4ae8-8d77-98757b85df0b" providerId="ADAL" clId="{8D17E4FF-FF37-4F79-AD8E-DFADB3019D4F}" dt="2024-05-29T18:01:41.734" v="1293" actId="478"/>
          <ac:spMkLst>
            <pc:docMk/>
            <pc:sldMk cId="116920982" sldId="284"/>
            <ac:spMk id="8" creationId="{13A0D074-B162-BF1D-D2D2-2FBCFB8CE3C9}"/>
          </ac:spMkLst>
        </pc:spChg>
        <pc:spChg chg="del">
          <ac:chgData name="Caitlin Coleman" userId="96f87ca1-0e64-4ae8-8d77-98757b85df0b" providerId="ADAL" clId="{8D17E4FF-FF37-4F79-AD8E-DFADB3019D4F}" dt="2024-05-29T18:02:06.639" v="1313" actId="478"/>
          <ac:spMkLst>
            <pc:docMk/>
            <pc:sldMk cId="116920982" sldId="284"/>
            <ac:spMk id="9" creationId="{0FFCD554-9F86-FA98-36DF-BDA639CD00D9}"/>
          </ac:spMkLst>
        </pc:spChg>
        <pc:spChg chg="mod">
          <ac:chgData name="Caitlin Coleman" userId="96f87ca1-0e64-4ae8-8d77-98757b85df0b" providerId="ADAL" clId="{8D17E4FF-FF37-4F79-AD8E-DFADB3019D4F}" dt="2024-05-29T18:01:50.529" v="1308" actId="20577"/>
          <ac:spMkLst>
            <pc:docMk/>
            <pc:sldMk cId="116920982" sldId="284"/>
            <ac:spMk id="11266" creationId="{00000000-0000-0000-0000-000000000000}"/>
          </ac:spMkLst>
        </pc:spChg>
        <pc:spChg chg="del">
          <ac:chgData name="Caitlin Coleman" userId="96f87ca1-0e64-4ae8-8d77-98757b85df0b" providerId="ADAL" clId="{8D17E4FF-FF37-4F79-AD8E-DFADB3019D4F}" dt="2024-05-29T18:01:37.014" v="1290" actId="478"/>
          <ac:spMkLst>
            <pc:docMk/>
            <pc:sldMk cId="116920982" sldId="284"/>
            <ac:spMk id="11267" creationId="{00000000-0000-0000-0000-000000000000}"/>
          </ac:spMkLst>
        </pc:spChg>
        <pc:picChg chg="del">
          <ac:chgData name="Caitlin Coleman" userId="96f87ca1-0e64-4ae8-8d77-98757b85df0b" providerId="ADAL" clId="{8D17E4FF-FF37-4F79-AD8E-DFADB3019D4F}" dt="2024-05-29T18:01:40.214" v="1292" actId="478"/>
          <ac:picMkLst>
            <pc:docMk/>
            <pc:sldMk cId="116920982" sldId="284"/>
            <ac:picMk id="3" creationId="{14E69891-5087-1F44-5787-4C5BA4BDF4C5}"/>
          </ac:picMkLst>
        </pc:picChg>
        <pc:picChg chg="mod">
          <ac:chgData name="Caitlin Coleman" userId="96f87ca1-0e64-4ae8-8d77-98757b85df0b" providerId="ADAL" clId="{8D17E4FF-FF37-4F79-AD8E-DFADB3019D4F}" dt="2024-05-30T11:42:46.573" v="2919" actId="1076"/>
          <ac:picMkLst>
            <pc:docMk/>
            <pc:sldMk cId="116920982" sldId="284"/>
            <ac:picMk id="5" creationId="{0CE515D6-B133-B486-22B5-411999F93B79}"/>
          </ac:picMkLst>
        </pc:picChg>
      </pc:sldChg>
      <pc:sldChg chg="delSp modSp add mod">
        <pc:chgData name="Caitlin Coleman" userId="96f87ca1-0e64-4ae8-8d77-98757b85df0b" providerId="ADAL" clId="{8D17E4FF-FF37-4F79-AD8E-DFADB3019D4F}" dt="2024-05-30T11:42:25.382" v="2916" actId="255"/>
        <pc:sldMkLst>
          <pc:docMk/>
          <pc:sldMk cId="40784987" sldId="285"/>
        </pc:sldMkLst>
        <pc:spChg chg="del">
          <ac:chgData name="Caitlin Coleman" userId="96f87ca1-0e64-4ae8-8d77-98757b85df0b" providerId="ADAL" clId="{8D17E4FF-FF37-4F79-AD8E-DFADB3019D4F}" dt="2024-05-30T11:25:51.776" v="1679" actId="478"/>
          <ac:spMkLst>
            <pc:docMk/>
            <pc:sldMk cId="40784987" sldId="285"/>
            <ac:spMk id="8" creationId="{13A0D074-B162-BF1D-D2D2-2FBCFB8CE3C9}"/>
          </ac:spMkLst>
        </pc:spChg>
        <pc:spChg chg="del">
          <ac:chgData name="Caitlin Coleman" userId="96f87ca1-0e64-4ae8-8d77-98757b85df0b" providerId="ADAL" clId="{8D17E4FF-FF37-4F79-AD8E-DFADB3019D4F}" dt="2024-05-30T11:25:53.369" v="1680" actId="478"/>
          <ac:spMkLst>
            <pc:docMk/>
            <pc:sldMk cId="40784987" sldId="285"/>
            <ac:spMk id="9" creationId="{0FFCD554-9F86-FA98-36DF-BDA639CD00D9}"/>
          </ac:spMkLst>
        </pc:spChg>
        <pc:spChg chg="mod">
          <ac:chgData name="Caitlin Coleman" userId="96f87ca1-0e64-4ae8-8d77-98757b85df0b" providerId="ADAL" clId="{8D17E4FF-FF37-4F79-AD8E-DFADB3019D4F}" dt="2024-05-30T11:37:01.244" v="2309" actId="20577"/>
          <ac:spMkLst>
            <pc:docMk/>
            <pc:sldMk cId="40784987" sldId="285"/>
            <ac:spMk id="11266" creationId="{00000000-0000-0000-0000-000000000000}"/>
          </ac:spMkLst>
        </pc:spChg>
        <pc:spChg chg="mod">
          <ac:chgData name="Caitlin Coleman" userId="96f87ca1-0e64-4ae8-8d77-98757b85df0b" providerId="ADAL" clId="{8D17E4FF-FF37-4F79-AD8E-DFADB3019D4F}" dt="2024-05-30T11:42:25.382" v="2916" actId="255"/>
          <ac:spMkLst>
            <pc:docMk/>
            <pc:sldMk cId="40784987" sldId="285"/>
            <ac:spMk id="11267" creationId="{00000000-0000-0000-0000-000000000000}"/>
          </ac:spMkLst>
        </pc:spChg>
        <pc:picChg chg="del">
          <ac:chgData name="Caitlin Coleman" userId="96f87ca1-0e64-4ae8-8d77-98757b85df0b" providerId="ADAL" clId="{8D17E4FF-FF37-4F79-AD8E-DFADB3019D4F}" dt="2024-05-30T11:25:54.233" v="1681" actId="478"/>
          <ac:picMkLst>
            <pc:docMk/>
            <pc:sldMk cId="40784987" sldId="285"/>
            <ac:picMk id="3" creationId="{14E69891-5087-1F44-5787-4C5BA4BDF4C5}"/>
          </ac:picMkLst>
        </pc:picChg>
      </pc:sldChg>
      <pc:sldChg chg="addSp modSp add mod ord">
        <pc:chgData name="Caitlin Coleman" userId="96f87ca1-0e64-4ae8-8d77-98757b85df0b" providerId="ADAL" clId="{8D17E4FF-FF37-4F79-AD8E-DFADB3019D4F}" dt="2024-05-30T13:40:18.412" v="8644" actId="20577"/>
        <pc:sldMkLst>
          <pc:docMk/>
          <pc:sldMk cId="3866333604" sldId="286"/>
        </pc:sldMkLst>
        <pc:spChg chg="add mod ord">
          <ac:chgData name="Caitlin Coleman" userId="96f87ca1-0e64-4ae8-8d77-98757b85df0b" providerId="ADAL" clId="{8D17E4FF-FF37-4F79-AD8E-DFADB3019D4F}" dt="2024-05-30T13:30:04.447" v="8449"/>
          <ac:spMkLst>
            <pc:docMk/>
            <pc:sldMk cId="3866333604" sldId="286"/>
            <ac:spMk id="8" creationId="{E2507479-741C-916B-DF7D-5D8A33BEAEE9}"/>
          </ac:spMkLst>
        </pc:spChg>
        <pc:spChg chg="add mod">
          <ac:chgData name="Caitlin Coleman" userId="96f87ca1-0e64-4ae8-8d77-98757b85df0b" providerId="ADAL" clId="{8D17E4FF-FF37-4F79-AD8E-DFADB3019D4F}" dt="2024-05-30T12:24:10.039" v="3420" actId="1076"/>
          <ac:spMkLst>
            <pc:docMk/>
            <pc:sldMk cId="3866333604" sldId="286"/>
            <ac:spMk id="9" creationId="{B5829D1E-0793-EF33-62BF-39BA19DC8D81}"/>
          </ac:spMkLst>
        </pc:spChg>
        <pc:spChg chg="mod">
          <ac:chgData name="Caitlin Coleman" userId="96f87ca1-0e64-4ae8-8d77-98757b85df0b" providerId="ADAL" clId="{8D17E4FF-FF37-4F79-AD8E-DFADB3019D4F}" dt="2024-05-30T11:36:17.085" v="2296" actId="20577"/>
          <ac:spMkLst>
            <pc:docMk/>
            <pc:sldMk cId="3866333604" sldId="286"/>
            <ac:spMk id="11266" creationId="{00000000-0000-0000-0000-000000000000}"/>
          </ac:spMkLst>
        </pc:spChg>
        <pc:spChg chg="mod">
          <ac:chgData name="Caitlin Coleman" userId="96f87ca1-0e64-4ae8-8d77-98757b85df0b" providerId="ADAL" clId="{8D17E4FF-FF37-4F79-AD8E-DFADB3019D4F}" dt="2024-05-30T13:40:18.412" v="8644" actId="20577"/>
          <ac:spMkLst>
            <pc:docMk/>
            <pc:sldMk cId="3866333604" sldId="286"/>
            <ac:spMk id="11267" creationId="{00000000-0000-0000-0000-000000000000}"/>
          </ac:spMkLst>
        </pc:spChg>
        <pc:picChg chg="add mod">
          <ac:chgData name="Caitlin Coleman" userId="96f87ca1-0e64-4ae8-8d77-98757b85df0b" providerId="ADAL" clId="{8D17E4FF-FF37-4F79-AD8E-DFADB3019D4F}" dt="2024-05-30T12:24:07.017" v="3419" actId="1076"/>
          <ac:picMkLst>
            <pc:docMk/>
            <pc:sldMk cId="3866333604" sldId="286"/>
            <ac:picMk id="3" creationId="{88B2EB5B-D39B-CB77-AD48-16570DBC0351}"/>
          </ac:picMkLst>
        </pc:picChg>
      </pc:sldChg>
      <pc:sldChg chg="modSp add mod ord">
        <pc:chgData name="Caitlin Coleman" userId="96f87ca1-0e64-4ae8-8d77-98757b85df0b" providerId="ADAL" clId="{8D17E4FF-FF37-4F79-AD8E-DFADB3019D4F}" dt="2024-05-30T11:36:53.958" v="2305" actId="20577"/>
        <pc:sldMkLst>
          <pc:docMk/>
          <pc:sldMk cId="4121036853" sldId="287"/>
        </pc:sldMkLst>
        <pc:spChg chg="mod">
          <ac:chgData name="Caitlin Coleman" userId="96f87ca1-0e64-4ae8-8d77-98757b85df0b" providerId="ADAL" clId="{8D17E4FF-FF37-4F79-AD8E-DFADB3019D4F}" dt="2024-05-30T11:36:53.958" v="2305" actId="20577"/>
          <ac:spMkLst>
            <pc:docMk/>
            <pc:sldMk cId="4121036853" sldId="287"/>
            <ac:spMk id="11266" creationId="{00000000-0000-0000-0000-000000000000}"/>
          </ac:spMkLst>
        </pc:spChg>
        <pc:spChg chg="mod">
          <ac:chgData name="Caitlin Coleman" userId="96f87ca1-0e64-4ae8-8d77-98757b85df0b" providerId="ADAL" clId="{8D17E4FF-FF37-4F79-AD8E-DFADB3019D4F}" dt="2024-05-30T11:36:39.732" v="2301" actId="255"/>
          <ac:spMkLst>
            <pc:docMk/>
            <pc:sldMk cId="4121036853" sldId="287"/>
            <ac:spMk id="11267" creationId="{00000000-0000-0000-0000-000000000000}"/>
          </ac:spMkLst>
        </pc:spChg>
      </pc:sldChg>
      <pc:sldChg chg="addSp modSp add mod ord">
        <pc:chgData name="Caitlin Coleman" userId="96f87ca1-0e64-4ae8-8d77-98757b85df0b" providerId="ADAL" clId="{8D17E4FF-FF37-4F79-AD8E-DFADB3019D4F}" dt="2024-05-30T13:30:19.937" v="8450"/>
        <pc:sldMkLst>
          <pc:docMk/>
          <pc:sldMk cId="2853637649" sldId="288"/>
        </pc:sldMkLst>
        <pc:spChg chg="add mod ord">
          <ac:chgData name="Caitlin Coleman" userId="96f87ca1-0e64-4ae8-8d77-98757b85df0b" providerId="ADAL" clId="{8D17E4FF-FF37-4F79-AD8E-DFADB3019D4F}" dt="2024-05-30T13:30:19.937" v="8450"/>
          <ac:spMkLst>
            <pc:docMk/>
            <pc:sldMk cId="2853637649" sldId="288"/>
            <ac:spMk id="6" creationId="{9BF5E2A7-1E56-416A-E340-A39EB7E17E3E}"/>
          </ac:spMkLst>
        </pc:spChg>
        <pc:spChg chg="add mod">
          <ac:chgData name="Caitlin Coleman" userId="96f87ca1-0e64-4ae8-8d77-98757b85df0b" providerId="ADAL" clId="{8D17E4FF-FF37-4F79-AD8E-DFADB3019D4F}" dt="2024-05-30T12:38:26.051" v="5150" actId="1076"/>
          <ac:spMkLst>
            <pc:docMk/>
            <pc:sldMk cId="2853637649" sldId="288"/>
            <ac:spMk id="7" creationId="{CCABA06F-3D1F-6749-207A-07D7FCBA4734}"/>
          </ac:spMkLst>
        </pc:spChg>
        <pc:spChg chg="mod">
          <ac:chgData name="Caitlin Coleman" userId="96f87ca1-0e64-4ae8-8d77-98757b85df0b" providerId="ADAL" clId="{8D17E4FF-FF37-4F79-AD8E-DFADB3019D4F}" dt="2024-05-30T11:43:24.255" v="2925" actId="20577"/>
          <ac:spMkLst>
            <pc:docMk/>
            <pc:sldMk cId="2853637649" sldId="288"/>
            <ac:spMk id="11266" creationId="{00000000-0000-0000-0000-000000000000}"/>
          </ac:spMkLst>
        </pc:spChg>
        <pc:spChg chg="mod">
          <ac:chgData name="Caitlin Coleman" userId="96f87ca1-0e64-4ae8-8d77-98757b85df0b" providerId="ADAL" clId="{8D17E4FF-FF37-4F79-AD8E-DFADB3019D4F}" dt="2024-05-30T12:38:15.903" v="5148" actId="27636"/>
          <ac:spMkLst>
            <pc:docMk/>
            <pc:sldMk cId="2853637649" sldId="288"/>
            <ac:spMk id="11267" creationId="{00000000-0000-0000-0000-000000000000}"/>
          </ac:spMkLst>
        </pc:spChg>
        <pc:picChg chg="add mod">
          <ac:chgData name="Caitlin Coleman" userId="96f87ca1-0e64-4ae8-8d77-98757b85df0b" providerId="ADAL" clId="{8D17E4FF-FF37-4F79-AD8E-DFADB3019D4F}" dt="2024-05-30T12:38:20.262" v="5149" actId="1076"/>
          <ac:picMkLst>
            <pc:docMk/>
            <pc:sldMk cId="2853637649" sldId="288"/>
            <ac:picMk id="5" creationId="{1A9B202A-3F53-CEB6-E08B-D9A9A0CDEE28}"/>
          </ac:picMkLst>
        </pc:picChg>
      </pc:sldChg>
      <pc:sldChg chg="modSp add mod">
        <pc:chgData name="Caitlin Coleman" userId="96f87ca1-0e64-4ae8-8d77-98757b85df0b" providerId="ADAL" clId="{8D17E4FF-FF37-4F79-AD8E-DFADB3019D4F}" dt="2024-05-30T13:44:49.635" v="8666" actId="20577"/>
        <pc:sldMkLst>
          <pc:docMk/>
          <pc:sldMk cId="187044170" sldId="289"/>
        </pc:sldMkLst>
        <pc:spChg chg="mod">
          <ac:chgData name="Caitlin Coleman" userId="96f87ca1-0e64-4ae8-8d77-98757b85df0b" providerId="ADAL" clId="{8D17E4FF-FF37-4F79-AD8E-DFADB3019D4F}" dt="2024-05-30T13:10:48.893" v="7466" actId="404"/>
          <ac:spMkLst>
            <pc:docMk/>
            <pc:sldMk cId="187044170" sldId="289"/>
            <ac:spMk id="11266" creationId="{00000000-0000-0000-0000-000000000000}"/>
          </ac:spMkLst>
        </pc:spChg>
        <pc:spChg chg="mod">
          <ac:chgData name="Caitlin Coleman" userId="96f87ca1-0e64-4ae8-8d77-98757b85df0b" providerId="ADAL" clId="{8D17E4FF-FF37-4F79-AD8E-DFADB3019D4F}" dt="2024-05-30T13:44:49.635" v="8666" actId="20577"/>
          <ac:spMkLst>
            <pc:docMk/>
            <pc:sldMk cId="187044170" sldId="289"/>
            <ac:spMk id="11267" creationId="{00000000-0000-0000-0000-000000000000}"/>
          </ac:spMkLst>
        </pc:spChg>
      </pc:sldChg>
      <pc:sldChg chg="modSp add mod">
        <pc:chgData name="Caitlin Coleman" userId="96f87ca1-0e64-4ae8-8d77-98757b85df0b" providerId="ADAL" clId="{8D17E4FF-FF37-4F79-AD8E-DFADB3019D4F}" dt="2024-05-30T14:05:52.878" v="8685" actId="20577"/>
        <pc:sldMkLst>
          <pc:docMk/>
          <pc:sldMk cId="4173485554" sldId="290"/>
        </pc:sldMkLst>
        <pc:spChg chg="mod">
          <ac:chgData name="Caitlin Coleman" userId="96f87ca1-0e64-4ae8-8d77-98757b85df0b" providerId="ADAL" clId="{8D17E4FF-FF37-4F79-AD8E-DFADB3019D4F}" dt="2024-05-30T12:42:46.842" v="5560" actId="20577"/>
          <ac:spMkLst>
            <pc:docMk/>
            <pc:sldMk cId="4173485554" sldId="290"/>
            <ac:spMk id="11266" creationId="{00000000-0000-0000-0000-000000000000}"/>
          </ac:spMkLst>
        </pc:spChg>
        <pc:spChg chg="mod">
          <ac:chgData name="Caitlin Coleman" userId="96f87ca1-0e64-4ae8-8d77-98757b85df0b" providerId="ADAL" clId="{8D17E4FF-FF37-4F79-AD8E-DFADB3019D4F}" dt="2024-05-30T14:05:52.878" v="8685" actId="20577"/>
          <ac:spMkLst>
            <pc:docMk/>
            <pc:sldMk cId="4173485554" sldId="290"/>
            <ac:spMk id="11267" creationId="{00000000-0000-0000-0000-000000000000}"/>
          </ac:spMkLst>
        </pc:spChg>
      </pc:sldChg>
      <pc:sldChg chg="modSp add mod">
        <pc:chgData name="Caitlin Coleman" userId="96f87ca1-0e64-4ae8-8d77-98757b85df0b" providerId="ADAL" clId="{8D17E4FF-FF37-4F79-AD8E-DFADB3019D4F}" dt="2024-05-30T13:54:04.252" v="8678" actId="20577"/>
        <pc:sldMkLst>
          <pc:docMk/>
          <pc:sldMk cId="3388538529" sldId="291"/>
        </pc:sldMkLst>
        <pc:spChg chg="mod">
          <ac:chgData name="Caitlin Coleman" userId="96f87ca1-0e64-4ae8-8d77-98757b85df0b" providerId="ADAL" clId="{8D17E4FF-FF37-4F79-AD8E-DFADB3019D4F}" dt="2024-05-30T13:10:55.010" v="7469" actId="20577"/>
          <ac:spMkLst>
            <pc:docMk/>
            <pc:sldMk cId="3388538529" sldId="291"/>
            <ac:spMk id="11266" creationId="{00000000-0000-0000-0000-000000000000}"/>
          </ac:spMkLst>
        </pc:spChg>
        <pc:spChg chg="mod">
          <ac:chgData name="Caitlin Coleman" userId="96f87ca1-0e64-4ae8-8d77-98757b85df0b" providerId="ADAL" clId="{8D17E4FF-FF37-4F79-AD8E-DFADB3019D4F}" dt="2024-05-30T13:54:04.252" v="8678" actId="20577"/>
          <ac:spMkLst>
            <pc:docMk/>
            <pc:sldMk cId="3388538529" sldId="291"/>
            <ac:spMk id="1126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Two strains of S. pneumoniae were used in Griffith's transformation experiments. The R strain is nonpathogenic, whereas the S strain is pathogenic and causes death. When Griffith injected a mouse with the heat-killed S strain and a live R strain, the mouse died. The S strain was recovered from the dead mouse. Griffith concluded that something had passed from the heat-killed S strain to the R strain, transforming the R strain into the S strain in the process.</a:t>
            </a:r>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2079447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Hershey and Chase's experiments, bacteria were infected with phage radiolabeled with either 35S, which labels protein, or 32P, which labels DNA. Only 32P entered the bacterial cells, indicating that DNA is the genetic material.</a:t>
            </a:r>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156051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347623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87307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14.1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A Modern Understanding of DNA</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p:txBody>
          <a:bodyPr>
            <a:normAutofit fontScale="70000" lnSpcReduction="20000"/>
          </a:bodyPr>
          <a:lstStyle/>
          <a:p>
            <a:r>
              <a:rPr lang="en-US" sz="3100" dirty="0"/>
              <a:t>Career: Forensic Scientist</a:t>
            </a:r>
          </a:p>
          <a:p>
            <a:pPr marL="457200" indent="-457200">
              <a:buFont typeface="Arial" panose="020B0604020202020204" pitchFamily="34" charset="0"/>
              <a:buChar char="•"/>
            </a:pPr>
            <a:r>
              <a:rPr lang="en-US" dirty="0"/>
              <a:t>Uses DNA analysis evidence to solve cases</a:t>
            </a:r>
          </a:p>
          <a:p>
            <a:pPr marL="457200" indent="-457200">
              <a:buFont typeface="Arial" panose="020B0604020202020204" pitchFamily="34" charset="0"/>
              <a:buChar char="•"/>
            </a:pPr>
            <a:r>
              <a:rPr lang="en-US" dirty="0"/>
              <a:t>First time used was with immigration case where a boy's identity was in doubt</a:t>
            </a:r>
          </a:p>
          <a:p>
            <a:pPr marL="457200" indent="-457200">
              <a:buFont typeface="Arial" panose="020B0604020202020204" pitchFamily="34" charset="0"/>
              <a:buChar char="•"/>
            </a:pPr>
            <a:r>
              <a:rPr lang="en-US" dirty="0"/>
              <a:t>DNA fingerprinting invented by Dr. Alec Jeffreys</a:t>
            </a:r>
          </a:p>
          <a:p>
            <a:pPr marL="1200150" lvl="1" indent="-457200">
              <a:buFont typeface="Arial" panose="020B0604020202020204" pitchFamily="34" charset="0"/>
              <a:buChar char="•"/>
            </a:pPr>
            <a:r>
              <a:rPr lang="en-US" b="1" dirty="0">
                <a:solidFill>
                  <a:schemeClr val="bg1"/>
                </a:solidFill>
              </a:rPr>
              <a:t>DNA fingerprinting</a:t>
            </a:r>
            <a:r>
              <a:rPr lang="en-US" dirty="0">
                <a:solidFill>
                  <a:schemeClr val="bg1"/>
                </a:solidFill>
              </a:rPr>
              <a:t>: a chemical test that shows the genetic makeup of a person or other living thing</a:t>
            </a:r>
          </a:p>
          <a:p>
            <a:pPr marL="457200" indent="-457200">
              <a:buFont typeface="Arial" panose="020B0604020202020204" pitchFamily="34" charset="0"/>
              <a:buChar char="•"/>
            </a:pPr>
            <a:r>
              <a:rPr lang="en-US" dirty="0"/>
              <a:t>Analyzes various types of evidence including documents, handwriting, firearms, and biological samples, like hair, semen, saliva, and blood </a:t>
            </a:r>
          </a:p>
          <a:p>
            <a:pPr marL="457200" indent="-457200">
              <a:buFont typeface="Arial" panose="020B0604020202020204" pitchFamily="34" charset="0"/>
              <a:buChar char="•"/>
            </a:pPr>
            <a:r>
              <a:rPr lang="en-US" dirty="0"/>
              <a:t>Analysis involves DNA isolation, sequencing, and sequence analysis</a:t>
            </a:r>
          </a:p>
          <a:p>
            <a:pPr marL="457200" indent="-457200">
              <a:buFont typeface="Arial" panose="020B0604020202020204" pitchFamily="34" charset="0"/>
              <a:buChar char="•"/>
            </a:pPr>
            <a:r>
              <a:rPr lang="en-US" dirty="0"/>
              <a:t>Presents findings in court hearings</a:t>
            </a:r>
          </a:p>
          <a:p>
            <a:pPr marL="457200" indent="-457200">
              <a:buFont typeface="Arial" panose="020B0604020202020204" pitchFamily="34" charset="0"/>
              <a:buChar char="•"/>
            </a:pPr>
            <a:r>
              <a:rPr lang="en-US" dirty="0"/>
              <a:t>Employed in crime labs of city and state government agencies, scientific and research organizations, pharmaceutical industries, and college and university labs</a:t>
            </a:r>
          </a:p>
          <a:p>
            <a:pPr marL="457200" indent="-457200">
              <a:buFont typeface="Arial" panose="020B0604020202020204" pitchFamily="34" charset="0"/>
              <a:buChar char="•"/>
            </a:pPr>
            <a:r>
              <a:rPr lang="en-US" dirty="0"/>
              <a:t>A bachelor's degree in chemistry, biology, or physics required, along with laboratory experience</a:t>
            </a:r>
          </a:p>
        </p:txBody>
      </p:sp>
    </p:spTree>
    <p:extLst>
      <p:ext uri="{BB962C8B-B14F-4D97-AF65-F5344CB8AC3E}">
        <p14:creationId xmlns:p14="http://schemas.microsoft.com/office/powerpoint/2010/main" val="1146028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 Modern Understanding of DNA</a:t>
            </a:r>
            <a:r>
              <a:rPr lang="en-US" sz="1200" baseline="-25000" dirty="0"/>
              <a:t>5</a:t>
            </a:r>
            <a:endParaRPr lang="en-US" sz="3200" baseline="-25000" dirty="0">
              <a:solidFill>
                <a:schemeClr val="accent1"/>
              </a:solidFill>
            </a:endParaRPr>
          </a:p>
        </p:txBody>
      </p:sp>
      <p:sp>
        <p:nvSpPr>
          <p:cNvPr id="11267" name="Rectangle 3"/>
          <p:cNvSpPr>
            <a:spLocks noGrp="1"/>
          </p:cNvSpPr>
          <p:nvPr>
            <p:ph idx="1"/>
          </p:nvPr>
        </p:nvSpPr>
        <p:spPr>
          <a:xfrm>
            <a:off x="457200" y="1280160"/>
            <a:ext cx="6248400" cy="4708202"/>
          </a:xfrm>
          <a:prstGeom prst="rect">
            <a:avLst/>
          </a:prstGeom>
        </p:spPr>
        <p:txBody>
          <a:bodyPr>
            <a:normAutofit fontScale="25000" lnSpcReduction="20000"/>
          </a:bodyPr>
          <a:lstStyle/>
          <a:p>
            <a:r>
              <a:rPr lang="en-US" sz="9600" dirty="0"/>
              <a:t>Martha Chase and Alfred Hershey (1952) proved DNA was genetic material, not proteins</a:t>
            </a:r>
          </a:p>
          <a:p>
            <a:r>
              <a:rPr lang="en-US" sz="9600" dirty="0"/>
              <a:t>Studied bacteriophage</a:t>
            </a:r>
          </a:p>
          <a:p>
            <a:pPr lvl="1"/>
            <a:r>
              <a:rPr lang="en-US" sz="9600" b="1" dirty="0"/>
              <a:t>Bacteriophage</a:t>
            </a:r>
            <a:r>
              <a:rPr lang="en-US" sz="9600" dirty="0"/>
              <a:t>: virus that infects bacteria</a:t>
            </a:r>
          </a:p>
          <a:p>
            <a:pPr lvl="1"/>
            <a:r>
              <a:rPr lang="en-US" sz="9600" dirty="0"/>
              <a:t>Viruses have simple structure: protein coat (capsid) and nucleic acid core with genetic material (either DNA or RNA)</a:t>
            </a:r>
          </a:p>
          <a:p>
            <a:pPr lvl="1"/>
            <a:r>
              <a:rPr lang="en-US" sz="9600" dirty="0"/>
              <a:t>Bacteriophage infects host cell and injects nucleic acids inside</a:t>
            </a:r>
          </a:p>
          <a:p>
            <a:pPr lvl="1"/>
            <a:r>
              <a:rPr lang="en-US" sz="9600" dirty="0"/>
              <a:t>Phage DNA makes multiple copies of itself using host machinery</a:t>
            </a:r>
          </a:p>
          <a:p>
            <a:pPr lvl="1"/>
            <a:r>
              <a:rPr lang="en-US" sz="9600" dirty="0"/>
              <a:t>Host cell bursts, releasing bacteriophages</a:t>
            </a:r>
          </a:p>
          <a:p>
            <a:endParaRPr lang="en-US" dirty="0"/>
          </a:p>
          <a:p>
            <a:pPr>
              <a:tabLst>
                <a:tab pos="461963" algn="l"/>
              </a:tabLst>
            </a:pP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pic>
        <p:nvPicPr>
          <p:cNvPr id="2" name="Content Placeholder 6" descr="A photograph of Martha Chase">
            <a:extLst>
              <a:ext uri="{FF2B5EF4-FFF2-40B4-BE49-F238E27FC236}">
                <a16:creationId xmlns:a16="http://schemas.microsoft.com/office/drawing/2014/main" id="{9E20C461-5C66-6C1C-02C1-6B146BC8AA6C}"/>
              </a:ext>
            </a:extLst>
          </p:cNvPr>
          <p:cNvPicPr>
            <a:picLocks noChangeAspect="1"/>
          </p:cNvPicPr>
          <p:nvPr/>
        </p:nvPicPr>
        <p:blipFill>
          <a:blip r:embed="rId2"/>
          <a:srcRect l="31481" t="5333" r="30894" b="4667"/>
          <a:stretch/>
        </p:blipFill>
        <p:spPr>
          <a:xfrm>
            <a:off x="6564131" y="1264920"/>
            <a:ext cx="2372807" cy="3153191"/>
          </a:xfrm>
          <a:prstGeom prst="rect">
            <a:avLst/>
          </a:prstGeom>
        </p:spPr>
      </p:pic>
      <p:sp>
        <p:nvSpPr>
          <p:cNvPr id="6" name="Caption 1">
            <a:extLst>
              <a:ext uri="{FF2B5EF4-FFF2-40B4-BE49-F238E27FC236}">
                <a16:creationId xmlns:a16="http://schemas.microsoft.com/office/drawing/2014/main" id="{9BF5E2A7-1E56-416A-E340-A39EB7E17E3E}"/>
              </a:ext>
              <a:ext uri="{C183D7F6-B498-43B3-948B-1728B52AA6E4}">
                <adec:decorative xmlns:adec="http://schemas.microsoft.com/office/drawing/2017/decorative" val="0"/>
              </a:ext>
            </a:extLst>
          </p:cNvPr>
          <p:cNvSpPr txBox="1"/>
          <p:nvPr/>
        </p:nvSpPr>
        <p:spPr>
          <a:xfrm>
            <a:off x="6029646" y="4600991"/>
            <a:ext cx="3441778" cy="307777"/>
          </a:xfrm>
          <a:prstGeom prst="rect">
            <a:avLst/>
          </a:prstGeom>
          <a:noFill/>
        </p:spPr>
        <p:txBody>
          <a:bodyPr wrap="square" rtlCol="0">
            <a:spAutoFit/>
          </a:bodyPr>
          <a:lstStyle/>
          <a:p>
            <a:pPr algn="ctr"/>
            <a:r>
              <a:rPr lang="en-US" sz="1400" b="1" dirty="0"/>
              <a:t>14.1 Figure 4: </a:t>
            </a:r>
            <a:r>
              <a:rPr lang="en-US" sz="1400" dirty="0"/>
              <a:t>Martha Chase</a:t>
            </a:r>
          </a:p>
        </p:txBody>
      </p:sp>
      <p:sp>
        <p:nvSpPr>
          <p:cNvPr id="7" name="Photo Credit 1">
            <a:extLst>
              <a:ext uri="{FF2B5EF4-FFF2-40B4-BE49-F238E27FC236}">
                <a16:creationId xmlns:a16="http://schemas.microsoft.com/office/drawing/2014/main" id="{CCABA06F-3D1F-6749-207A-07D7FCBA4734}"/>
              </a:ext>
            </a:extLst>
          </p:cNvPr>
          <p:cNvSpPr txBox="1"/>
          <p:nvPr/>
        </p:nvSpPr>
        <p:spPr>
          <a:xfrm>
            <a:off x="5579316" y="5772918"/>
            <a:ext cx="4572000" cy="215444"/>
          </a:xfrm>
          <a:prstGeom prst="rect">
            <a:avLst/>
          </a:prstGeom>
          <a:noFill/>
        </p:spPr>
        <p:txBody>
          <a:bodyPr wrap="square">
            <a:spAutoFit/>
          </a:bodyPr>
          <a:lstStyle/>
          <a:p>
            <a:pPr algn="ctr"/>
            <a:r>
              <a:rPr lang="en-US" sz="800" dirty="0"/>
              <a:t>Unknown author on Wikimedia Commons. "Martha Chase."</a:t>
            </a:r>
          </a:p>
        </p:txBody>
      </p:sp>
    </p:spTree>
    <p:extLst>
      <p:ext uri="{BB962C8B-B14F-4D97-AF65-F5344CB8AC3E}">
        <p14:creationId xmlns:p14="http://schemas.microsoft.com/office/powerpoint/2010/main" val="285363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 Modern Understanding of DNA</a:t>
            </a:r>
            <a:r>
              <a:rPr lang="en-US" sz="1400" baseline="-25000" dirty="0"/>
              <a:t>6</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pPr>
              <a:tabLst>
                <a:tab pos="461963" algn="l"/>
              </a:tabLst>
            </a:pPr>
            <a:r>
              <a:rPr lang="en-US" i="0" dirty="0">
                <a:solidFill>
                  <a:schemeClr val="tx1"/>
                </a:solidFill>
              </a:rPr>
              <a:t>Hershey and Chase selected radioactive elements to distinguish protein from DNA in infected cells</a:t>
            </a:r>
          </a:p>
          <a:p>
            <a:pPr lvl="1">
              <a:tabLst>
                <a:tab pos="461963" algn="l"/>
              </a:tabLst>
            </a:pPr>
            <a:r>
              <a:rPr lang="en-US" dirty="0"/>
              <a:t>One labeled with radioactive sulfur (</a:t>
            </a:r>
            <a:r>
              <a:rPr lang="en-US" baseline="30000" dirty="0"/>
              <a:t>35</a:t>
            </a:r>
            <a:r>
              <a:rPr lang="en-US" dirty="0"/>
              <a:t>S) to label protein coat</a:t>
            </a:r>
          </a:p>
          <a:p>
            <a:pPr lvl="2">
              <a:tabLst>
                <a:tab pos="461963" algn="l"/>
              </a:tabLst>
            </a:pPr>
            <a:r>
              <a:rPr lang="en-US" dirty="0"/>
              <a:t>Sulfur found in several amino acids but not DNA so only proteins would be tagged</a:t>
            </a:r>
          </a:p>
          <a:p>
            <a:pPr lvl="1">
              <a:tabLst>
                <a:tab pos="461963" algn="l"/>
              </a:tabLst>
            </a:pPr>
            <a:r>
              <a:rPr lang="en-US" i="0" dirty="0">
                <a:solidFill>
                  <a:schemeClr val="tx1"/>
                </a:solidFill>
              </a:rPr>
              <a:t>One labeled with radioactive phosphorus (</a:t>
            </a:r>
            <a:r>
              <a:rPr lang="en-US" i="0" baseline="30000" dirty="0">
                <a:solidFill>
                  <a:schemeClr val="tx1"/>
                </a:solidFill>
              </a:rPr>
              <a:t>32</a:t>
            </a:r>
            <a:r>
              <a:rPr lang="en-US" i="0" dirty="0">
                <a:solidFill>
                  <a:schemeClr val="tx1"/>
                </a:solidFill>
              </a:rPr>
              <a:t>P)</a:t>
            </a:r>
          </a:p>
          <a:p>
            <a:pPr lvl="2">
              <a:tabLst>
                <a:tab pos="461963" algn="l"/>
              </a:tabLst>
            </a:pPr>
            <a:r>
              <a:rPr lang="en-US" dirty="0"/>
              <a:t>Phosphorus found in DNA but not protein so only DNA would be tagged</a:t>
            </a: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extLst>
      <p:ext uri="{BB962C8B-B14F-4D97-AF65-F5344CB8AC3E}">
        <p14:creationId xmlns:p14="http://schemas.microsoft.com/office/powerpoint/2010/main" val="3034285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 Modern Understanding of DNA</a:t>
            </a:r>
            <a:r>
              <a:rPr lang="en-US" sz="1400" baseline="-25000" dirty="0"/>
              <a:t>7</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0000" lnSpcReduction="20000"/>
          </a:bodyPr>
          <a:lstStyle/>
          <a:p>
            <a:pPr>
              <a:spcBef>
                <a:spcPts val="480"/>
              </a:spcBef>
              <a:tabLst>
                <a:tab pos="457200" algn="l"/>
              </a:tabLst>
            </a:pPr>
            <a:r>
              <a:rPr lang="en-US" i="0" dirty="0">
                <a:solidFill>
                  <a:schemeClr val="tx1"/>
                </a:solidFill>
              </a:rPr>
              <a:t>Each batch </a:t>
            </a:r>
            <a:r>
              <a:rPr lang="en-US" i="0">
                <a:solidFill>
                  <a:schemeClr val="tx1"/>
                </a:solidFill>
              </a:rPr>
              <a:t>of phage </a:t>
            </a:r>
            <a:r>
              <a:rPr lang="en-US" i="0" dirty="0">
                <a:solidFill>
                  <a:schemeClr val="tx1"/>
                </a:solidFill>
              </a:rPr>
              <a:t>allowed to infect cells separately</a:t>
            </a:r>
          </a:p>
          <a:p>
            <a:pPr>
              <a:spcBef>
                <a:spcPts val="480"/>
              </a:spcBef>
              <a:tabLst>
                <a:tab pos="457200" algn="l"/>
              </a:tabLst>
            </a:pPr>
            <a:r>
              <a:rPr lang="en-US" dirty="0">
                <a:solidFill>
                  <a:schemeClr val="tx1"/>
                </a:solidFill>
              </a:rPr>
              <a:t>Afterwards, phage bacterial suspension put in a blender, causing phage coat to detach from host</a:t>
            </a:r>
          </a:p>
          <a:p>
            <a:pPr>
              <a:spcBef>
                <a:spcPts val="480"/>
              </a:spcBef>
              <a:tabLst>
                <a:tab pos="457200" algn="l"/>
              </a:tabLst>
            </a:pPr>
            <a:r>
              <a:rPr lang="en-US" i="0" dirty="0">
                <a:solidFill>
                  <a:schemeClr val="tx1"/>
                </a:solidFill>
              </a:rPr>
              <a:t>Phage and bacterial suspension spun in centrifuge</a:t>
            </a:r>
          </a:p>
          <a:p>
            <a:pPr lvl="1">
              <a:spcBef>
                <a:spcPts val="480"/>
              </a:spcBef>
              <a:tabLst>
                <a:tab pos="457200" algn="l"/>
              </a:tabLst>
            </a:pPr>
            <a:r>
              <a:rPr lang="en-US" dirty="0"/>
              <a:t>Heavier bacterial cells settled at bottom and formed a pellet</a:t>
            </a:r>
          </a:p>
          <a:p>
            <a:pPr lvl="1">
              <a:spcBef>
                <a:spcPts val="480"/>
              </a:spcBef>
              <a:tabLst>
                <a:tab pos="457200" algn="l"/>
              </a:tabLst>
            </a:pPr>
            <a:r>
              <a:rPr lang="en-US" i="0" dirty="0">
                <a:solidFill>
                  <a:schemeClr val="tx1"/>
                </a:solidFill>
              </a:rPr>
              <a:t>Lighter phage particles stayed in supernatant (fluid above pellet)</a:t>
            </a:r>
          </a:p>
          <a:p>
            <a:pPr>
              <a:spcBef>
                <a:spcPts val="480"/>
              </a:spcBef>
              <a:tabLst>
                <a:tab pos="457200" algn="l"/>
              </a:tabLst>
            </a:pPr>
            <a:r>
              <a:rPr lang="en-US" i="0" dirty="0">
                <a:solidFill>
                  <a:schemeClr val="tx1"/>
                </a:solidFill>
              </a:rPr>
              <a:t>Results:</a:t>
            </a:r>
          </a:p>
          <a:p>
            <a:pPr lvl="1">
              <a:spcBef>
                <a:spcPts val="480"/>
              </a:spcBef>
              <a:tabLst>
                <a:tab pos="457200" algn="l"/>
              </a:tabLst>
            </a:pPr>
            <a:r>
              <a:rPr lang="en-US" i="0" baseline="30000" dirty="0">
                <a:solidFill>
                  <a:schemeClr val="tx1"/>
                </a:solidFill>
              </a:rPr>
              <a:t>35</a:t>
            </a:r>
            <a:r>
              <a:rPr lang="en-US" i="0" dirty="0">
                <a:solidFill>
                  <a:schemeClr val="tx1"/>
                </a:solidFill>
              </a:rPr>
              <a:t>S phage: Supernatant contained radioactively labeled phage but none in pellet</a:t>
            </a:r>
          </a:p>
          <a:p>
            <a:pPr lvl="1">
              <a:spcBef>
                <a:spcPts val="480"/>
              </a:spcBef>
              <a:tabLst>
                <a:tab pos="457200" algn="l"/>
              </a:tabLst>
            </a:pPr>
            <a:r>
              <a:rPr lang="en-US" i="0" baseline="30000" dirty="0">
                <a:solidFill>
                  <a:schemeClr val="tx1"/>
                </a:solidFill>
              </a:rPr>
              <a:t>32</a:t>
            </a:r>
            <a:r>
              <a:rPr lang="en-US" i="0" dirty="0">
                <a:solidFill>
                  <a:schemeClr val="tx1"/>
                </a:solidFill>
              </a:rPr>
              <a:t>P phage: Radioactivity detected in pellet but none in supernatant</a:t>
            </a:r>
          </a:p>
          <a:p>
            <a:pPr>
              <a:spcBef>
                <a:spcPts val="480"/>
              </a:spcBef>
              <a:tabLst>
                <a:tab pos="457200" algn="l"/>
              </a:tabLst>
            </a:pPr>
            <a:r>
              <a:rPr lang="en-US" i="0" dirty="0">
                <a:solidFill>
                  <a:schemeClr val="tx1"/>
                </a:solidFill>
              </a:rPr>
              <a:t>Conclusion:</a:t>
            </a:r>
          </a:p>
          <a:p>
            <a:pPr lvl="1">
              <a:spcBef>
                <a:spcPts val="480"/>
              </a:spcBef>
              <a:tabLst>
                <a:tab pos="457200" algn="l"/>
              </a:tabLst>
            </a:pPr>
            <a:r>
              <a:rPr lang="en-US" dirty="0"/>
              <a:t>Phage DNA injected into cell and carried information to produce more phage particles</a:t>
            </a:r>
          </a:p>
          <a:p>
            <a:pPr lvl="1">
              <a:spcBef>
                <a:spcPts val="480"/>
              </a:spcBef>
              <a:tabLst>
                <a:tab pos="457200" algn="l"/>
              </a:tabLst>
            </a:pPr>
            <a:r>
              <a:rPr lang="en-US" i="0" dirty="0">
                <a:solidFill>
                  <a:schemeClr val="tx1"/>
                </a:solidFill>
              </a:rPr>
              <a:t>Evidence that DNA was genetic material not proteins</a:t>
            </a:r>
            <a:endParaRPr lang="en-US" dirty="0">
              <a:solidFill>
                <a:srgbClr val="0000FF"/>
              </a:solidFill>
            </a:endParaRPr>
          </a:p>
        </p:txBody>
      </p:sp>
    </p:spTree>
    <p:extLst>
      <p:ext uri="{BB962C8B-B14F-4D97-AF65-F5344CB8AC3E}">
        <p14:creationId xmlns:p14="http://schemas.microsoft.com/office/powerpoint/2010/main" val="4173485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14.1 Figure 5</a:t>
            </a:r>
            <a:endParaRPr lang="en-US" sz="3200" dirty="0">
              <a:solidFill>
                <a:schemeClr val="accent1"/>
              </a:solidFill>
            </a:endParaRPr>
          </a:p>
        </p:txBody>
      </p:sp>
      <p:sp>
        <p:nvSpPr>
          <p:cNvPr id="6" name="Photo Credit 1">
            <a:extLst>
              <a:ext uri="{FF2B5EF4-FFF2-40B4-BE49-F238E27FC236}">
                <a16:creationId xmlns:a16="http://schemas.microsoft.com/office/drawing/2014/main" id="{9FB9A1BA-24A0-2A22-AF5F-2546B9F75874}"/>
              </a:ext>
            </a:extLst>
          </p:cNvPr>
          <p:cNvSpPr txBox="1"/>
          <p:nvPr/>
        </p:nvSpPr>
        <p:spPr>
          <a:xfrm>
            <a:off x="2286000" y="5821238"/>
            <a:ext cx="4572000" cy="215444"/>
          </a:xfrm>
          <a:prstGeom prst="rect">
            <a:avLst/>
          </a:prstGeom>
          <a:noFill/>
        </p:spPr>
        <p:txBody>
          <a:bodyPr wrap="square">
            <a:spAutoFit/>
          </a:bodyPr>
          <a:lstStyle/>
          <a:p>
            <a:pPr algn="ctr"/>
            <a:r>
              <a:rPr lang="en-US" sz="800" dirty="0"/>
              <a:t>CNX OpenStax on Wikimedia Commons. "Hershey and Chase experiment." Modified. </a:t>
            </a:r>
          </a:p>
        </p:txBody>
      </p:sp>
      <p:pic>
        <p:nvPicPr>
          <p:cNvPr id="2" name="Content Placeholder 6" descr="An illustration showing the process and result of Hershey and Chase's experiments. The illustration shows bacteria being infected by phage labeled with superscript 35 baseline upper case S, which is incorporated into the protein coat, or superscript 32 baseline upper case P, which is incorporated into the D N A. Infected bacteria were separated from phage by centrifugation and cultured. The bacteria that had been infected with phage containing superscript 32 baseline upper P labeled D N A made radioactive phage. The bacteria that had been infected with superscript 35 baseline upper S labeled phage produced unlabeled phage. The results support the hypothesis that D N A, and not protein, is the genetic material.">
            <a:extLst>
              <a:ext uri="{FF2B5EF4-FFF2-40B4-BE49-F238E27FC236}">
                <a16:creationId xmlns:a16="http://schemas.microsoft.com/office/drawing/2014/main" id="{2912F2E2-DEC8-E9B9-B63C-4BB4D7192596}"/>
              </a:ext>
            </a:extLst>
          </p:cNvPr>
          <p:cNvPicPr>
            <a:picLocks noGrp="1" noChangeAspect="1"/>
          </p:cNvPicPr>
          <p:nvPr>
            <p:ph idx="1"/>
          </p:nvPr>
        </p:nvPicPr>
        <p:blipFill>
          <a:blip r:embed="rId3"/>
          <a:srcRect l="17592" t="3667" r="17592" b="3000"/>
          <a:stretch/>
        </p:blipFill>
        <p:spPr>
          <a:xfrm>
            <a:off x="1600200" y="1051560"/>
            <a:ext cx="5943600" cy="4754880"/>
          </a:xfrm>
        </p:spPr>
      </p:pic>
    </p:spTree>
    <p:extLst>
      <p:ext uri="{BB962C8B-B14F-4D97-AF65-F5344CB8AC3E}">
        <p14:creationId xmlns:p14="http://schemas.microsoft.com/office/powerpoint/2010/main" val="1031075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82040"/>
          </a:xfrm>
        </p:spPr>
        <p:txBody>
          <a:bodyPr/>
          <a:lstStyle/>
          <a:p>
            <a:r>
              <a:rPr lang="en-US" dirty="0"/>
              <a:t>Why was phosphorus used in the Chase-Harvey experiment?</a:t>
            </a:r>
          </a:p>
        </p:txBody>
      </p:sp>
    </p:spTree>
    <p:extLst>
      <p:ext uri="{BB962C8B-B14F-4D97-AF65-F5344CB8AC3E}">
        <p14:creationId xmlns:p14="http://schemas.microsoft.com/office/powerpoint/2010/main" val="1933572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 Modern Understanding of DNA</a:t>
            </a:r>
            <a:r>
              <a:rPr lang="en-US" sz="1400" baseline="-25000" dirty="0"/>
              <a:t>8</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Erwin Chargaff discovered different species have different amounts of adenine, thymine, guanine, and cytosine but amounts are consistent within individuals and individuals of same species</a:t>
            </a:r>
          </a:p>
          <a:p>
            <a:r>
              <a:rPr lang="en-US" dirty="0"/>
              <a:t>Also discovered that adenine equaled thymine (A = T) and cytosine equaled guanine (C = G)</a:t>
            </a:r>
          </a:p>
          <a:p>
            <a:pPr lvl="1"/>
            <a:r>
              <a:rPr lang="en-US" dirty="0"/>
              <a:t>Equal amounts of purines (A + G) and pyrimidines (T + C) but different ratios of A + T to G + C</a:t>
            </a:r>
          </a:p>
          <a:p>
            <a:pPr lvl="2"/>
            <a:r>
              <a:rPr lang="en-US" dirty="0"/>
              <a:t>Known as Chargaff's rules</a:t>
            </a:r>
          </a:p>
          <a:p>
            <a:endParaRPr lang="en-US" dirty="0">
              <a:solidFill>
                <a:srgbClr val="0000FF"/>
              </a:solidFill>
            </a:endParaRPr>
          </a:p>
        </p:txBody>
      </p:sp>
    </p:spTree>
    <p:extLst>
      <p:ext uri="{BB962C8B-B14F-4D97-AF65-F5344CB8AC3E}">
        <p14:creationId xmlns:p14="http://schemas.microsoft.com/office/powerpoint/2010/main" val="18704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 Modern Understanding of DNA</a:t>
            </a:r>
            <a:r>
              <a:rPr lang="en-US" sz="1400" baseline="-25000" dirty="0"/>
              <a:t>9</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dirty="0"/>
              <a:t>Example: </a:t>
            </a:r>
          </a:p>
          <a:p>
            <a:pPr lvl="1"/>
            <a:r>
              <a:rPr lang="en-US" dirty="0"/>
              <a:t>Strand of DNA contains 15% adenine; it would also contain 15% thymine</a:t>
            </a:r>
          </a:p>
          <a:p>
            <a:pPr lvl="2"/>
            <a:r>
              <a:rPr lang="en-US" dirty="0"/>
              <a:t>Remaining 70% made up of guanine and cytosine</a:t>
            </a:r>
          </a:p>
          <a:p>
            <a:pPr lvl="3"/>
            <a:r>
              <a:rPr lang="en-US" sz="2200" dirty="0"/>
              <a:t>Guanine = cytosine</a:t>
            </a:r>
          </a:p>
          <a:p>
            <a:pPr lvl="3"/>
            <a:r>
              <a:rPr lang="en-US" sz="2200" dirty="0"/>
              <a:t>35% guanine and 35% cytosine</a:t>
            </a:r>
          </a:p>
          <a:p>
            <a:pPr lvl="4"/>
            <a:r>
              <a:rPr lang="en-US" sz="2200" dirty="0"/>
              <a:t>Sum of A and G is 50% and sum of T and C is 50% so ratio of A + G to T + C is 1:1</a:t>
            </a:r>
          </a:p>
          <a:p>
            <a:pPr lvl="4"/>
            <a:r>
              <a:rPr lang="en-US" sz="2200" dirty="0"/>
              <a:t>Sum of A and T is 30% and sum of G and C is 70% (ratio varies across species)</a:t>
            </a:r>
          </a:p>
          <a:p>
            <a:r>
              <a:rPr lang="en-US" dirty="0"/>
              <a:t>Chargaff's rules informed Watson and Crick's DNA double helix model</a:t>
            </a:r>
            <a:endParaRPr lang="en-US" i="0" dirty="0">
              <a:solidFill>
                <a:schemeClr val="tx1"/>
              </a:solidFill>
            </a:endParaRPr>
          </a:p>
        </p:txBody>
      </p:sp>
    </p:spTree>
    <p:extLst>
      <p:ext uri="{BB962C8B-B14F-4D97-AF65-F5344CB8AC3E}">
        <p14:creationId xmlns:p14="http://schemas.microsoft.com/office/powerpoint/2010/main" val="3388538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Summary</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dirty="0"/>
              <a:t>Friedrich Miescher was first to isolate DNA (which he called </a:t>
            </a:r>
            <a:r>
              <a:rPr lang="en-US" i="1" dirty="0"/>
              <a:t>nuclein</a:t>
            </a:r>
            <a:r>
              <a:rPr lang="en-US" dirty="0"/>
              <a:t>) from white blood cells</a:t>
            </a:r>
          </a:p>
          <a:p>
            <a:r>
              <a:rPr lang="en-US" dirty="0"/>
              <a:t>Frederick Griffith experimented with strains of </a:t>
            </a:r>
            <a:r>
              <a:rPr lang="en-US" i="1" dirty="0"/>
              <a:t>Streptococcus pneumoniae </a:t>
            </a:r>
            <a:r>
              <a:rPr lang="en-US" dirty="0"/>
              <a:t>to provide first evidence that DNA may be transforming principle </a:t>
            </a:r>
          </a:p>
          <a:p>
            <a:r>
              <a:rPr lang="en-US" dirty="0"/>
              <a:t>Avery, MacLeod, and McCarty showed DNA required for transformation of bacteria </a:t>
            </a:r>
          </a:p>
          <a:p>
            <a:r>
              <a:rPr lang="en-US" dirty="0"/>
              <a:t>Hershey and Chase used bacteriophage and proved DNA is genetic material </a:t>
            </a:r>
          </a:p>
          <a:p>
            <a:r>
              <a:rPr lang="en-US" dirty="0"/>
              <a:t>Chargaff found ratio of A = T and C = G and that percent of A, T, G, and C is different for different species</a:t>
            </a:r>
            <a:endParaRPr lang="en-US" dirty="0">
              <a:solidFill>
                <a:srgbClr val="0000FF"/>
              </a:solidFill>
            </a:endParaRPr>
          </a:p>
        </p:txBody>
      </p:sp>
    </p:spTree>
    <p:extLst>
      <p:ext uri="{BB962C8B-B14F-4D97-AF65-F5344CB8AC3E}">
        <p14:creationId xmlns:p14="http://schemas.microsoft.com/office/powerpoint/2010/main" val="1852274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1988237"/>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key experiments that helped identify that DNA is the genetic material.</a:t>
            </a:r>
          </a:p>
          <a:p>
            <a:pPr marL="457200" indent="-457200">
              <a:buFont typeface="Arial" panose="020B0604020202020204" pitchFamily="34" charset="0"/>
              <a:buChar char="•"/>
              <a:tabLst>
                <a:tab pos="457200" algn="l"/>
              </a:tabLst>
            </a:pPr>
            <a:r>
              <a:rPr lang="en-US" b="1" i="0" dirty="0"/>
              <a:t>Explain</a:t>
            </a:r>
            <a:r>
              <a:rPr lang="en-US" i="0" dirty="0"/>
              <a:t> transformation of DNA.</a:t>
            </a:r>
          </a:p>
          <a:p>
            <a:pPr marL="457200" indent="-457200">
              <a:buFont typeface="Arial" panose="020B0604020202020204" pitchFamily="34" charset="0"/>
              <a:buChar char="•"/>
              <a:tabLst>
                <a:tab pos="457200" algn="l"/>
              </a:tabLst>
            </a:pPr>
            <a:r>
              <a:rPr lang="en-US" b="1" i="0" dirty="0"/>
              <a:t>State</a:t>
            </a:r>
            <a:r>
              <a:rPr lang="en-US" i="0" dirty="0"/>
              <a:t> and </a:t>
            </a:r>
            <a:r>
              <a:rPr lang="en-US" b="1" i="0" dirty="0"/>
              <a:t>explain</a:t>
            </a:r>
            <a:r>
              <a:rPr lang="en-US" i="0" dirty="0"/>
              <a:t> Chargaff's rules.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DNA: Deoxyribonucleic Acid</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70000" lnSpcReduction="20000"/>
          </a:bodyPr>
          <a:lstStyle/>
          <a:p>
            <a:r>
              <a:rPr lang="en-US" dirty="0"/>
              <a:t>Can be retrieved from hair, blood, or saliva</a:t>
            </a:r>
          </a:p>
          <a:p>
            <a:r>
              <a:rPr lang="en-US" dirty="0"/>
              <a:t>Allows for identification because each person's DNA is unique</a:t>
            </a:r>
          </a:p>
          <a:p>
            <a:r>
              <a:rPr lang="en-US" dirty="0"/>
              <a:t>Can be used for determining paternity, tracing genealogy, identifying pathogens, archeological research, tracing disease outbreaks, studying human migration patterns, DNA diagnostics, new vaccine development, and cancer therapy</a:t>
            </a:r>
          </a:p>
          <a:p>
            <a:r>
              <a:rPr lang="en-US" dirty="0"/>
              <a:t>23 pairs of chromosomes in humans (one set inherited from the female and one set from the male)</a:t>
            </a:r>
          </a:p>
          <a:p>
            <a:r>
              <a:rPr lang="en-US" dirty="0"/>
              <a:t>Also mitochondrial DNA inherited directly from female parent, which can involve inherited genetic disorders</a:t>
            </a:r>
          </a:p>
          <a:p>
            <a:r>
              <a:rPr lang="en-US" dirty="0"/>
              <a:t>Thousands of genes on each chromosome responsible for determining genotype and phenotype</a:t>
            </a:r>
          </a:p>
          <a:p>
            <a:pPr lvl="1"/>
            <a:r>
              <a:rPr lang="en-US" b="1" dirty="0"/>
              <a:t>Gene</a:t>
            </a:r>
            <a:r>
              <a:rPr lang="en-US" dirty="0"/>
              <a:t>: a region of DNA that codes for a protein or other functional product</a:t>
            </a:r>
          </a:p>
          <a:p>
            <a:pPr lvl="1"/>
            <a:r>
              <a:rPr lang="en-US" dirty="0"/>
              <a:t>Haploid genome has three billion base pairs and approximately 20,000</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25,000 functional genes</a:t>
            </a:r>
            <a:endParaRPr lang="en-US" dirty="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 Modern Understanding of DNA</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xfrm>
            <a:off x="378963" y="1277240"/>
            <a:ext cx="5867400" cy="4481732"/>
          </a:xfrm>
          <a:prstGeom prst="rect">
            <a:avLst/>
          </a:prstGeom>
        </p:spPr>
        <p:txBody>
          <a:bodyPr>
            <a:normAutofit/>
          </a:bodyPr>
          <a:lstStyle/>
          <a:p>
            <a:r>
              <a:rPr lang="en-US" dirty="0"/>
              <a:t>Understanding of DNA began with discovery of nucleic acids then the double-helix model</a:t>
            </a:r>
          </a:p>
          <a:p>
            <a:r>
              <a:rPr lang="en-US" dirty="0"/>
              <a:t>Discovered by Friedrich Miescher (1860s), who found phosphate-rich chemicals in white blood cells that he named </a:t>
            </a:r>
            <a:r>
              <a:rPr lang="en-US" i="1" dirty="0"/>
              <a:t>nuclein </a:t>
            </a:r>
            <a:r>
              <a:rPr lang="en-US" dirty="0"/>
              <a:t>(later known as DNA)</a:t>
            </a:r>
          </a:p>
        </p:txBody>
      </p:sp>
      <p:pic>
        <p:nvPicPr>
          <p:cNvPr id="2" name="Content Placeholder 5" descr="A photograph of Friedrich Miescher">
            <a:extLst>
              <a:ext uri="{FF2B5EF4-FFF2-40B4-BE49-F238E27FC236}">
                <a16:creationId xmlns:a16="http://schemas.microsoft.com/office/drawing/2014/main" id="{CFE51DF2-A035-0F9A-ADCB-34463E16C337}"/>
              </a:ext>
            </a:extLst>
          </p:cNvPr>
          <p:cNvPicPr>
            <a:picLocks noChangeAspect="1"/>
          </p:cNvPicPr>
          <p:nvPr/>
        </p:nvPicPr>
        <p:blipFill>
          <a:blip r:embed="rId2"/>
          <a:srcRect l="29629" t="3666" r="29630" b="3358"/>
          <a:stretch/>
        </p:blipFill>
        <p:spPr>
          <a:xfrm>
            <a:off x="6062133" y="1512815"/>
            <a:ext cx="2702904" cy="3426859"/>
          </a:xfrm>
          <a:prstGeom prst="rect">
            <a:avLst/>
          </a:prstGeom>
        </p:spPr>
      </p:pic>
      <p:sp>
        <p:nvSpPr>
          <p:cNvPr id="8" name="Caption 1">
            <a:extLst>
              <a:ext uri="{FF2B5EF4-FFF2-40B4-BE49-F238E27FC236}">
                <a16:creationId xmlns:a16="http://schemas.microsoft.com/office/drawing/2014/main" id="{13A0D074-B162-BF1D-D2D2-2FBCFB8CE3C9}"/>
              </a:ext>
              <a:ext uri="{C183D7F6-B498-43B3-948B-1728B52AA6E4}">
                <adec:decorative xmlns:adec="http://schemas.microsoft.com/office/drawing/2017/decorative" val="0"/>
              </a:ext>
            </a:extLst>
          </p:cNvPr>
          <p:cNvSpPr txBox="1"/>
          <p:nvPr/>
        </p:nvSpPr>
        <p:spPr>
          <a:xfrm>
            <a:off x="5860228" y="5057540"/>
            <a:ext cx="2990732" cy="523220"/>
          </a:xfrm>
          <a:prstGeom prst="rect">
            <a:avLst/>
          </a:prstGeom>
          <a:noFill/>
        </p:spPr>
        <p:txBody>
          <a:bodyPr wrap="square" rtlCol="0">
            <a:spAutoFit/>
          </a:bodyPr>
          <a:lstStyle/>
          <a:p>
            <a:pPr algn="ctr"/>
            <a:r>
              <a:rPr lang="en-US" sz="1400" b="1" dirty="0"/>
              <a:t>14.1 Figure 1: </a:t>
            </a:r>
            <a:r>
              <a:rPr lang="en-US" sz="1400" dirty="0"/>
              <a:t>Friedrich Miescher (1844–1895) discovered nucleic acids.</a:t>
            </a:r>
          </a:p>
        </p:txBody>
      </p:sp>
      <p:sp>
        <p:nvSpPr>
          <p:cNvPr id="9" name="Photo Credit 1">
            <a:extLst>
              <a:ext uri="{FF2B5EF4-FFF2-40B4-BE49-F238E27FC236}">
                <a16:creationId xmlns:a16="http://schemas.microsoft.com/office/drawing/2014/main" id="{0FFCD554-9F86-FA98-36DF-BDA639CD00D9}"/>
              </a:ext>
            </a:extLst>
          </p:cNvPr>
          <p:cNvSpPr txBox="1"/>
          <p:nvPr/>
        </p:nvSpPr>
        <p:spPr>
          <a:xfrm>
            <a:off x="5105400" y="5698626"/>
            <a:ext cx="4572000" cy="215444"/>
          </a:xfrm>
          <a:prstGeom prst="rect">
            <a:avLst/>
          </a:prstGeom>
          <a:noFill/>
        </p:spPr>
        <p:txBody>
          <a:bodyPr wrap="square">
            <a:spAutoFit/>
          </a:bodyPr>
          <a:lstStyle/>
          <a:p>
            <a:pPr algn="ctr"/>
            <a:r>
              <a:rPr lang="en-US" sz="800" dirty="0"/>
              <a:t>Wellcome Images on Wikimedia Commons. "Friedrich Miescher."</a:t>
            </a:r>
          </a:p>
        </p:txBody>
      </p:sp>
    </p:spTree>
    <p:extLst>
      <p:ext uri="{BB962C8B-B14F-4D97-AF65-F5344CB8AC3E}">
        <p14:creationId xmlns:p14="http://schemas.microsoft.com/office/powerpoint/2010/main" val="367325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 Modern Understanding of DNA</a:t>
            </a:r>
            <a:r>
              <a:rPr lang="en-US" sz="12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r>
              <a:rPr lang="en-US" dirty="0"/>
              <a:t>First reported demonstration of bacterial transformation by Frederick Griffith (1928)</a:t>
            </a:r>
          </a:p>
          <a:p>
            <a:pPr lvl="1"/>
            <a:r>
              <a:rPr lang="en-US" b="1" dirty="0"/>
              <a:t>Transformation</a:t>
            </a:r>
            <a:r>
              <a:rPr lang="en-US" dirty="0"/>
              <a:t>: process by which a prokaryote takes in DNA found in its environment that is shed by other prokaryotes</a:t>
            </a:r>
          </a:p>
          <a:p>
            <a:pPr lvl="1"/>
            <a:r>
              <a:rPr lang="en-US" dirty="0"/>
              <a:t>Conducted experiments using </a:t>
            </a:r>
            <a:r>
              <a:rPr lang="en-US" i="1" dirty="0"/>
              <a:t>Streptococcus pneumoniae</a:t>
            </a:r>
            <a:r>
              <a:rPr lang="en-US" dirty="0"/>
              <a:t> injected into mice</a:t>
            </a:r>
          </a:p>
          <a:p>
            <a:pPr lvl="2"/>
            <a:r>
              <a:rPr lang="en-US" dirty="0"/>
              <a:t>Two strains based on appearance: rough (R) and smooth (S)</a:t>
            </a:r>
          </a:p>
          <a:p>
            <a:pPr lvl="3"/>
            <a:r>
              <a:rPr lang="en-US" sz="2400" dirty="0"/>
              <a:t>R strain: nonpathogenic (does not cause disease)</a:t>
            </a:r>
          </a:p>
          <a:p>
            <a:pPr lvl="3"/>
            <a:r>
              <a:rPr lang="en-US" sz="2400" dirty="0"/>
              <a:t>S strain: pathogenic (disease-causing) with layer of polysaccharides (capsule) outside cell wall</a:t>
            </a:r>
          </a:p>
          <a:p>
            <a:pPr lvl="4"/>
            <a:r>
              <a:rPr lang="en-US" sz="2400" dirty="0"/>
              <a:t>Capsule allows cell to escape immune responses of host mouse</a:t>
            </a:r>
          </a:p>
        </p:txBody>
      </p:sp>
    </p:spTree>
    <p:extLst>
      <p:ext uri="{BB962C8B-B14F-4D97-AF65-F5344CB8AC3E}">
        <p14:creationId xmlns:p14="http://schemas.microsoft.com/office/powerpoint/2010/main" val="412103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 Modern Understanding of DNA</a:t>
            </a:r>
            <a:r>
              <a:rPr lang="en-US" sz="1200" baseline="-25000" dirty="0"/>
              <a:t>3</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r>
              <a:rPr lang="en-US" dirty="0"/>
              <a:t>Results:</a:t>
            </a:r>
          </a:p>
          <a:p>
            <a:pPr lvl="1"/>
            <a:r>
              <a:rPr lang="en-US" dirty="0"/>
              <a:t>Mice injected with living S strain died from pneumonia</a:t>
            </a:r>
          </a:p>
          <a:p>
            <a:pPr lvl="1"/>
            <a:r>
              <a:rPr lang="en-US" dirty="0"/>
              <a:t>Mice injected with living R strain survived</a:t>
            </a:r>
          </a:p>
          <a:p>
            <a:pPr lvl="1"/>
            <a:r>
              <a:rPr lang="en-US" dirty="0"/>
              <a:t>Mice injected with heat-killed S strain survived</a:t>
            </a:r>
          </a:p>
          <a:p>
            <a:pPr lvl="2"/>
            <a:r>
              <a:rPr lang="en-US" dirty="0"/>
              <a:t>Showed capsule alone was not cause of death</a:t>
            </a:r>
          </a:p>
          <a:p>
            <a:pPr lvl="1"/>
            <a:r>
              <a:rPr lang="en-US" dirty="0"/>
              <a:t>Mice injected with mixture of living R strain and heat-killed S strain died</a:t>
            </a:r>
          </a:p>
          <a:p>
            <a:pPr lvl="2"/>
            <a:r>
              <a:rPr lang="en-US" dirty="0"/>
              <a:t>Only S strain was recovered from dead mouse</a:t>
            </a:r>
          </a:p>
          <a:p>
            <a:pPr lvl="3"/>
            <a:r>
              <a:rPr lang="en-US" sz="2400" dirty="0"/>
              <a:t>Then injected into living mouse, which died</a:t>
            </a:r>
          </a:p>
          <a:p>
            <a:r>
              <a:rPr lang="en-US" dirty="0"/>
              <a:t>Conclusion:</a:t>
            </a:r>
          </a:p>
          <a:p>
            <a:pPr lvl="1"/>
            <a:r>
              <a:rPr lang="en-US" dirty="0"/>
              <a:t>Something passed from heat-killed S strain to living R strain and transformed it into pathogenic S strain (called transforming principle)</a:t>
            </a:r>
          </a:p>
        </p:txBody>
      </p:sp>
    </p:spTree>
    <p:extLst>
      <p:ext uri="{BB962C8B-B14F-4D97-AF65-F5344CB8AC3E}">
        <p14:creationId xmlns:p14="http://schemas.microsoft.com/office/powerpoint/2010/main" val="4078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14.1 Figure 3</a:t>
            </a:r>
            <a:endParaRPr lang="en-US" sz="3200" dirty="0">
              <a:solidFill>
                <a:schemeClr val="accent1"/>
              </a:solidFill>
            </a:endParaRPr>
          </a:p>
        </p:txBody>
      </p:sp>
      <p:sp>
        <p:nvSpPr>
          <p:cNvPr id="7" name="Photo Credit 1">
            <a:extLst>
              <a:ext uri="{FF2B5EF4-FFF2-40B4-BE49-F238E27FC236}">
                <a16:creationId xmlns:a16="http://schemas.microsoft.com/office/drawing/2014/main" id="{6517D6C9-AD67-5C2D-4EEC-E7212DC291B0}"/>
              </a:ext>
            </a:extLst>
          </p:cNvPr>
          <p:cNvSpPr txBox="1"/>
          <p:nvPr/>
        </p:nvSpPr>
        <p:spPr>
          <a:xfrm>
            <a:off x="2286000" y="5760720"/>
            <a:ext cx="4572000" cy="215444"/>
          </a:xfrm>
          <a:prstGeom prst="rect">
            <a:avLst/>
          </a:prstGeom>
          <a:noFill/>
        </p:spPr>
        <p:txBody>
          <a:bodyPr wrap="square">
            <a:spAutoFit/>
          </a:bodyPr>
          <a:lstStyle/>
          <a:p>
            <a:pPr algn="ctr"/>
            <a:r>
              <a:rPr lang="en-US" sz="800" dirty="0"/>
              <a:t>Madeleine Price Ball on Wikimedia Commons. "Griffith experiment."</a:t>
            </a:r>
          </a:p>
        </p:txBody>
      </p:sp>
      <p:pic>
        <p:nvPicPr>
          <p:cNvPr id="2" name="Content Placeholder 6" descr="A graphic describing how the two strains of bacteria were used in Griffith's experiments. The graphic is divided into four sections. The first section shows a mouse given the rough strain (nonvirulent) and surviving. The second section shows a mouse given the smooth strain (virulent) and dying. The third section shows a mouse given the heat-killed smooth strain and surviving. The fourth section shows a mouse given the rough strain and heat-killed smooth strain and dying.">
            <a:extLst>
              <a:ext uri="{FF2B5EF4-FFF2-40B4-BE49-F238E27FC236}">
                <a16:creationId xmlns:a16="http://schemas.microsoft.com/office/drawing/2014/main" id="{A421CD70-2114-B891-47A1-B34BE9E0EC6E}"/>
              </a:ext>
            </a:extLst>
          </p:cNvPr>
          <p:cNvPicPr>
            <a:picLocks noGrp="1" noChangeAspect="1"/>
          </p:cNvPicPr>
          <p:nvPr>
            <p:ph idx="1"/>
          </p:nvPr>
        </p:nvPicPr>
        <p:blipFill>
          <a:blip r:embed="rId3"/>
          <a:srcRect l="18519" t="3666" r="18519" b="2000"/>
          <a:stretch/>
        </p:blipFill>
        <p:spPr>
          <a:xfrm>
            <a:off x="1828800" y="1070572"/>
            <a:ext cx="5638800" cy="4693472"/>
          </a:xfrm>
        </p:spPr>
      </p:pic>
    </p:spTree>
    <p:extLst>
      <p:ext uri="{BB962C8B-B14F-4D97-AF65-F5344CB8AC3E}">
        <p14:creationId xmlns:p14="http://schemas.microsoft.com/office/powerpoint/2010/main" val="11692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 Modern Understanding of DNA</a:t>
            </a:r>
            <a:r>
              <a:rPr lang="en-US" sz="1200" baseline="-25000" dirty="0"/>
              <a:t>4</a:t>
            </a:r>
            <a:endParaRPr lang="en-US" sz="3200" baseline="-25000" dirty="0">
              <a:solidFill>
                <a:schemeClr val="accent1"/>
              </a:solidFill>
            </a:endParaRPr>
          </a:p>
        </p:txBody>
      </p:sp>
      <p:sp>
        <p:nvSpPr>
          <p:cNvPr id="11267" name="Rectangle 3"/>
          <p:cNvSpPr>
            <a:spLocks noGrp="1"/>
          </p:cNvSpPr>
          <p:nvPr>
            <p:ph idx="1"/>
          </p:nvPr>
        </p:nvSpPr>
        <p:spPr>
          <a:xfrm>
            <a:off x="457200" y="1280160"/>
            <a:ext cx="5791200" cy="4968240"/>
          </a:xfrm>
          <a:prstGeom prst="rect">
            <a:avLst/>
          </a:prstGeom>
        </p:spPr>
        <p:txBody>
          <a:bodyPr>
            <a:normAutofit fontScale="92500" lnSpcReduction="10000"/>
          </a:bodyPr>
          <a:lstStyle/>
          <a:p>
            <a:r>
              <a:rPr lang="en-US" dirty="0"/>
              <a:t>Transforming principle further explored by Oswald Avery, Colin MacLeod, and Maclyn McCarty (1944)</a:t>
            </a:r>
          </a:p>
          <a:p>
            <a:pPr lvl="1"/>
            <a:r>
              <a:rPr lang="en-US" dirty="0"/>
              <a:t>Isolated S strain, proteins, and nucleic acids</a:t>
            </a:r>
          </a:p>
          <a:p>
            <a:pPr lvl="1"/>
            <a:r>
              <a:rPr lang="en-US" dirty="0"/>
              <a:t>Degraded each component with enzymes then transformed the R strain</a:t>
            </a:r>
          </a:p>
          <a:p>
            <a:pPr lvl="1"/>
            <a:r>
              <a:rPr lang="en-US" dirty="0"/>
              <a:t>Results:</a:t>
            </a:r>
          </a:p>
          <a:p>
            <a:pPr lvl="2"/>
            <a:r>
              <a:rPr lang="en-US" dirty="0"/>
              <a:t>No more transformation when DNA                                                          was degraded</a:t>
            </a:r>
          </a:p>
          <a:p>
            <a:pPr lvl="2"/>
            <a:r>
              <a:rPr lang="en-US" dirty="0"/>
              <a:t>DNA as the transforming principle</a:t>
            </a:r>
          </a:p>
        </p:txBody>
      </p:sp>
      <p:pic>
        <p:nvPicPr>
          <p:cNvPr id="2" name="Content Placeholder 6" descr="A photograph of Oswald Avery">
            <a:extLst>
              <a:ext uri="{FF2B5EF4-FFF2-40B4-BE49-F238E27FC236}">
                <a16:creationId xmlns:a16="http://schemas.microsoft.com/office/drawing/2014/main" id="{644C0B4D-8094-C6C6-A99E-3EFFFBF7FAE7}"/>
              </a:ext>
            </a:extLst>
          </p:cNvPr>
          <p:cNvPicPr>
            <a:picLocks noChangeAspect="1"/>
          </p:cNvPicPr>
          <p:nvPr/>
        </p:nvPicPr>
        <p:blipFill>
          <a:blip r:embed="rId2"/>
          <a:srcRect l="30556" t="5334" r="30556" b="3000"/>
          <a:stretch/>
        </p:blipFill>
        <p:spPr>
          <a:xfrm>
            <a:off x="6147262" y="1280160"/>
            <a:ext cx="2793076" cy="3657600"/>
          </a:xfrm>
          <a:prstGeom prst="rect">
            <a:avLst/>
          </a:prstGeom>
        </p:spPr>
      </p:pic>
      <p:sp>
        <p:nvSpPr>
          <p:cNvPr id="8" name="Caption 1">
            <a:extLst>
              <a:ext uri="{FF2B5EF4-FFF2-40B4-BE49-F238E27FC236}">
                <a16:creationId xmlns:a16="http://schemas.microsoft.com/office/drawing/2014/main" id="{E2507479-741C-916B-DF7D-5D8A33BEAEE9}"/>
              </a:ext>
              <a:ext uri="{C183D7F6-B498-43B3-948B-1728B52AA6E4}">
                <adec:decorative xmlns:adec="http://schemas.microsoft.com/office/drawing/2017/decorative" val="0"/>
              </a:ext>
            </a:extLst>
          </p:cNvPr>
          <p:cNvSpPr txBox="1"/>
          <p:nvPr/>
        </p:nvSpPr>
        <p:spPr>
          <a:xfrm>
            <a:off x="5392769" y="4973636"/>
            <a:ext cx="4083325" cy="307777"/>
          </a:xfrm>
          <a:prstGeom prst="rect">
            <a:avLst/>
          </a:prstGeom>
          <a:noFill/>
        </p:spPr>
        <p:txBody>
          <a:bodyPr wrap="square" rtlCol="0">
            <a:spAutoFit/>
          </a:bodyPr>
          <a:lstStyle/>
          <a:p>
            <a:pPr algn="ctr"/>
            <a:r>
              <a:rPr lang="en-US" sz="1400" b="1" dirty="0"/>
              <a:t>14.1 Figure 3: </a:t>
            </a:r>
            <a:r>
              <a:rPr lang="en-US" sz="1400" dirty="0"/>
              <a:t>Oswald Avery</a:t>
            </a:r>
          </a:p>
        </p:txBody>
      </p:sp>
      <p:sp>
        <p:nvSpPr>
          <p:cNvPr id="9" name="Photo Credit 1">
            <a:extLst>
              <a:ext uri="{FF2B5EF4-FFF2-40B4-BE49-F238E27FC236}">
                <a16:creationId xmlns:a16="http://schemas.microsoft.com/office/drawing/2014/main" id="{B5829D1E-0793-EF33-62BF-39BA19DC8D81}"/>
              </a:ext>
            </a:extLst>
          </p:cNvPr>
          <p:cNvSpPr txBox="1"/>
          <p:nvPr/>
        </p:nvSpPr>
        <p:spPr>
          <a:xfrm>
            <a:off x="5257800" y="5791200"/>
            <a:ext cx="4572000" cy="215444"/>
          </a:xfrm>
          <a:prstGeom prst="rect">
            <a:avLst/>
          </a:prstGeom>
          <a:noFill/>
        </p:spPr>
        <p:txBody>
          <a:bodyPr wrap="square">
            <a:spAutoFit/>
          </a:bodyPr>
          <a:lstStyle/>
          <a:p>
            <a:pPr algn="ctr"/>
            <a:r>
              <a:rPr lang="en-US" sz="800" dirty="0"/>
              <a:t>Rockefeller Archive Center on Wikimedia Commons. "Oswald Avery."</a:t>
            </a:r>
          </a:p>
        </p:txBody>
      </p:sp>
    </p:spTree>
    <p:extLst>
      <p:ext uri="{BB962C8B-B14F-4D97-AF65-F5344CB8AC3E}">
        <p14:creationId xmlns:p14="http://schemas.microsoft.com/office/powerpoint/2010/main" val="386633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p:spPr>
        <p:txBody>
          <a:bodyPr/>
          <a:lstStyle/>
          <a:p>
            <a:r>
              <a:rPr lang="en-US" dirty="0"/>
              <a:t>What does Griffith's experiment show you about bacterial survival and change?</a:t>
            </a:r>
          </a:p>
        </p:txBody>
      </p:sp>
    </p:spTree>
    <p:extLst>
      <p:ext uri="{BB962C8B-B14F-4D97-AF65-F5344CB8AC3E}">
        <p14:creationId xmlns:p14="http://schemas.microsoft.com/office/powerpoint/2010/main" val="3029162902"/>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1421</Words>
  <Application>Microsoft Office PowerPoint</Application>
  <PresentationFormat>On-screen Show (4:3)</PresentationFormat>
  <Paragraphs>130</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Century Gothic</vt:lpstr>
      <vt:lpstr>Aptos</vt:lpstr>
      <vt:lpstr>Arial</vt:lpstr>
      <vt:lpstr>Courier New</vt:lpstr>
      <vt:lpstr>Office Theme</vt:lpstr>
      <vt:lpstr>Lesson 14.1</vt:lpstr>
      <vt:lpstr>Objectives</vt:lpstr>
      <vt:lpstr>DNA: Deoxyribonucleic Acid</vt:lpstr>
      <vt:lpstr>A Modern Understanding of DNA1</vt:lpstr>
      <vt:lpstr>A Modern Understanding of DNA2</vt:lpstr>
      <vt:lpstr>A Modern Understanding of DNA3</vt:lpstr>
      <vt:lpstr>14.1 Figure 3</vt:lpstr>
      <vt:lpstr>A Modern Understanding of DNA4</vt:lpstr>
      <vt:lpstr>Reflection Question</vt:lpstr>
      <vt:lpstr>Science and You</vt:lpstr>
      <vt:lpstr>A Modern Understanding of DNA5</vt:lpstr>
      <vt:lpstr>A Modern Understanding of DNA6</vt:lpstr>
      <vt:lpstr>A Modern Understanding of DNA7</vt:lpstr>
      <vt:lpstr>14.1 Figure 5</vt:lpstr>
      <vt:lpstr>Think It Through</vt:lpstr>
      <vt:lpstr>A Modern Understanding of DNA8</vt:lpstr>
      <vt:lpstr>A Modern Understanding of DNA9</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179</cp:revision>
  <dcterms:created xsi:type="dcterms:W3CDTF">2013-04-26T14:43:13Z</dcterms:created>
  <dcterms:modified xsi:type="dcterms:W3CDTF">2024-10-09T14:48:06Z</dcterms:modified>
</cp:coreProperties>
</file>