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7"/>
  </p:notesMasterIdLst>
  <p:handoutMasterIdLst>
    <p:handoutMasterId r:id="rId28"/>
  </p:handoutMasterIdLst>
  <p:sldIdLst>
    <p:sldId id="272" r:id="rId2"/>
    <p:sldId id="264" r:id="rId3"/>
    <p:sldId id="265" r:id="rId4"/>
    <p:sldId id="282" r:id="rId5"/>
    <p:sldId id="284" r:id="rId6"/>
    <p:sldId id="283" r:id="rId7"/>
    <p:sldId id="292" r:id="rId8"/>
    <p:sldId id="291" r:id="rId9"/>
    <p:sldId id="293" r:id="rId10"/>
    <p:sldId id="268" r:id="rId11"/>
    <p:sldId id="286" r:id="rId12"/>
    <p:sldId id="287" r:id="rId13"/>
    <p:sldId id="277" r:id="rId14"/>
    <p:sldId id="294" r:id="rId15"/>
    <p:sldId id="288" r:id="rId16"/>
    <p:sldId id="276" r:id="rId17"/>
    <p:sldId id="278" r:id="rId18"/>
    <p:sldId id="295" r:id="rId19"/>
    <p:sldId id="281" r:id="rId20"/>
    <p:sldId id="289" r:id="rId21"/>
    <p:sldId id="296" r:id="rId22"/>
    <p:sldId id="279" r:id="rId23"/>
    <p:sldId id="290" r:id="rId24"/>
    <p:sldId id="280" r:id="rId25"/>
    <p:sldId id="297" r:id="rId26"/>
  </p:sldIdLst>
  <p:sldSz cx="9144000" cy="6858000" type="screen4x3"/>
  <p:notesSz cx="6858000" cy="9144000"/>
  <p:embeddedFontLst>
    <p:embeddedFont>
      <p:font typeface="Century Gothic" panose="020B050202020202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6092"/>
    <a:srgbClr val="1F497D"/>
    <a:srgbClr val="2D7D9F"/>
    <a:srgbClr val="0000FF"/>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CCBA2A-45DC-42E9-937F-FFB22824E5E5}" v="5772" dt="2024-05-31T13:53:32.125"/>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8" autoAdjust="0"/>
    <p:restoredTop sz="86410" autoAdjust="0"/>
  </p:normalViewPr>
  <p:slideViewPr>
    <p:cSldViewPr>
      <p:cViewPr varScale="1">
        <p:scale>
          <a:sx n="95" d="100"/>
          <a:sy n="95" d="100"/>
        </p:scale>
        <p:origin x="1584" y="96"/>
      </p:cViewPr>
      <p:guideLst>
        <p:guide orient="horz" pos="2160"/>
        <p:guide pos="2880"/>
      </p:guideLst>
    </p:cSldViewPr>
  </p:slideViewPr>
  <p:outlineViewPr>
    <p:cViewPr>
      <p:scale>
        <a:sx n="33" d="100"/>
        <a:sy n="33" d="100"/>
      </p:scale>
      <p:origin x="0" y="-20684"/>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in Coleman" userId="96f87ca1-0e64-4ae8-8d77-98757b85df0b" providerId="ADAL" clId="{13CCBA2A-45DC-42E9-937F-FFB22824E5E5}"/>
    <pc:docChg chg="undo custSel addSld delSld modSld sldOrd">
      <pc:chgData name="Caitlin Coleman" userId="96f87ca1-0e64-4ae8-8d77-98757b85df0b" providerId="ADAL" clId="{13CCBA2A-45DC-42E9-937F-FFB22824E5E5}" dt="2024-05-31T15:39:04.816" v="9888" actId="20577"/>
      <pc:docMkLst>
        <pc:docMk/>
      </pc:docMkLst>
      <pc:sldChg chg="modSp mod">
        <pc:chgData name="Caitlin Coleman" userId="96f87ca1-0e64-4ae8-8d77-98757b85df0b" providerId="ADAL" clId="{13CCBA2A-45DC-42E9-937F-FFB22824E5E5}" dt="2024-05-30T15:08:25.477" v="605" actId="20577"/>
        <pc:sldMkLst>
          <pc:docMk/>
          <pc:sldMk cId="0" sldId="264"/>
        </pc:sldMkLst>
        <pc:spChg chg="mod">
          <ac:chgData name="Caitlin Coleman" userId="96f87ca1-0e64-4ae8-8d77-98757b85df0b" providerId="ADAL" clId="{13CCBA2A-45DC-42E9-937F-FFB22824E5E5}" dt="2024-05-30T15:08:25.477" v="605" actId="20577"/>
          <ac:spMkLst>
            <pc:docMk/>
            <pc:sldMk cId="0" sldId="264"/>
            <ac:spMk id="10243" creationId="{00000000-0000-0000-0000-000000000000}"/>
          </ac:spMkLst>
        </pc:spChg>
      </pc:sldChg>
      <pc:sldChg chg="modSp mod modAnim">
        <pc:chgData name="Caitlin Coleman" userId="96f87ca1-0e64-4ae8-8d77-98757b85df0b" providerId="ADAL" clId="{13CCBA2A-45DC-42E9-937F-FFB22824E5E5}" dt="2024-05-30T15:18:05.876" v="961" actId="27636"/>
        <pc:sldMkLst>
          <pc:docMk/>
          <pc:sldMk cId="0" sldId="265"/>
        </pc:sldMkLst>
        <pc:spChg chg="mod">
          <ac:chgData name="Caitlin Coleman" userId="96f87ca1-0e64-4ae8-8d77-98757b85df0b" providerId="ADAL" clId="{13CCBA2A-45DC-42E9-937F-FFB22824E5E5}" dt="2024-05-30T15:12:50.481" v="620" actId="404"/>
          <ac:spMkLst>
            <pc:docMk/>
            <pc:sldMk cId="0" sldId="265"/>
            <ac:spMk id="11266" creationId="{00000000-0000-0000-0000-000000000000}"/>
          </ac:spMkLst>
        </pc:spChg>
        <pc:spChg chg="mod">
          <ac:chgData name="Caitlin Coleman" userId="96f87ca1-0e64-4ae8-8d77-98757b85df0b" providerId="ADAL" clId="{13CCBA2A-45DC-42E9-937F-FFB22824E5E5}" dt="2024-05-30T15:18:05.876" v="961" actId="27636"/>
          <ac:spMkLst>
            <pc:docMk/>
            <pc:sldMk cId="0" sldId="265"/>
            <ac:spMk id="11267" creationId="{00000000-0000-0000-0000-000000000000}"/>
          </ac:spMkLst>
        </pc:spChg>
      </pc:sldChg>
      <pc:sldChg chg="del">
        <pc:chgData name="Caitlin Coleman" userId="96f87ca1-0e64-4ae8-8d77-98757b85df0b" providerId="ADAL" clId="{13CCBA2A-45DC-42E9-937F-FFB22824E5E5}" dt="2024-05-30T14:36:12.717" v="211" actId="2696"/>
        <pc:sldMkLst>
          <pc:docMk/>
          <pc:sldMk cId="0" sldId="267"/>
        </pc:sldMkLst>
      </pc:sldChg>
      <pc:sldChg chg="modSp del mod ord">
        <pc:chgData name="Caitlin Coleman" userId="96f87ca1-0e64-4ae8-8d77-98757b85df0b" providerId="ADAL" clId="{13CCBA2A-45DC-42E9-937F-FFB22824E5E5}" dt="2024-05-31T14:15:56.344" v="9887" actId="20577"/>
        <pc:sldMkLst>
          <pc:docMk/>
          <pc:sldMk cId="2069639696" sldId="268"/>
        </pc:sldMkLst>
        <pc:spChg chg="mod">
          <ac:chgData name="Caitlin Coleman" userId="96f87ca1-0e64-4ae8-8d77-98757b85df0b" providerId="ADAL" clId="{13CCBA2A-45DC-42E9-937F-FFB22824E5E5}" dt="2024-05-31T14:15:56.344" v="9887" actId="20577"/>
          <ac:spMkLst>
            <pc:docMk/>
            <pc:sldMk cId="2069639696" sldId="268"/>
            <ac:spMk id="3" creationId="{F2508272-FE29-99EF-9D2C-7651D849C2FB}"/>
          </ac:spMkLst>
        </pc:spChg>
      </pc:sldChg>
      <pc:sldChg chg="del">
        <pc:chgData name="Caitlin Coleman" userId="96f87ca1-0e64-4ae8-8d77-98757b85df0b" providerId="ADAL" clId="{13CCBA2A-45DC-42E9-937F-FFB22824E5E5}" dt="2024-05-30T14:36:12.717" v="211" actId="2696"/>
        <pc:sldMkLst>
          <pc:docMk/>
          <pc:sldMk cId="3029162902" sldId="270"/>
        </pc:sldMkLst>
      </pc:sldChg>
      <pc:sldChg chg="del">
        <pc:chgData name="Caitlin Coleman" userId="96f87ca1-0e64-4ae8-8d77-98757b85df0b" providerId="ADAL" clId="{13CCBA2A-45DC-42E9-937F-FFB22824E5E5}" dt="2024-05-30T14:36:12.717" v="211" actId="2696"/>
        <pc:sldMkLst>
          <pc:docMk/>
          <pc:sldMk cId="1933572423" sldId="271"/>
        </pc:sldMkLst>
      </pc:sldChg>
      <pc:sldChg chg="modSp mod">
        <pc:chgData name="Caitlin Coleman" userId="96f87ca1-0e64-4ae8-8d77-98757b85df0b" providerId="ADAL" clId="{13CCBA2A-45DC-42E9-937F-FFB22824E5E5}" dt="2024-05-31T13:42:28.749" v="9875" actId="33553"/>
        <pc:sldMkLst>
          <pc:docMk/>
          <pc:sldMk cId="3886239831" sldId="272"/>
        </pc:sldMkLst>
        <pc:spChg chg="mod">
          <ac:chgData name="Caitlin Coleman" userId="96f87ca1-0e64-4ae8-8d77-98757b85df0b" providerId="ADAL" clId="{13CCBA2A-45DC-42E9-937F-FFB22824E5E5}" dt="2024-05-31T13:42:28.749" v="9875" actId="33553"/>
          <ac:spMkLst>
            <pc:docMk/>
            <pc:sldMk cId="3886239831" sldId="272"/>
            <ac:spMk id="2" creationId="{4E7A1944-20A9-5EFC-CF5D-428D07B9FF1F}"/>
          </ac:spMkLst>
        </pc:spChg>
        <pc:spChg chg="mod">
          <ac:chgData name="Caitlin Coleman" userId="96f87ca1-0e64-4ae8-8d77-98757b85df0b" providerId="ADAL" clId="{13CCBA2A-45DC-42E9-937F-FFB22824E5E5}" dt="2024-05-30T14:25:52.220" v="46" actId="20577"/>
          <ac:spMkLst>
            <pc:docMk/>
            <pc:sldMk cId="3886239831" sldId="272"/>
            <ac:spMk id="3" creationId="{FF68ED90-5F09-E335-E8D2-4F2687C0EB59}"/>
          </ac:spMkLst>
        </pc:spChg>
      </pc:sldChg>
      <pc:sldChg chg="del">
        <pc:chgData name="Caitlin Coleman" userId="96f87ca1-0e64-4ae8-8d77-98757b85df0b" providerId="ADAL" clId="{13CCBA2A-45DC-42E9-937F-FFB22824E5E5}" dt="2024-05-30T14:36:12.717" v="211" actId="2696"/>
        <pc:sldMkLst>
          <pc:docMk/>
          <pc:sldMk cId="176985924" sldId="273"/>
        </pc:sldMkLst>
      </pc:sldChg>
      <pc:sldChg chg="del">
        <pc:chgData name="Caitlin Coleman" userId="96f87ca1-0e64-4ae8-8d77-98757b85df0b" providerId="ADAL" clId="{13CCBA2A-45DC-42E9-937F-FFB22824E5E5}" dt="2024-05-30T14:36:12.717" v="211" actId="2696"/>
        <pc:sldMkLst>
          <pc:docMk/>
          <pc:sldMk cId="2900955170" sldId="274"/>
        </pc:sldMkLst>
      </pc:sldChg>
      <pc:sldChg chg="del">
        <pc:chgData name="Caitlin Coleman" userId="96f87ca1-0e64-4ae8-8d77-98757b85df0b" providerId="ADAL" clId="{13CCBA2A-45DC-42E9-937F-FFB22824E5E5}" dt="2024-05-30T14:36:12.717" v="211" actId="2696"/>
        <pc:sldMkLst>
          <pc:docMk/>
          <pc:sldMk cId="619121343" sldId="275"/>
        </pc:sldMkLst>
      </pc:sldChg>
      <pc:sldChg chg="addSp modSp mod ord">
        <pc:chgData name="Caitlin Coleman" userId="96f87ca1-0e64-4ae8-8d77-98757b85df0b" providerId="ADAL" clId="{13CCBA2A-45DC-42E9-937F-FFB22824E5E5}" dt="2024-05-31T13:38:31.223" v="9766" actId="20577"/>
        <pc:sldMkLst>
          <pc:docMk/>
          <pc:sldMk cId="1146028520" sldId="276"/>
        </pc:sldMkLst>
        <pc:spChg chg="mod">
          <ac:chgData name="Caitlin Coleman" userId="96f87ca1-0e64-4ae8-8d77-98757b85df0b" providerId="ADAL" clId="{13CCBA2A-45DC-42E9-937F-FFB22824E5E5}" dt="2024-05-31T13:38:31.223" v="9766" actId="20577"/>
          <ac:spMkLst>
            <pc:docMk/>
            <pc:sldMk cId="1146028520" sldId="276"/>
            <ac:spMk id="3" creationId="{0D54836E-1DE3-02CC-70C3-EB5C16CF3F62}"/>
          </ac:spMkLst>
        </pc:spChg>
        <pc:spChg chg="add mod ord">
          <ac:chgData name="Caitlin Coleman" userId="96f87ca1-0e64-4ae8-8d77-98757b85df0b" providerId="ADAL" clId="{13CCBA2A-45DC-42E9-937F-FFB22824E5E5}" dt="2024-05-31T13:23:11.427" v="9553"/>
          <ac:spMkLst>
            <pc:docMk/>
            <pc:sldMk cId="1146028520" sldId="276"/>
            <ac:spMk id="6" creationId="{CADAF71A-0982-3904-5896-8B9042A4BD8D}"/>
          </ac:spMkLst>
        </pc:spChg>
        <pc:spChg chg="add mod">
          <ac:chgData name="Caitlin Coleman" userId="96f87ca1-0e64-4ae8-8d77-98757b85df0b" providerId="ADAL" clId="{13CCBA2A-45DC-42E9-937F-FFB22824E5E5}" dt="2024-05-30T17:56:30.135" v="5862" actId="1076"/>
          <ac:spMkLst>
            <pc:docMk/>
            <pc:sldMk cId="1146028520" sldId="276"/>
            <ac:spMk id="7" creationId="{93F44DCB-CB36-EDDC-8FAF-4078C3383424}"/>
          </ac:spMkLst>
        </pc:spChg>
        <pc:picChg chg="add mod modCrop">
          <ac:chgData name="Caitlin Coleman" userId="96f87ca1-0e64-4ae8-8d77-98757b85df0b" providerId="ADAL" clId="{13CCBA2A-45DC-42E9-937F-FFB22824E5E5}" dt="2024-05-30T17:55:31.381" v="5855" actId="1076"/>
          <ac:picMkLst>
            <pc:docMk/>
            <pc:sldMk cId="1146028520" sldId="276"/>
            <ac:picMk id="5" creationId="{A2B2C828-09F8-4945-8E6C-0C920E33083F}"/>
          </ac:picMkLst>
        </pc:picChg>
      </pc:sldChg>
      <pc:sldChg chg="modSp add mod modAnim">
        <pc:chgData name="Caitlin Coleman" userId="96f87ca1-0e64-4ae8-8d77-98757b85df0b" providerId="ADAL" clId="{13CCBA2A-45DC-42E9-937F-FFB22824E5E5}" dt="2024-05-30T17:36:47.419" v="4325" actId="255"/>
        <pc:sldMkLst>
          <pc:docMk/>
          <pc:sldMk cId="616790558" sldId="277"/>
        </pc:sldMkLst>
        <pc:spChg chg="mod">
          <ac:chgData name="Caitlin Coleman" userId="96f87ca1-0e64-4ae8-8d77-98757b85df0b" providerId="ADAL" clId="{13CCBA2A-45DC-42E9-937F-FFB22824E5E5}" dt="2024-05-30T17:36:18.075" v="4315" actId="404"/>
          <ac:spMkLst>
            <pc:docMk/>
            <pc:sldMk cId="616790558" sldId="277"/>
            <ac:spMk id="11266" creationId="{00000000-0000-0000-0000-000000000000}"/>
          </ac:spMkLst>
        </pc:spChg>
        <pc:spChg chg="mod">
          <ac:chgData name="Caitlin Coleman" userId="96f87ca1-0e64-4ae8-8d77-98757b85df0b" providerId="ADAL" clId="{13CCBA2A-45DC-42E9-937F-FFB22824E5E5}" dt="2024-05-30T17:36:47.419" v="4325" actId="255"/>
          <ac:spMkLst>
            <pc:docMk/>
            <pc:sldMk cId="616790558" sldId="277"/>
            <ac:spMk id="11267" creationId="{00000000-0000-0000-0000-000000000000}"/>
          </ac:spMkLst>
        </pc:spChg>
      </pc:sldChg>
      <pc:sldChg chg="addSp delSp modSp add mod modAnim">
        <pc:chgData name="Caitlin Coleman" userId="96f87ca1-0e64-4ae8-8d77-98757b85df0b" providerId="ADAL" clId="{13CCBA2A-45DC-42E9-937F-FFB22824E5E5}" dt="2024-05-31T15:39:04.816" v="9888" actId="20577"/>
        <pc:sldMkLst>
          <pc:docMk/>
          <pc:sldMk cId="942463050" sldId="278"/>
        </pc:sldMkLst>
        <pc:spChg chg="add del mod">
          <ac:chgData name="Caitlin Coleman" userId="96f87ca1-0e64-4ae8-8d77-98757b85df0b" providerId="ADAL" clId="{13CCBA2A-45DC-42E9-937F-FFB22824E5E5}" dt="2024-05-30T18:07:24.335" v="6962" actId="478"/>
          <ac:spMkLst>
            <pc:docMk/>
            <pc:sldMk cId="942463050" sldId="278"/>
            <ac:spMk id="4" creationId="{CF3B5122-CA91-6F47-6A44-37E7CB443CE9}"/>
          </ac:spMkLst>
        </pc:spChg>
        <pc:spChg chg="add del mod">
          <ac:chgData name="Caitlin Coleman" userId="96f87ca1-0e64-4ae8-8d77-98757b85df0b" providerId="ADAL" clId="{13CCBA2A-45DC-42E9-937F-FFB22824E5E5}" dt="2024-05-30T18:07:21.599" v="6960" actId="478"/>
          <ac:spMkLst>
            <pc:docMk/>
            <pc:sldMk cId="942463050" sldId="278"/>
            <ac:spMk id="5" creationId="{97F17971-1D62-D1B2-FDDE-27B73AD1C6CD}"/>
          </ac:spMkLst>
        </pc:spChg>
        <pc:spChg chg="mod">
          <ac:chgData name="Caitlin Coleman" userId="96f87ca1-0e64-4ae8-8d77-98757b85df0b" providerId="ADAL" clId="{13CCBA2A-45DC-42E9-937F-FFB22824E5E5}" dt="2024-05-30T18:06:55.744" v="6944" actId="404"/>
          <ac:spMkLst>
            <pc:docMk/>
            <pc:sldMk cId="942463050" sldId="278"/>
            <ac:spMk id="11266" creationId="{00000000-0000-0000-0000-000000000000}"/>
          </ac:spMkLst>
        </pc:spChg>
        <pc:spChg chg="mod">
          <ac:chgData name="Caitlin Coleman" userId="96f87ca1-0e64-4ae8-8d77-98757b85df0b" providerId="ADAL" clId="{13CCBA2A-45DC-42E9-937F-FFB22824E5E5}" dt="2024-05-31T15:39:04.816" v="9888" actId="20577"/>
          <ac:spMkLst>
            <pc:docMk/>
            <pc:sldMk cId="942463050" sldId="278"/>
            <ac:spMk id="11267" creationId="{00000000-0000-0000-0000-000000000000}"/>
          </ac:spMkLst>
        </pc:spChg>
        <pc:picChg chg="add del mod modCrop">
          <ac:chgData name="Caitlin Coleman" userId="96f87ca1-0e64-4ae8-8d77-98757b85df0b" providerId="ADAL" clId="{13CCBA2A-45DC-42E9-937F-FFB22824E5E5}" dt="2024-05-30T18:07:22.143" v="6961" actId="478"/>
          <ac:picMkLst>
            <pc:docMk/>
            <pc:sldMk cId="942463050" sldId="278"/>
            <ac:picMk id="3" creationId="{E055D532-4265-3AE3-9618-47604F8F5089}"/>
          </ac:picMkLst>
        </pc:picChg>
      </pc:sldChg>
      <pc:sldChg chg="addSp delSp modSp add mod modAnim">
        <pc:chgData name="Caitlin Coleman" userId="96f87ca1-0e64-4ae8-8d77-98757b85df0b" providerId="ADAL" clId="{13CCBA2A-45DC-42E9-937F-FFB22824E5E5}" dt="2024-05-30T18:41:35.732" v="8526" actId="20577"/>
        <pc:sldMkLst>
          <pc:docMk/>
          <pc:sldMk cId="682288464" sldId="279"/>
        </pc:sldMkLst>
        <pc:spChg chg="add del mod">
          <ac:chgData name="Caitlin Coleman" userId="96f87ca1-0e64-4ae8-8d77-98757b85df0b" providerId="ADAL" clId="{13CCBA2A-45DC-42E9-937F-FFB22824E5E5}" dt="2024-05-30T18:36:02.774" v="8085" actId="21"/>
          <ac:spMkLst>
            <pc:docMk/>
            <pc:sldMk cId="682288464" sldId="279"/>
            <ac:spMk id="4" creationId="{36E89EE6-7443-CD5E-294F-F295763E191E}"/>
          </ac:spMkLst>
        </pc:spChg>
        <pc:spChg chg="add del mod">
          <ac:chgData name="Caitlin Coleman" userId="96f87ca1-0e64-4ae8-8d77-98757b85df0b" providerId="ADAL" clId="{13CCBA2A-45DC-42E9-937F-FFB22824E5E5}" dt="2024-05-30T14:59:11.117" v="537" actId="478"/>
          <ac:spMkLst>
            <pc:docMk/>
            <pc:sldMk cId="682288464" sldId="279"/>
            <ac:spMk id="5" creationId="{0D39BAF9-6F43-F983-85C8-C98C34EB2F2B}"/>
          </ac:spMkLst>
        </pc:spChg>
        <pc:spChg chg="mod">
          <ac:chgData name="Caitlin Coleman" userId="96f87ca1-0e64-4ae8-8d77-98757b85df0b" providerId="ADAL" clId="{13CCBA2A-45DC-42E9-937F-FFB22824E5E5}" dt="2024-05-30T18:37:19.403" v="8105" actId="404"/>
          <ac:spMkLst>
            <pc:docMk/>
            <pc:sldMk cId="682288464" sldId="279"/>
            <ac:spMk id="11266" creationId="{00000000-0000-0000-0000-000000000000}"/>
          </ac:spMkLst>
        </pc:spChg>
        <pc:spChg chg="mod">
          <ac:chgData name="Caitlin Coleman" userId="96f87ca1-0e64-4ae8-8d77-98757b85df0b" providerId="ADAL" clId="{13CCBA2A-45DC-42E9-937F-FFB22824E5E5}" dt="2024-05-30T18:41:35.732" v="8526" actId="20577"/>
          <ac:spMkLst>
            <pc:docMk/>
            <pc:sldMk cId="682288464" sldId="279"/>
            <ac:spMk id="11267" creationId="{00000000-0000-0000-0000-000000000000}"/>
          </ac:spMkLst>
        </pc:spChg>
        <pc:picChg chg="add del mod modCrop">
          <ac:chgData name="Caitlin Coleman" userId="96f87ca1-0e64-4ae8-8d77-98757b85df0b" providerId="ADAL" clId="{13CCBA2A-45DC-42E9-937F-FFB22824E5E5}" dt="2024-05-30T18:35:46.242" v="8081" actId="21"/>
          <ac:picMkLst>
            <pc:docMk/>
            <pc:sldMk cId="682288464" sldId="279"/>
            <ac:picMk id="3" creationId="{32A5A595-0D40-6E57-3421-61B4FA282AC7}"/>
          </ac:picMkLst>
        </pc:picChg>
      </pc:sldChg>
      <pc:sldChg chg="modSp add mod modAnim">
        <pc:chgData name="Caitlin Coleman" userId="96f87ca1-0e64-4ae8-8d77-98757b85df0b" providerId="ADAL" clId="{13CCBA2A-45DC-42E9-937F-FFB22824E5E5}" dt="2024-05-30T18:48:10.684" v="9551" actId="255"/>
        <pc:sldMkLst>
          <pc:docMk/>
          <pc:sldMk cId="3579368762" sldId="280"/>
        </pc:sldMkLst>
        <pc:spChg chg="mod">
          <ac:chgData name="Caitlin Coleman" userId="96f87ca1-0e64-4ae8-8d77-98757b85df0b" providerId="ADAL" clId="{13CCBA2A-45DC-42E9-937F-FFB22824E5E5}" dt="2024-05-30T14:27:17.874" v="175" actId="20577"/>
          <ac:spMkLst>
            <pc:docMk/>
            <pc:sldMk cId="3579368762" sldId="280"/>
            <ac:spMk id="11266" creationId="{00000000-0000-0000-0000-000000000000}"/>
          </ac:spMkLst>
        </pc:spChg>
        <pc:spChg chg="mod">
          <ac:chgData name="Caitlin Coleman" userId="96f87ca1-0e64-4ae8-8d77-98757b85df0b" providerId="ADAL" clId="{13CCBA2A-45DC-42E9-937F-FFB22824E5E5}" dt="2024-05-30T18:48:10.684" v="9551" actId="255"/>
          <ac:spMkLst>
            <pc:docMk/>
            <pc:sldMk cId="3579368762" sldId="280"/>
            <ac:spMk id="11267" creationId="{00000000-0000-0000-0000-000000000000}"/>
          </ac:spMkLst>
        </pc:spChg>
      </pc:sldChg>
      <pc:sldChg chg="modSp add mod modAnim">
        <pc:chgData name="Caitlin Coleman" userId="96f87ca1-0e64-4ae8-8d77-98757b85df0b" providerId="ADAL" clId="{13CCBA2A-45DC-42E9-937F-FFB22824E5E5}" dt="2024-05-30T18:34:56.110" v="8063" actId="27636"/>
        <pc:sldMkLst>
          <pc:docMk/>
          <pc:sldMk cId="1785072046" sldId="281"/>
        </pc:sldMkLst>
        <pc:spChg chg="mod">
          <ac:chgData name="Caitlin Coleman" userId="96f87ca1-0e64-4ae8-8d77-98757b85df0b" providerId="ADAL" clId="{13CCBA2A-45DC-42E9-937F-FFB22824E5E5}" dt="2024-05-30T18:34:52.449" v="8061" actId="404"/>
          <ac:spMkLst>
            <pc:docMk/>
            <pc:sldMk cId="1785072046" sldId="281"/>
            <ac:spMk id="11266" creationId="{00000000-0000-0000-0000-000000000000}"/>
          </ac:spMkLst>
        </pc:spChg>
        <pc:spChg chg="mod">
          <ac:chgData name="Caitlin Coleman" userId="96f87ca1-0e64-4ae8-8d77-98757b85df0b" providerId="ADAL" clId="{13CCBA2A-45DC-42E9-937F-FFB22824E5E5}" dt="2024-05-30T18:34:56.110" v="8063" actId="27636"/>
          <ac:spMkLst>
            <pc:docMk/>
            <pc:sldMk cId="1785072046" sldId="281"/>
            <ac:spMk id="11267" creationId="{00000000-0000-0000-0000-000000000000}"/>
          </ac:spMkLst>
        </pc:spChg>
      </pc:sldChg>
      <pc:sldChg chg="addSp delSp modSp add mod delAnim">
        <pc:chgData name="Caitlin Coleman" userId="96f87ca1-0e64-4ae8-8d77-98757b85df0b" providerId="ADAL" clId="{13CCBA2A-45DC-42E9-937F-FFB22824E5E5}" dt="2024-05-30T15:00:29.655" v="567" actId="962"/>
        <pc:sldMkLst>
          <pc:docMk/>
          <pc:sldMk cId="2603883937" sldId="282"/>
        </pc:sldMkLst>
        <pc:spChg chg="add del mod">
          <ac:chgData name="Caitlin Coleman" userId="96f87ca1-0e64-4ae8-8d77-98757b85df0b" providerId="ADAL" clId="{13CCBA2A-45DC-42E9-937F-FFB22824E5E5}" dt="2024-05-30T14:36:52.633" v="243" actId="478"/>
          <ac:spMkLst>
            <pc:docMk/>
            <pc:sldMk cId="2603883937" sldId="282"/>
            <ac:spMk id="3" creationId="{072CB5BC-55BD-6EE6-80C4-AF459B049FFF}"/>
          </ac:spMkLst>
        </pc:spChg>
        <pc:spChg chg="add del mod">
          <ac:chgData name="Caitlin Coleman" userId="96f87ca1-0e64-4ae8-8d77-98757b85df0b" providerId="ADAL" clId="{13CCBA2A-45DC-42E9-937F-FFB22824E5E5}" dt="2024-05-30T14:50:52.458" v="413" actId="478"/>
          <ac:spMkLst>
            <pc:docMk/>
            <pc:sldMk cId="2603883937" sldId="282"/>
            <ac:spMk id="6" creationId="{0908D9A8-E0A8-FB70-D67B-2703C7E290D3}"/>
          </ac:spMkLst>
        </pc:spChg>
        <pc:spChg chg="add mod">
          <ac:chgData name="Caitlin Coleman" userId="96f87ca1-0e64-4ae8-8d77-98757b85df0b" providerId="ADAL" clId="{13CCBA2A-45DC-42E9-937F-FFB22824E5E5}" dt="2024-05-30T14:51:08.271" v="415"/>
          <ac:spMkLst>
            <pc:docMk/>
            <pc:sldMk cId="2603883937" sldId="282"/>
            <ac:spMk id="7" creationId="{32A43186-DE11-8138-388B-C20949C23E36}"/>
          </ac:spMkLst>
        </pc:spChg>
        <pc:spChg chg="mod">
          <ac:chgData name="Caitlin Coleman" userId="96f87ca1-0e64-4ae8-8d77-98757b85df0b" providerId="ADAL" clId="{13CCBA2A-45DC-42E9-937F-FFB22824E5E5}" dt="2024-05-30T14:36:47.448" v="241" actId="20577"/>
          <ac:spMkLst>
            <pc:docMk/>
            <pc:sldMk cId="2603883937" sldId="282"/>
            <ac:spMk id="11266" creationId="{00000000-0000-0000-0000-000000000000}"/>
          </ac:spMkLst>
        </pc:spChg>
        <pc:spChg chg="del">
          <ac:chgData name="Caitlin Coleman" userId="96f87ca1-0e64-4ae8-8d77-98757b85df0b" providerId="ADAL" clId="{13CCBA2A-45DC-42E9-937F-FFB22824E5E5}" dt="2024-05-30T14:36:50.257" v="242" actId="478"/>
          <ac:spMkLst>
            <pc:docMk/>
            <pc:sldMk cId="2603883937" sldId="282"/>
            <ac:spMk id="11267" creationId="{00000000-0000-0000-0000-000000000000}"/>
          </ac:spMkLst>
        </pc:spChg>
        <pc:picChg chg="add mod modCrop">
          <ac:chgData name="Caitlin Coleman" userId="96f87ca1-0e64-4ae8-8d77-98757b85df0b" providerId="ADAL" clId="{13CCBA2A-45DC-42E9-937F-FFB22824E5E5}" dt="2024-05-30T15:00:29.655" v="567" actId="962"/>
          <ac:picMkLst>
            <pc:docMk/>
            <pc:sldMk cId="2603883937" sldId="282"/>
            <ac:picMk id="5" creationId="{73BC3DC8-B4CB-8229-9B1E-F6109FEBC214}"/>
          </ac:picMkLst>
        </pc:picChg>
      </pc:sldChg>
      <pc:sldChg chg="addSp delSp modSp add mod ord">
        <pc:chgData name="Caitlin Coleman" userId="96f87ca1-0e64-4ae8-8d77-98757b85df0b" providerId="ADAL" clId="{13CCBA2A-45DC-42E9-937F-FFB22824E5E5}" dt="2024-05-31T13:32:00.916" v="9651" actId="962"/>
        <pc:sldMkLst>
          <pc:docMk/>
          <pc:sldMk cId="3446329088" sldId="283"/>
        </pc:sldMkLst>
        <pc:spChg chg="add del mod">
          <ac:chgData name="Caitlin Coleman" userId="96f87ca1-0e64-4ae8-8d77-98757b85df0b" providerId="ADAL" clId="{13CCBA2A-45DC-42E9-937F-FFB22824E5E5}" dt="2024-05-30T14:51:25.991" v="418" actId="478"/>
          <ac:spMkLst>
            <pc:docMk/>
            <pc:sldMk cId="3446329088" sldId="283"/>
            <ac:spMk id="4" creationId="{C50842FD-49FA-8C52-0E2F-0B78039FA0EA}"/>
          </ac:spMkLst>
        </pc:spChg>
        <pc:spChg chg="add mod">
          <ac:chgData name="Caitlin Coleman" userId="96f87ca1-0e64-4ae8-8d77-98757b85df0b" providerId="ADAL" clId="{13CCBA2A-45DC-42E9-937F-FFB22824E5E5}" dt="2024-05-30T16:09:50.804" v="2125" actId="1076"/>
          <ac:spMkLst>
            <pc:docMk/>
            <pc:sldMk cId="3446329088" sldId="283"/>
            <ac:spMk id="6" creationId="{C23F5E8C-20E3-805E-E545-5EEA4DA3089A}"/>
          </ac:spMkLst>
        </pc:spChg>
        <pc:spChg chg="mod">
          <ac:chgData name="Caitlin Coleman" userId="96f87ca1-0e64-4ae8-8d77-98757b85df0b" providerId="ADAL" clId="{13CCBA2A-45DC-42E9-937F-FFB22824E5E5}" dt="2024-05-30T14:37:30.176" v="256" actId="20577"/>
          <ac:spMkLst>
            <pc:docMk/>
            <pc:sldMk cId="3446329088" sldId="283"/>
            <ac:spMk id="11266" creationId="{00000000-0000-0000-0000-000000000000}"/>
          </ac:spMkLst>
        </pc:spChg>
        <pc:picChg chg="add mod modCrop">
          <ac:chgData name="Caitlin Coleman" userId="96f87ca1-0e64-4ae8-8d77-98757b85df0b" providerId="ADAL" clId="{13CCBA2A-45DC-42E9-937F-FFB22824E5E5}" dt="2024-05-31T13:32:00.916" v="9651" actId="962"/>
          <ac:picMkLst>
            <pc:docMk/>
            <pc:sldMk cId="3446329088" sldId="283"/>
            <ac:picMk id="3" creationId="{E105562D-DDBA-93AB-09C1-2E1FFEABD139}"/>
          </ac:picMkLst>
        </pc:picChg>
        <pc:picChg chg="del">
          <ac:chgData name="Caitlin Coleman" userId="96f87ca1-0e64-4ae8-8d77-98757b85df0b" providerId="ADAL" clId="{13CCBA2A-45DC-42E9-937F-FFB22824E5E5}" dt="2024-05-30T14:37:32.344" v="257" actId="478"/>
          <ac:picMkLst>
            <pc:docMk/>
            <pc:sldMk cId="3446329088" sldId="283"/>
            <ac:picMk id="5" creationId="{73BC3DC8-B4CB-8229-9B1E-F6109FEBC214}"/>
          </ac:picMkLst>
        </pc:picChg>
      </pc:sldChg>
      <pc:sldChg chg="addSp delSp modSp add mod ord modAnim">
        <pc:chgData name="Caitlin Coleman" userId="96f87ca1-0e64-4ae8-8d77-98757b85df0b" providerId="ADAL" clId="{13CCBA2A-45DC-42E9-937F-FFB22824E5E5}" dt="2024-05-30T16:01:56.105" v="1826" actId="20577"/>
        <pc:sldMkLst>
          <pc:docMk/>
          <pc:sldMk cId="1566864429" sldId="284"/>
        </pc:sldMkLst>
        <pc:spChg chg="add del mod">
          <ac:chgData name="Caitlin Coleman" userId="96f87ca1-0e64-4ae8-8d77-98757b85df0b" providerId="ADAL" clId="{13CCBA2A-45DC-42E9-937F-FFB22824E5E5}" dt="2024-05-30T15:18:36.080" v="970" actId="478"/>
          <ac:spMkLst>
            <pc:docMk/>
            <pc:sldMk cId="1566864429" sldId="284"/>
            <ac:spMk id="4" creationId="{811E55CB-FF4A-B6C3-1308-40F10BAC5FD5}"/>
          </ac:spMkLst>
        </pc:spChg>
        <pc:spChg chg="add del mod">
          <ac:chgData name="Caitlin Coleman" userId="96f87ca1-0e64-4ae8-8d77-98757b85df0b" providerId="ADAL" clId="{13CCBA2A-45DC-42E9-937F-FFB22824E5E5}" dt="2024-05-30T15:18:37.504" v="971" actId="478"/>
          <ac:spMkLst>
            <pc:docMk/>
            <pc:sldMk cId="1566864429" sldId="284"/>
            <ac:spMk id="5" creationId="{623936C0-35E5-A694-06E5-EA9B364F2EF2}"/>
          </ac:spMkLst>
        </pc:spChg>
        <pc:spChg chg="mod">
          <ac:chgData name="Caitlin Coleman" userId="96f87ca1-0e64-4ae8-8d77-98757b85df0b" providerId="ADAL" clId="{13CCBA2A-45DC-42E9-937F-FFB22824E5E5}" dt="2024-05-30T15:18:47.917" v="980" actId="403"/>
          <ac:spMkLst>
            <pc:docMk/>
            <pc:sldMk cId="1566864429" sldId="284"/>
            <ac:spMk id="11266" creationId="{00000000-0000-0000-0000-000000000000}"/>
          </ac:spMkLst>
        </pc:spChg>
        <pc:spChg chg="mod">
          <ac:chgData name="Caitlin Coleman" userId="96f87ca1-0e64-4ae8-8d77-98757b85df0b" providerId="ADAL" clId="{13CCBA2A-45DC-42E9-937F-FFB22824E5E5}" dt="2024-05-30T16:01:56.105" v="1826" actId="20577"/>
          <ac:spMkLst>
            <pc:docMk/>
            <pc:sldMk cId="1566864429" sldId="284"/>
            <ac:spMk id="11267" creationId="{00000000-0000-0000-0000-000000000000}"/>
          </ac:spMkLst>
        </pc:spChg>
        <pc:picChg chg="add del mod modCrop">
          <ac:chgData name="Caitlin Coleman" userId="96f87ca1-0e64-4ae8-8d77-98757b85df0b" providerId="ADAL" clId="{13CCBA2A-45DC-42E9-937F-FFB22824E5E5}" dt="2024-05-30T15:18:33.454" v="969" actId="478"/>
          <ac:picMkLst>
            <pc:docMk/>
            <pc:sldMk cId="1566864429" sldId="284"/>
            <ac:picMk id="3" creationId="{BD112BCA-05D4-06A5-CDDA-54D961CFDA9B}"/>
          </ac:picMkLst>
        </pc:picChg>
      </pc:sldChg>
      <pc:sldChg chg="addSp delSp modSp add del mod modAnim">
        <pc:chgData name="Caitlin Coleman" userId="96f87ca1-0e64-4ae8-8d77-98757b85df0b" providerId="ADAL" clId="{13CCBA2A-45DC-42E9-937F-FFB22824E5E5}" dt="2024-05-30T16:51:11.993" v="2194" actId="2696"/>
        <pc:sldMkLst>
          <pc:docMk/>
          <pc:sldMk cId="668861999" sldId="285"/>
        </pc:sldMkLst>
        <pc:spChg chg="add del mod">
          <ac:chgData name="Caitlin Coleman" userId="96f87ca1-0e64-4ae8-8d77-98757b85df0b" providerId="ADAL" clId="{13CCBA2A-45DC-42E9-937F-FFB22824E5E5}" dt="2024-05-30T16:14:05.624" v="2164" actId="21"/>
          <ac:spMkLst>
            <pc:docMk/>
            <pc:sldMk cId="668861999" sldId="285"/>
            <ac:spMk id="5" creationId="{07BCFC76-AA96-CFA9-4AF0-637749271B8A}"/>
          </ac:spMkLst>
        </pc:spChg>
        <pc:spChg chg="add del mod">
          <ac:chgData name="Caitlin Coleman" userId="96f87ca1-0e64-4ae8-8d77-98757b85df0b" providerId="ADAL" clId="{13CCBA2A-45DC-42E9-937F-FFB22824E5E5}" dt="2024-05-30T16:14:05.624" v="2164" actId="21"/>
          <ac:spMkLst>
            <pc:docMk/>
            <pc:sldMk cId="668861999" sldId="285"/>
            <ac:spMk id="6" creationId="{88D91219-CCE5-AEC0-A015-FAAC20E8E9AE}"/>
          </ac:spMkLst>
        </pc:spChg>
        <pc:picChg chg="del">
          <ac:chgData name="Caitlin Coleman" userId="96f87ca1-0e64-4ae8-8d77-98757b85df0b" providerId="ADAL" clId="{13CCBA2A-45DC-42E9-937F-FFB22824E5E5}" dt="2024-05-30T14:38:42.720" v="281" actId="478"/>
          <ac:picMkLst>
            <pc:docMk/>
            <pc:sldMk cId="668861999" sldId="285"/>
            <ac:picMk id="3" creationId="{BD112BCA-05D4-06A5-CDDA-54D961CFDA9B}"/>
          </ac:picMkLst>
        </pc:picChg>
        <pc:picChg chg="add del mod modCrop">
          <ac:chgData name="Caitlin Coleman" userId="96f87ca1-0e64-4ae8-8d77-98757b85df0b" providerId="ADAL" clId="{13CCBA2A-45DC-42E9-937F-FFB22824E5E5}" dt="2024-05-30T16:14:05.624" v="2164" actId="21"/>
          <ac:picMkLst>
            <pc:docMk/>
            <pc:sldMk cId="668861999" sldId="285"/>
            <ac:picMk id="4" creationId="{86282BAD-99AC-A9D1-0B90-0678C6298191}"/>
          </ac:picMkLst>
        </pc:picChg>
      </pc:sldChg>
      <pc:sldChg chg="addSp delSp modSp add mod ord">
        <pc:chgData name="Caitlin Coleman" userId="96f87ca1-0e64-4ae8-8d77-98757b85df0b" providerId="ADAL" clId="{13CCBA2A-45DC-42E9-937F-FFB22824E5E5}" dt="2024-05-30T17:03:07.780" v="3380" actId="1076"/>
        <pc:sldMkLst>
          <pc:docMk/>
          <pc:sldMk cId="3700434780" sldId="286"/>
        </pc:sldMkLst>
        <pc:spChg chg="add del mod">
          <ac:chgData name="Caitlin Coleman" userId="96f87ca1-0e64-4ae8-8d77-98757b85df0b" providerId="ADAL" clId="{13CCBA2A-45DC-42E9-937F-FFB22824E5E5}" dt="2024-05-30T14:53:15.425" v="469" actId="478"/>
          <ac:spMkLst>
            <pc:docMk/>
            <pc:sldMk cId="3700434780" sldId="286"/>
            <ac:spMk id="5" creationId="{5C06A86E-3BD3-2C5E-AA23-4F23F5FC4742}"/>
          </ac:spMkLst>
        </pc:spChg>
        <pc:spChg chg="add mod">
          <ac:chgData name="Caitlin Coleman" userId="96f87ca1-0e64-4ae8-8d77-98757b85df0b" providerId="ADAL" clId="{13CCBA2A-45DC-42E9-937F-FFB22824E5E5}" dt="2024-05-30T17:03:06.100" v="3379" actId="1076"/>
          <ac:spMkLst>
            <pc:docMk/>
            <pc:sldMk cId="3700434780" sldId="286"/>
            <ac:spMk id="6" creationId="{8BDB267A-0A9E-041D-47EB-AB7D271C6AD2}"/>
          </ac:spMkLst>
        </pc:spChg>
        <pc:spChg chg="mod">
          <ac:chgData name="Caitlin Coleman" userId="96f87ca1-0e64-4ae8-8d77-98757b85df0b" providerId="ADAL" clId="{13CCBA2A-45DC-42E9-937F-FFB22824E5E5}" dt="2024-05-30T14:39:27.832" v="295" actId="20577"/>
          <ac:spMkLst>
            <pc:docMk/>
            <pc:sldMk cId="3700434780" sldId="286"/>
            <ac:spMk id="11266" creationId="{00000000-0000-0000-0000-000000000000}"/>
          </ac:spMkLst>
        </pc:spChg>
        <pc:picChg chg="del">
          <ac:chgData name="Caitlin Coleman" userId="96f87ca1-0e64-4ae8-8d77-98757b85df0b" providerId="ADAL" clId="{13CCBA2A-45DC-42E9-937F-FFB22824E5E5}" dt="2024-05-30T14:39:31.047" v="296" actId="478"/>
          <ac:picMkLst>
            <pc:docMk/>
            <pc:sldMk cId="3700434780" sldId="286"/>
            <ac:picMk id="3" creationId="{E105562D-DDBA-93AB-09C1-2E1FFEABD139}"/>
          </ac:picMkLst>
        </pc:picChg>
        <pc:picChg chg="add mod modCrop">
          <ac:chgData name="Caitlin Coleman" userId="96f87ca1-0e64-4ae8-8d77-98757b85df0b" providerId="ADAL" clId="{13CCBA2A-45DC-42E9-937F-FFB22824E5E5}" dt="2024-05-30T17:03:07.780" v="3380" actId="1076"/>
          <ac:picMkLst>
            <pc:docMk/>
            <pc:sldMk cId="3700434780" sldId="286"/>
            <ac:picMk id="4" creationId="{BEAFDA97-EDF9-E43D-6531-3800C3B91010}"/>
          </ac:picMkLst>
        </pc:picChg>
      </pc:sldChg>
      <pc:sldChg chg="addSp delSp modSp add mod">
        <pc:chgData name="Caitlin Coleman" userId="96f87ca1-0e64-4ae8-8d77-98757b85df0b" providerId="ADAL" clId="{13CCBA2A-45DC-42E9-937F-FFB22824E5E5}" dt="2024-05-31T13:36:28.928" v="9685" actId="962"/>
        <pc:sldMkLst>
          <pc:docMk/>
          <pc:sldMk cId="1095931303" sldId="287"/>
        </pc:sldMkLst>
        <pc:spChg chg="add del mod">
          <ac:chgData name="Caitlin Coleman" userId="96f87ca1-0e64-4ae8-8d77-98757b85df0b" providerId="ADAL" clId="{13CCBA2A-45DC-42E9-937F-FFB22824E5E5}" dt="2024-05-30T14:53:36.824" v="475" actId="478"/>
          <ac:spMkLst>
            <pc:docMk/>
            <pc:sldMk cId="1095931303" sldId="287"/>
            <ac:spMk id="5" creationId="{87F5A0AB-9B27-E783-B418-553434E8198C}"/>
          </ac:spMkLst>
        </pc:spChg>
        <pc:spChg chg="add mod">
          <ac:chgData name="Caitlin Coleman" userId="96f87ca1-0e64-4ae8-8d77-98757b85df0b" providerId="ADAL" clId="{13CCBA2A-45DC-42E9-937F-FFB22824E5E5}" dt="2024-05-30T17:03:16.422" v="3381" actId="1076"/>
          <ac:spMkLst>
            <pc:docMk/>
            <pc:sldMk cId="1095931303" sldId="287"/>
            <ac:spMk id="6" creationId="{4E044D6F-5E66-8C0A-0224-F7E23D3ABAE4}"/>
          </ac:spMkLst>
        </pc:spChg>
        <pc:spChg chg="mod">
          <ac:chgData name="Caitlin Coleman" userId="96f87ca1-0e64-4ae8-8d77-98757b85df0b" providerId="ADAL" clId="{13CCBA2A-45DC-42E9-937F-FFB22824E5E5}" dt="2024-05-30T14:40:07.160" v="311" actId="20577"/>
          <ac:spMkLst>
            <pc:docMk/>
            <pc:sldMk cId="1095931303" sldId="287"/>
            <ac:spMk id="11266" creationId="{00000000-0000-0000-0000-000000000000}"/>
          </ac:spMkLst>
        </pc:spChg>
        <pc:picChg chg="add mod modCrop">
          <ac:chgData name="Caitlin Coleman" userId="96f87ca1-0e64-4ae8-8d77-98757b85df0b" providerId="ADAL" clId="{13CCBA2A-45DC-42E9-937F-FFB22824E5E5}" dt="2024-05-31T13:36:28.928" v="9685" actId="962"/>
          <ac:picMkLst>
            <pc:docMk/>
            <pc:sldMk cId="1095931303" sldId="287"/>
            <ac:picMk id="3" creationId="{E9279762-4A08-0C4C-88D4-66CB6A20FF6A}"/>
          </ac:picMkLst>
        </pc:picChg>
        <pc:picChg chg="del">
          <ac:chgData name="Caitlin Coleman" userId="96f87ca1-0e64-4ae8-8d77-98757b85df0b" providerId="ADAL" clId="{13CCBA2A-45DC-42E9-937F-FFB22824E5E5}" dt="2024-05-30T14:40:11.311" v="312" actId="478"/>
          <ac:picMkLst>
            <pc:docMk/>
            <pc:sldMk cId="1095931303" sldId="287"/>
            <ac:picMk id="4" creationId="{BEAFDA97-EDF9-E43D-6531-3800C3B91010}"/>
          </ac:picMkLst>
        </pc:picChg>
      </pc:sldChg>
      <pc:sldChg chg="addSp delSp modSp add mod ord">
        <pc:chgData name="Caitlin Coleman" userId="96f87ca1-0e64-4ae8-8d77-98757b85df0b" providerId="ADAL" clId="{13CCBA2A-45DC-42E9-937F-FFB22824E5E5}" dt="2024-05-31T13:37:44.081" v="9763" actId="962"/>
        <pc:sldMkLst>
          <pc:docMk/>
          <pc:sldMk cId="1632227453" sldId="288"/>
        </pc:sldMkLst>
        <pc:spChg chg="add del mod">
          <ac:chgData name="Caitlin Coleman" userId="96f87ca1-0e64-4ae8-8d77-98757b85df0b" providerId="ADAL" clId="{13CCBA2A-45DC-42E9-937F-FFB22824E5E5}" dt="2024-05-30T14:53:55.161" v="478" actId="478"/>
          <ac:spMkLst>
            <pc:docMk/>
            <pc:sldMk cId="1632227453" sldId="288"/>
            <ac:spMk id="5" creationId="{844FACA5-5CF3-5F62-62DD-CA02ECE70ACA}"/>
          </ac:spMkLst>
        </pc:spChg>
        <pc:spChg chg="add mod">
          <ac:chgData name="Caitlin Coleman" userId="96f87ca1-0e64-4ae8-8d77-98757b85df0b" providerId="ADAL" clId="{13CCBA2A-45DC-42E9-937F-FFB22824E5E5}" dt="2024-05-30T14:53:53" v="477" actId="1076"/>
          <ac:spMkLst>
            <pc:docMk/>
            <pc:sldMk cId="1632227453" sldId="288"/>
            <ac:spMk id="6" creationId="{1CF97FE3-7EFD-CBF9-ADCB-68B591BC123C}"/>
          </ac:spMkLst>
        </pc:spChg>
        <pc:spChg chg="mod">
          <ac:chgData name="Caitlin Coleman" userId="96f87ca1-0e64-4ae8-8d77-98757b85df0b" providerId="ADAL" clId="{13CCBA2A-45DC-42E9-937F-FFB22824E5E5}" dt="2024-05-30T14:40:58.313" v="329" actId="20577"/>
          <ac:spMkLst>
            <pc:docMk/>
            <pc:sldMk cId="1632227453" sldId="288"/>
            <ac:spMk id="11266" creationId="{00000000-0000-0000-0000-000000000000}"/>
          </ac:spMkLst>
        </pc:spChg>
        <pc:picChg chg="del">
          <ac:chgData name="Caitlin Coleman" userId="96f87ca1-0e64-4ae8-8d77-98757b85df0b" providerId="ADAL" clId="{13CCBA2A-45DC-42E9-937F-FFB22824E5E5}" dt="2024-05-30T14:40:59.802" v="330" actId="478"/>
          <ac:picMkLst>
            <pc:docMk/>
            <pc:sldMk cId="1632227453" sldId="288"/>
            <ac:picMk id="3" creationId="{E9279762-4A08-0C4C-88D4-66CB6A20FF6A}"/>
          </ac:picMkLst>
        </pc:picChg>
        <pc:picChg chg="add mod modCrop">
          <ac:chgData name="Caitlin Coleman" userId="96f87ca1-0e64-4ae8-8d77-98757b85df0b" providerId="ADAL" clId="{13CCBA2A-45DC-42E9-937F-FFB22824E5E5}" dt="2024-05-31T13:37:44.081" v="9763" actId="962"/>
          <ac:picMkLst>
            <pc:docMk/>
            <pc:sldMk cId="1632227453" sldId="288"/>
            <ac:picMk id="4" creationId="{DB324F95-0AF3-30AF-05E9-A30DE228082C}"/>
          </ac:picMkLst>
        </pc:picChg>
      </pc:sldChg>
      <pc:sldChg chg="addSp delSp modSp add mod ord">
        <pc:chgData name="Caitlin Coleman" userId="96f87ca1-0e64-4ae8-8d77-98757b85df0b" providerId="ADAL" clId="{13CCBA2A-45DC-42E9-937F-FFB22824E5E5}" dt="2024-05-31T13:39:30.490" v="9822" actId="962"/>
        <pc:sldMkLst>
          <pc:docMk/>
          <pc:sldMk cId="2965480775" sldId="289"/>
        </pc:sldMkLst>
        <pc:spChg chg="add del mod">
          <ac:chgData name="Caitlin Coleman" userId="96f87ca1-0e64-4ae8-8d77-98757b85df0b" providerId="ADAL" clId="{13CCBA2A-45DC-42E9-937F-FFB22824E5E5}" dt="2024-05-30T14:59:03.908" v="535" actId="478"/>
          <ac:spMkLst>
            <pc:docMk/>
            <pc:sldMk cId="2965480775" sldId="289"/>
            <ac:spMk id="5" creationId="{CF9594F5-506B-AF1A-6323-1D3895189D34}"/>
          </ac:spMkLst>
        </pc:spChg>
        <pc:spChg chg="add del mod">
          <ac:chgData name="Caitlin Coleman" userId="96f87ca1-0e64-4ae8-8d77-98757b85df0b" providerId="ADAL" clId="{13CCBA2A-45DC-42E9-937F-FFB22824E5E5}" dt="2024-05-30T14:59:06.295" v="536" actId="478"/>
          <ac:spMkLst>
            <pc:docMk/>
            <pc:sldMk cId="2965480775" sldId="289"/>
            <ac:spMk id="6" creationId="{E630F37D-2703-D61C-DDC8-7049E1EB53B0}"/>
          </ac:spMkLst>
        </pc:spChg>
        <pc:spChg chg="mod">
          <ac:chgData name="Caitlin Coleman" userId="96f87ca1-0e64-4ae8-8d77-98757b85df0b" providerId="ADAL" clId="{13CCBA2A-45DC-42E9-937F-FFB22824E5E5}" dt="2024-05-30T14:42:48.625" v="365" actId="20577"/>
          <ac:spMkLst>
            <pc:docMk/>
            <pc:sldMk cId="2965480775" sldId="289"/>
            <ac:spMk id="11266" creationId="{00000000-0000-0000-0000-000000000000}"/>
          </ac:spMkLst>
        </pc:spChg>
        <pc:picChg chg="add mod modCrop">
          <ac:chgData name="Caitlin Coleman" userId="96f87ca1-0e64-4ae8-8d77-98757b85df0b" providerId="ADAL" clId="{13CCBA2A-45DC-42E9-937F-FFB22824E5E5}" dt="2024-05-31T13:39:30.490" v="9822" actId="962"/>
          <ac:picMkLst>
            <pc:docMk/>
            <pc:sldMk cId="2965480775" sldId="289"/>
            <ac:picMk id="3" creationId="{EA2C1C90-CDCE-E815-2705-EE61B42F2229}"/>
          </ac:picMkLst>
        </pc:picChg>
        <pc:picChg chg="del">
          <ac:chgData name="Caitlin Coleman" userId="96f87ca1-0e64-4ae8-8d77-98757b85df0b" providerId="ADAL" clId="{13CCBA2A-45DC-42E9-937F-FFB22824E5E5}" dt="2024-05-30T14:42:49.921" v="366" actId="478"/>
          <ac:picMkLst>
            <pc:docMk/>
            <pc:sldMk cId="2965480775" sldId="289"/>
            <ac:picMk id="4" creationId="{DB324F95-0AF3-30AF-05E9-A30DE228082C}"/>
          </ac:picMkLst>
        </pc:picChg>
      </pc:sldChg>
      <pc:sldChg chg="addSp delSp modSp add mod ord">
        <pc:chgData name="Caitlin Coleman" userId="96f87ca1-0e64-4ae8-8d77-98757b85df0b" providerId="ADAL" clId="{13CCBA2A-45DC-42E9-937F-FFB22824E5E5}" dt="2024-05-31T13:40:53.891" v="9874" actId="962"/>
        <pc:sldMkLst>
          <pc:docMk/>
          <pc:sldMk cId="3351923436" sldId="290"/>
        </pc:sldMkLst>
        <pc:spChg chg="add del mod">
          <ac:chgData name="Caitlin Coleman" userId="96f87ca1-0e64-4ae8-8d77-98757b85df0b" providerId="ADAL" clId="{13CCBA2A-45DC-42E9-937F-FFB22824E5E5}" dt="2024-05-30T14:59:55.178" v="564" actId="478"/>
          <ac:spMkLst>
            <pc:docMk/>
            <pc:sldMk cId="3351923436" sldId="290"/>
            <ac:spMk id="5" creationId="{0E0DC8B2-5E1E-8C62-519F-34500CA73899}"/>
          </ac:spMkLst>
        </pc:spChg>
        <pc:spChg chg="add mod">
          <ac:chgData name="Caitlin Coleman" userId="96f87ca1-0e64-4ae8-8d77-98757b85df0b" providerId="ADAL" clId="{13CCBA2A-45DC-42E9-937F-FFB22824E5E5}" dt="2024-05-30T15:00:02.867" v="565" actId="1076"/>
          <ac:spMkLst>
            <pc:docMk/>
            <pc:sldMk cId="3351923436" sldId="290"/>
            <ac:spMk id="6" creationId="{6AD60345-86BC-ECAC-DAD6-467539C0964C}"/>
          </ac:spMkLst>
        </pc:spChg>
        <pc:spChg chg="mod">
          <ac:chgData name="Caitlin Coleman" userId="96f87ca1-0e64-4ae8-8d77-98757b85df0b" providerId="ADAL" clId="{13CCBA2A-45DC-42E9-937F-FFB22824E5E5}" dt="2024-05-30T14:44:21.247" v="383" actId="20577"/>
          <ac:spMkLst>
            <pc:docMk/>
            <pc:sldMk cId="3351923436" sldId="290"/>
            <ac:spMk id="11266" creationId="{00000000-0000-0000-0000-000000000000}"/>
          </ac:spMkLst>
        </pc:spChg>
        <pc:picChg chg="del">
          <ac:chgData name="Caitlin Coleman" userId="96f87ca1-0e64-4ae8-8d77-98757b85df0b" providerId="ADAL" clId="{13CCBA2A-45DC-42E9-937F-FFB22824E5E5}" dt="2024-05-30T14:44:22.632" v="384" actId="478"/>
          <ac:picMkLst>
            <pc:docMk/>
            <pc:sldMk cId="3351923436" sldId="290"/>
            <ac:picMk id="3" creationId="{EA2C1C90-CDCE-E815-2705-EE61B42F2229}"/>
          </ac:picMkLst>
        </pc:picChg>
        <pc:picChg chg="add mod modCrop">
          <ac:chgData name="Caitlin Coleman" userId="96f87ca1-0e64-4ae8-8d77-98757b85df0b" providerId="ADAL" clId="{13CCBA2A-45DC-42E9-937F-FFB22824E5E5}" dt="2024-05-31T13:40:53.891" v="9874" actId="962"/>
          <ac:picMkLst>
            <pc:docMk/>
            <pc:sldMk cId="3351923436" sldId="290"/>
            <ac:picMk id="4" creationId="{2D627554-0A52-FC64-16B0-216F7A6916F9}"/>
          </ac:picMkLst>
        </pc:picChg>
      </pc:sldChg>
      <pc:sldChg chg="delSp modSp add mod ord">
        <pc:chgData name="Caitlin Coleman" userId="96f87ca1-0e64-4ae8-8d77-98757b85df0b" providerId="ADAL" clId="{13CCBA2A-45DC-42E9-937F-FFB22824E5E5}" dt="2024-05-31T14:14:24.666" v="9880" actId="20577"/>
        <pc:sldMkLst>
          <pc:docMk/>
          <pc:sldMk cId="3453348913" sldId="291"/>
        </pc:sldMkLst>
        <pc:spChg chg="del">
          <ac:chgData name="Caitlin Coleman" userId="96f87ca1-0e64-4ae8-8d77-98757b85df0b" providerId="ADAL" clId="{13CCBA2A-45DC-42E9-937F-FFB22824E5E5}" dt="2024-05-30T16:10:47.638" v="2138" actId="478"/>
          <ac:spMkLst>
            <pc:docMk/>
            <pc:sldMk cId="3453348913" sldId="291"/>
            <ac:spMk id="4" creationId="{811E55CB-FF4A-B6C3-1308-40F10BAC5FD5}"/>
          </ac:spMkLst>
        </pc:spChg>
        <pc:spChg chg="del">
          <ac:chgData name="Caitlin Coleman" userId="96f87ca1-0e64-4ae8-8d77-98757b85df0b" providerId="ADAL" clId="{13CCBA2A-45DC-42E9-937F-FFB22824E5E5}" dt="2024-05-30T16:10:49.838" v="2139" actId="21"/>
          <ac:spMkLst>
            <pc:docMk/>
            <pc:sldMk cId="3453348913" sldId="291"/>
            <ac:spMk id="5" creationId="{623936C0-35E5-A694-06E5-EA9B364F2EF2}"/>
          </ac:spMkLst>
        </pc:spChg>
        <pc:spChg chg="mod">
          <ac:chgData name="Caitlin Coleman" userId="96f87ca1-0e64-4ae8-8d77-98757b85df0b" providerId="ADAL" clId="{13CCBA2A-45DC-42E9-937F-FFB22824E5E5}" dt="2024-05-30T16:51:30.308" v="2202" actId="404"/>
          <ac:spMkLst>
            <pc:docMk/>
            <pc:sldMk cId="3453348913" sldId="291"/>
            <ac:spMk id="11266" creationId="{00000000-0000-0000-0000-000000000000}"/>
          </ac:spMkLst>
        </pc:spChg>
        <pc:spChg chg="mod">
          <ac:chgData name="Caitlin Coleman" userId="96f87ca1-0e64-4ae8-8d77-98757b85df0b" providerId="ADAL" clId="{13CCBA2A-45DC-42E9-937F-FFB22824E5E5}" dt="2024-05-31T14:14:24.666" v="9880" actId="20577"/>
          <ac:spMkLst>
            <pc:docMk/>
            <pc:sldMk cId="3453348913" sldId="291"/>
            <ac:spMk id="11267" creationId="{00000000-0000-0000-0000-000000000000}"/>
          </ac:spMkLst>
        </pc:spChg>
        <pc:picChg chg="del">
          <ac:chgData name="Caitlin Coleman" userId="96f87ca1-0e64-4ae8-8d77-98757b85df0b" providerId="ADAL" clId="{13CCBA2A-45DC-42E9-937F-FFB22824E5E5}" dt="2024-05-30T16:10:25.723" v="2131" actId="21"/>
          <ac:picMkLst>
            <pc:docMk/>
            <pc:sldMk cId="3453348913" sldId="291"/>
            <ac:picMk id="3" creationId="{BD112BCA-05D4-06A5-CDDA-54D961CFDA9B}"/>
          </ac:picMkLst>
        </pc:picChg>
      </pc:sldChg>
      <pc:sldChg chg="addSp modSp add mod">
        <pc:chgData name="Caitlin Coleman" userId="96f87ca1-0e64-4ae8-8d77-98757b85df0b" providerId="ADAL" clId="{13CCBA2A-45DC-42E9-937F-FFB22824E5E5}" dt="2024-05-31T13:21:40.399" v="9552"/>
        <pc:sldMkLst>
          <pc:docMk/>
          <pc:sldMk cId="2480620843" sldId="292"/>
        </pc:sldMkLst>
        <pc:spChg chg="add mod">
          <ac:chgData name="Caitlin Coleman" userId="96f87ca1-0e64-4ae8-8d77-98757b85df0b" providerId="ADAL" clId="{13CCBA2A-45DC-42E9-937F-FFB22824E5E5}" dt="2024-05-30T16:50:01.607" v="2182" actId="1076"/>
          <ac:spMkLst>
            <pc:docMk/>
            <pc:sldMk cId="2480620843" sldId="292"/>
            <ac:spMk id="2" creationId="{7FE81CEF-9710-3701-04B4-5BDE710C8616}"/>
          </ac:spMkLst>
        </pc:spChg>
        <pc:spChg chg="add mod">
          <ac:chgData name="Caitlin Coleman" userId="96f87ca1-0e64-4ae8-8d77-98757b85df0b" providerId="ADAL" clId="{13CCBA2A-45DC-42E9-937F-FFB22824E5E5}" dt="2024-05-30T16:50:04.992" v="2183" actId="1076"/>
          <ac:spMkLst>
            <pc:docMk/>
            <pc:sldMk cId="2480620843" sldId="292"/>
            <ac:spMk id="5" creationId="{623936C0-35E5-A694-06E5-EA9B364F2EF2}"/>
          </ac:spMkLst>
        </pc:spChg>
        <pc:spChg chg="add mod ord">
          <ac:chgData name="Caitlin Coleman" userId="96f87ca1-0e64-4ae8-8d77-98757b85df0b" providerId="ADAL" clId="{13CCBA2A-45DC-42E9-937F-FFB22824E5E5}" dt="2024-05-31T13:21:40.399" v="9552"/>
          <ac:spMkLst>
            <pc:docMk/>
            <pc:sldMk cId="2480620843" sldId="292"/>
            <ac:spMk id="6" creationId="{07BCFC76-AA96-CFA9-4AF0-637749271B8A}"/>
          </ac:spMkLst>
        </pc:spChg>
        <pc:spChg chg="add mod">
          <ac:chgData name="Caitlin Coleman" userId="96f87ca1-0e64-4ae8-8d77-98757b85df0b" providerId="ADAL" clId="{13CCBA2A-45DC-42E9-937F-FFB22824E5E5}" dt="2024-05-30T16:51:00.644" v="2192" actId="1076"/>
          <ac:spMkLst>
            <pc:docMk/>
            <pc:sldMk cId="2480620843" sldId="292"/>
            <ac:spMk id="7" creationId="{88D91219-CCE5-AEC0-A015-FAAC20E8E9AE}"/>
          </ac:spMkLst>
        </pc:spChg>
        <pc:spChg chg="mod">
          <ac:chgData name="Caitlin Coleman" userId="96f87ca1-0e64-4ae8-8d77-98757b85df0b" providerId="ADAL" clId="{13CCBA2A-45DC-42E9-937F-FFB22824E5E5}" dt="2024-05-30T16:02:13.401" v="1831" actId="20577"/>
          <ac:spMkLst>
            <pc:docMk/>
            <pc:sldMk cId="2480620843" sldId="292"/>
            <ac:spMk id="11266" creationId="{00000000-0000-0000-0000-000000000000}"/>
          </ac:spMkLst>
        </pc:spChg>
        <pc:spChg chg="mod">
          <ac:chgData name="Caitlin Coleman" userId="96f87ca1-0e64-4ae8-8d77-98757b85df0b" providerId="ADAL" clId="{13CCBA2A-45DC-42E9-937F-FFB22824E5E5}" dt="2024-05-30T16:13:02.150" v="2150"/>
          <ac:spMkLst>
            <pc:docMk/>
            <pc:sldMk cId="2480620843" sldId="292"/>
            <ac:spMk id="11267" creationId="{00000000-0000-0000-0000-000000000000}"/>
          </ac:spMkLst>
        </pc:spChg>
        <pc:picChg chg="add mod">
          <ac:chgData name="Caitlin Coleman" userId="96f87ca1-0e64-4ae8-8d77-98757b85df0b" providerId="ADAL" clId="{13CCBA2A-45DC-42E9-937F-FFB22824E5E5}" dt="2024-05-30T16:49:56.607" v="2181" actId="1076"/>
          <ac:picMkLst>
            <pc:docMk/>
            <pc:sldMk cId="2480620843" sldId="292"/>
            <ac:picMk id="3" creationId="{BD112BCA-05D4-06A5-CDDA-54D961CFDA9B}"/>
          </ac:picMkLst>
        </pc:picChg>
        <pc:picChg chg="add mod">
          <ac:chgData name="Caitlin Coleman" userId="96f87ca1-0e64-4ae8-8d77-98757b85df0b" providerId="ADAL" clId="{13CCBA2A-45DC-42E9-937F-FFB22824E5E5}" dt="2024-05-30T16:50:16.302" v="2188" actId="1076"/>
          <ac:picMkLst>
            <pc:docMk/>
            <pc:sldMk cId="2480620843" sldId="292"/>
            <ac:picMk id="4" creationId="{86282BAD-99AC-A9D1-0B90-0678C6298191}"/>
          </ac:picMkLst>
        </pc:picChg>
      </pc:sldChg>
      <pc:sldChg chg="modSp add mod">
        <pc:chgData name="Caitlin Coleman" userId="96f87ca1-0e64-4ae8-8d77-98757b85df0b" providerId="ADAL" clId="{13CCBA2A-45DC-42E9-937F-FFB22824E5E5}" dt="2024-05-30T17:02:52.677" v="3378"/>
        <pc:sldMkLst>
          <pc:docMk/>
          <pc:sldMk cId="3611298224" sldId="293"/>
        </pc:sldMkLst>
        <pc:spChg chg="mod">
          <ac:chgData name="Caitlin Coleman" userId="96f87ca1-0e64-4ae8-8d77-98757b85df0b" providerId="ADAL" clId="{13CCBA2A-45DC-42E9-937F-FFB22824E5E5}" dt="2024-05-30T16:58:52.285" v="2793" actId="20577"/>
          <ac:spMkLst>
            <pc:docMk/>
            <pc:sldMk cId="3611298224" sldId="293"/>
            <ac:spMk id="11266" creationId="{00000000-0000-0000-0000-000000000000}"/>
          </ac:spMkLst>
        </pc:spChg>
        <pc:spChg chg="mod">
          <ac:chgData name="Caitlin Coleman" userId="96f87ca1-0e64-4ae8-8d77-98757b85df0b" providerId="ADAL" clId="{13CCBA2A-45DC-42E9-937F-FFB22824E5E5}" dt="2024-05-30T17:02:52.677" v="3378"/>
          <ac:spMkLst>
            <pc:docMk/>
            <pc:sldMk cId="3611298224" sldId="293"/>
            <ac:spMk id="11267" creationId="{00000000-0000-0000-0000-000000000000}"/>
          </ac:spMkLst>
        </pc:spChg>
      </pc:sldChg>
      <pc:sldChg chg="addSp delSp modSp add del mod">
        <pc:chgData name="Caitlin Coleman" userId="96f87ca1-0e64-4ae8-8d77-98757b85df0b" providerId="ADAL" clId="{13CCBA2A-45DC-42E9-937F-FFB22824E5E5}" dt="2024-05-30T16:51:07.341" v="2193" actId="2696"/>
        <pc:sldMkLst>
          <pc:docMk/>
          <pc:sldMk cId="3785986826" sldId="293"/>
        </pc:sldMkLst>
        <pc:spChg chg="add del mod">
          <ac:chgData name="Caitlin Coleman" userId="96f87ca1-0e64-4ae8-8d77-98757b85df0b" providerId="ADAL" clId="{13CCBA2A-45DC-42E9-937F-FFB22824E5E5}" dt="2024-05-30T16:13:26.101" v="2157" actId="21"/>
          <ac:spMkLst>
            <pc:docMk/>
            <pc:sldMk cId="3785986826" sldId="293"/>
            <ac:spMk id="5" creationId="{623936C0-35E5-A694-06E5-EA9B364F2EF2}"/>
          </ac:spMkLst>
        </pc:spChg>
        <pc:spChg chg="del">
          <ac:chgData name="Caitlin Coleman" userId="96f87ca1-0e64-4ae8-8d77-98757b85df0b" providerId="ADAL" clId="{13CCBA2A-45DC-42E9-937F-FFB22824E5E5}" dt="2024-05-30T16:10:22.147" v="2130" actId="478"/>
          <ac:spMkLst>
            <pc:docMk/>
            <pc:sldMk cId="3785986826" sldId="293"/>
            <ac:spMk id="6" creationId="{C23F5E8C-20E3-805E-E545-5EEA4DA3089A}"/>
          </ac:spMkLst>
        </pc:spChg>
        <pc:spChg chg="mod">
          <ac:chgData name="Caitlin Coleman" userId="96f87ca1-0e64-4ae8-8d77-98757b85df0b" providerId="ADAL" clId="{13CCBA2A-45DC-42E9-937F-FFB22824E5E5}" dt="2024-05-30T16:10:19.669" v="2129" actId="20577"/>
          <ac:spMkLst>
            <pc:docMk/>
            <pc:sldMk cId="3785986826" sldId="293"/>
            <ac:spMk id="11266" creationId="{00000000-0000-0000-0000-000000000000}"/>
          </ac:spMkLst>
        </pc:spChg>
        <pc:picChg chg="add del mod">
          <ac:chgData name="Caitlin Coleman" userId="96f87ca1-0e64-4ae8-8d77-98757b85df0b" providerId="ADAL" clId="{13CCBA2A-45DC-42E9-937F-FFB22824E5E5}" dt="2024-05-30T16:13:06.671" v="2151" actId="21"/>
          <ac:picMkLst>
            <pc:docMk/>
            <pc:sldMk cId="3785986826" sldId="293"/>
            <ac:picMk id="2" creationId="{BD112BCA-05D4-06A5-CDDA-54D961CFDA9B}"/>
          </ac:picMkLst>
        </pc:picChg>
        <pc:picChg chg="del">
          <ac:chgData name="Caitlin Coleman" userId="96f87ca1-0e64-4ae8-8d77-98757b85df0b" providerId="ADAL" clId="{13CCBA2A-45DC-42E9-937F-FFB22824E5E5}" dt="2024-05-30T16:10:17.911" v="2127" actId="478"/>
          <ac:picMkLst>
            <pc:docMk/>
            <pc:sldMk cId="3785986826" sldId="293"/>
            <ac:picMk id="3" creationId="{E105562D-DDBA-93AB-09C1-2E1FFEABD139}"/>
          </ac:picMkLst>
        </pc:picChg>
      </pc:sldChg>
      <pc:sldChg chg="modSp add mod">
        <pc:chgData name="Caitlin Coleman" userId="96f87ca1-0e64-4ae8-8d77-98757b85df0b" providerId="ADAL" clId="{13CCBA2A-45DC-42E9-937F-FFB22824E5E5}" dt="2024-05-31T13:49:39.900" v="9876" actId="20577"/>
        <pc:sldMkLst>
          <pc:docMk/>
          <pc:sldMk cId="536293155" sldId="294"/>
        </pc:sldMkLst>
        <pc:spChg chg="mod">
          <ac:chgData name="Caitlin Coleman" userId="96f87ca1-0e64-4ae8-8d77-98757b85df0b" providerId="ADAL" clId="{13CCBA2A-45DC-42E9-937F-FFB22824E5E5}" dt="2024-05-30T17:36:27.427" v="4318" actId="20577"/>
          <ac:spMkLst>
            <pc:docMk/>
            <pc:sldMk cId="536293155" sldId="294"/>
            <ac:spMk id="11266" creationId="{00000000-0000-0000-0000-000000000000}"/>
          </ac:spMkLst>
        </pc:spChg>
        <pc:spChg chg="mod">
          <ac:chgData name="Caitlin Coleman" userId="96f87ca1-0e64-4ae8-8d77-98757b85df0b" providerId="ADAL" clId="{13CCBA2A-45DC-42E9-937F-FFB22824E5E5}" dt="2024-05-31T13:49:39.900" v="9876" actId="20577"/>
          <ac:spMkLst>
            <pc:docMk/>
            <pc:sldMk cId="536293155" sldId="294"/>
            <ac:spMk id="11267" creationId="{00000000-0000-0000-0000-000000000000}"/>
          </ac:spMkLst>
        </pc:spChg>
      </pc:sldChg>
      <pc:sldChg chg="modSp add mod">
        <pc:chgData name="Caitlin Coleman" userId="96f87ca1-0e64-4ae8-8d77-98757b85df0b" providerId="ADAL" clId="{13CCBA2A-45DC-42E9-937F-FFB22824E5E5}" dt="2024-05-31T13:23:34.485" v="9554"/>
        <pc:sldMkLst>
          <pc:docMk/>
          <pc:sldMk cId="250234491" sldId="295"/>
        </pc:sldMkLst>
        <pc:spChg chg="mod ord">
          <ac:chgData name="Caitlin Coleman" userId="96f87ca1-0e64-4ae8-8d77-98757b85df0b" providerId="ADAL" clId="{13CCBA2A-45DC-42E9-937F-FFB22824E5E5}" dt="2024-05-31T13:23:34.485" v="9554"/>
          <ac:spMkLst>
            <pc:docMk/>
            <pc:sldMk cId="250234491" sldId="295"/>
            <ac:spMk id="4" creationId="{CF3B5122-CA91-6F47-6A44-37E7CB443CE9}"/>
          </ac:spMkLst>
        </pc:spChg>
        <pc:spChg chg="mod">
          <ac:chgData name="Caitlin Coleman" userId="96f87ca1-0e64-4ae8-8d77-98757b85df0b" providerId="ADAL" clId="{13CCBA2A-45DC-42E9-937F-FFB22824E5E5}" dt="2024-05-30T18:08:29.742" v="6977" actId="1076"/>
          <ac:spMkLst>
            <pc:docMk/>
            <pc:sldMk cId="250234491" sldId="295"/>
            <ac:spMk id="5" creationId="{97F17971-1D62-D1B2-FDDE-27B73AD1C6CD}"/>
          </ac:spMkLst>
        </pc:spChg>
        <pc:spChg chg="mod">
          <ac:chgData name="Caitlin Coleman" userId="96f87ca1-0e64-4ae8-8d77-98757b85df0b" providerId="ADAL" clId="{13CCBA2A-45DC-42E9-937F-FFB22824E5E5}" dt="2024-05-30T18:08:53.380" v="6987" actId="404"/>
          <ac:spMkLst>
            <pc:docMk/>
            <pc:sldMk cId="250234491" sldId="295"/>
            <ac:spMk id="11266" creationId="{00000000-0000-0000-0000-000000000000}"/>
          </ac:spMkLst>
        </pc:spChg>
        <pc:spChg chg="mod">
          <ac:chgData name="Caitlin Coleman" userId="96f87ca1-0e64-4ae8-8d77-98757b85df0b" providerId="ADAL" clId="{13CCBA2A-45DC-42E9-937F-FFB22824E5E5}" dt="2024-05-30T18:08:14.386" v="6973" actId="20577"/>
          <ac:spMkLst>
            <pc:docMk/>
            <pc:sldMk cId="250234491" sldId="295"/>
            <ac:spMk id="11267" creationId="{00000000-0000-0000-0000-000000000000}"/>
          </ac:spMkLst>
        </pc:spChg>
        <pc:picChg chg="mod">
          <ac:chgData name="Caitlin Coleman" userId="96f87ca1-0e64-4ae8-8d77-98757b85df0b" providerId="ADAL" clId="{13CCBA2A-45DC-42E9-937F-FFB22824E5E5}" dt="2024-05-30T18:08:26.814" v="6976" actId="1076"/>
          <ac:picMkLst>
            <pc:docMk/>
            <pc:sldMk cId="250234491" sldId="295"/>
            <ac:picMk id="3" creationId="{E055D532-4265-3AE3-9618-47604F8F5089}"/>
          </ac:picMkLst>
        </pc:picChg>
      </pc:sldChg>
      <pc:sldChg chg="addSp modSp add mod">
        <pc:chgData name="Caitlin Coleman" userId="96f87ca1-0e64-4ae8-8d77-98757b85df0b" providerId="ADAL" clId="{13CCBA2A-45DC-42E9-937F-FFB22824E5E5}" dt="2024-05-31T13:24:14.867" v="9555"/>
        <pc:sldMkLst>
          <pc:docMk/>
          <pc:sldMk cId="1724073697" sldId="296"/>
        </pc:sldMkLst>
        <pc:spChg chg="add mod ord">
          <ac:chgData name="Caitlin Coleman" userId="96f87ca1-0e64-4ae8-8d77-98757b85df0b" providerId="ADAL" clId="{13CCBA2A-45DC-42E9-937F-FFB22824E5E5}" dt="2024-05-31T13:24:14.867" v="9555"/>
          <ac:spMkLst>
            <pc:docMk/>
            <pc:sldMk cId="1724073697" sldId="296"/>
            <ac:spMk id="4" creationId="{36E89EE6-7443-CD5E-294F-F295763E191E}"/>
          </ac:spMkLst>
        </pc:spChg>
        <pc:spChg chg="mod">
          <ac:chgData name="Caitlin Coleman" userId="96f87ca1-0e64-4ae8-8d77-98757b85df0b" providerId="ADAL" clId="{13CCBA2A-45DC-42E9-937F-FFB22824E5E5}" dt="2024-05-30T18:35:09.903" v="8073" actId="403"/>
          <ac:spMkLst>
            <pc:docMk/>
            <pc:sldMk cId="1724073697" sldId="296"/>
            <ac:spMk id="11266" creationId="{00000000-0000-0000-0000-000000000000}"/>
          </ac:spMkLst>
        </pc:spChg>
        <pc:spChg chg="mod">
          <ac:chgData name="Caitlin Coleman" userId="96f87ca1-0e64-4ae8-8d77-98757b85df0b" providerId="ADAL" clId="{13CCBA2A-45DC-42E9-937F-FFB22824E5E5}" dt="2024-05-30T18:35:37.460" v="8080" actId="27636"/>
          <ac:spMkLst>
            <pc:docMk/>
            <pc:sldMk cId="1724073697" sldId="296"/>
            <ac:spMk id="11267" creationId="{00000000-0000-0000-0000-000000000000}"/>
          </ac:spMkLst>
        </pc:spChg>
        <pc:picChg chg="add mod">
          <ac:chgData name="Caitlin Coleman" userId="96f87ca1-0e64-4ae8-8d77-98757b85df0b" providerId="ADAL" clId="{13CCBA2A-45DC-42E9-937F-FFB22824E5E5}" dt="2024-05-30T18:36:08.028" v="8087" actId="1076"/>
          <ac:picMkLst>
            <pc:docMk/>
            <pc:sldMk cId="1724073697" sldId="296"/>
            <ac:picMk id="3" creationId="{32A5A595-0D40-6E57-3421-61B4FA282AC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10/9/2024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 The purines have a double-ring structure with a six-membered ring fused to a five-membered ring. Pyrimidines are smaller in size; they have a single six-membered ring structure.</a:t>
            </a:r>
          </a:p>
        </p:txBody>
      </p:sp>
      <p:sp>
        <p:nvSpPr>
          <p:cNvPr id="4" name="Slide Number Placeholder 3"/>
          <p:cNvSpPr>
            <a:spLocks noGrp="1"/>
          </p:cNvSpPr>
          <p:nvPr>
            <p:ph type="sldNum" sz="quarter" idx="5"/>
          </p:nvPr>
        </p:nvSpPr>
        <p:spPr/>
        <p:txBody>
          <a:bodyPr/>
          <a:lstStyle/>
          <a:p>
            <a:fld id="{7115ED13-301A-4C0A-8C7F-A4982DED9D67}" type="slidenum">
              <a:rPr lang="en-US" smtClean="0"/>
              <a:pPr/>
              <a:t>4</a:t>
            </a:fld>
            <a:endParaRPr lang="en-US"/>
          </a:p>
        </p:txBody>
      </p:sp>
    </p:spTree>
    <p:extLst>
      <p:ext uri="{BB962C8B-B14F-4D97-AF65-F5344CB8AC3E}">
        <p14:creationId xmlns:p14="http://schemas.microsoft.com/office/powerpoint/2010/main" val="992555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 The carbon atoms of ribose and deoxyribose sugars are numbered clockwise.</a:t>
            </a:r>
          </a:p>
        </p:txBody>
      </p:sp>
      <p:sp>
        <p:nvSpPr>
          <p:cNvPr id="4" name="Slide Number Placeholder 3"/>
          <p:cNvSpPr>
            <a:spLocks noGrp="1"/>
          </p:cNvSpPr>
          <p:nvPr>
            <p:ph type="sldNum" sz="quarter" idx="5"/>
          </p:nvPr>
        </p:nvSpPr>
        <p:spPr/>
        <p:txBody>
          <a:bodyPr/>
          <a:lstStyle/>
          <a:p>
            <a:fld id="{7115ED13-301A-4C0A-8C7F-A4982DED9D67}" type="slidenum">
              <a:rPr lang="en-US" smtClean="0"/>
              <a:pPr/>
              <a:t>6</a:t>
            </a:fld>
            <a:endParaRPr lang="en-US"/>
          </a:p>
        </p:txBody>
      </p:sp>
    </p:spTree>
    <p:extLst>
      <p:ext uri="{BB962C8B-B14F-4D97-AF65-F5344CB8AC3E}">
        <p14:creationId xmlns:p14="http://schemas.microsoft.com/office/powerpoint/2010/main" val="2348163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15ED13-301A-4C0A-8C7F-A4982DED9D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2089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5: Major and minor grooves alternate down the length of a DNA double helix.</a:t>
            </a:r>
          </a:p>
        </p:txBody>
      </p:sp>
      <p:sp>
        <p:nvSpPr>
          <p:cNvPr id="4" name="Slide Number Placeholder 3"/>
          <p:cNvSpPr>
            <a:spLocks noGrp="1"/>
          </p:cNvSpPr>
          <p:nvPr>
            <p:ph type="sldNum" sz="quarter" idx="5"/>
          </p:nvPr>
        </p:nvSpPr>
        <p:spPr/>
        <p:txBody>
          <a:bodyPr/>
          <a:lstStyle/>
          <a:p>
            <a:fld id="{7115ED13-301A-4C0A-8C7F-A4982DED9D67}" type="slidenum">
              <a:rPr lang="en-US" smtClean="0"/>
              <a:pPr/>
              <a:t>11</a:t>
            </a:fld>
            <a:endParaRPr lang="en-US"/>
          </a:p>
        </p:txBody>
      </p:sp>
    </p:spTree>
    <p:extLst>
      <p:ext uri="{BB962C8B-B14F-4D97-AF65-F5344CB8AC3E}">
        <p14:creationId xmlns:p14="http://schemas.microsoft.com/office/powerpoint/2010/main" val="4176727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6: DNA has a double-helix structure and phosphodiester bonds; the dotted lines between thymine and adenine and guanine and cytosine represent hydrogen bonds.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a:p>
        </p:txBody>
      </p:sp>
    </p:spTree>
    <p:extLst>
      <p:ext uri="{BB962C8B-B14F-4D97-AF65-F5344CB8AC3E}">
        <p14:creationId xmlns:p14="http://schemas.microsoft.com/office/powerpoint/2010/main" val="3358330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7: In Frederick Sanger's dideoxy chain termination method, dye-labeled </a:t>
            </a:r>
            <a:r>
              <a:rPr lang="en-US" dirty="0" err="1"/>
              <a:t>dideoxynucleotides</a:t>
            </a:r>
            <a:r>
              <a:rPr lang="en-US" dirty="0"/>
              <a:t> are used to generate DNA fragments that terminate at different points. The DNA is separated based on size, and the DNA sequence can be read from the order of fragments formed. The DNA sequence is read by a laser scanner.</a:t>
            </a:r>
          </a:p>
        </p:txBody>
      </p:sp>
      <p:sp>
        <p:nvSpPr>
          <p:cNvPr id="4" name="Slide Number Placeholder 3"/>
          <p:cNvSpPr>
            <a:spLocks noGrp="1"/>
          </p:cNvSpPr>
          <p:nvPr>
            <p:ph type="sldNum" sz="quarter" idx="5"/>
          </p:nvPr>
        </p:nvSpPr>
        <p:spPr/>
        <p:txBody>
          <a:bodyPr/>
          <a:lstStyle/>
          <a:p>
            <a:fld id="{7115ED13-301A-4C0A-8C7F-A4982DED9D67}" type="slidenum">
              <a:rPr lang="en-US" smtClean="0"/>
              <a:pPr/>
              <a:t>15</a:t>
            </a:fld>
            <a:endParaRPr lang="en-US"/>
          </a:p>
        </p:txBody>
      </p:sp>
    </p:spTree>
    <p:extLst>
      <p:ext uri="{BB962C8B-B14F-4D97-AF65-F5344CB8AC3E}">
        <p14:creationId xmlns:p14="http://schemas.microsoft.com/office/powerpoint/2010/main" val="746343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16</a:t>
            </a:fld>
            <a:endParaRPr lang="en-US"/>
          </a:p>
        </p:txBody>
      </p:sp>
    </p:spTree>
    <p:extLst>
      <p:ext uri="{BB962C8B-B14F-4D97-AF65-F5344CB8AC3E}">
        <p14:creationId xmlns:p14="http://schemas.microsoft.com/office/powerpoint/2010/main" val="2104564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10: A eukaryote contains a well-defined nucleus, whereas in prokaryotes, the chromosome lies in the cytoplasm in an area called the nucleoid.</a:t>
            </a:r>
          </a:p>
        </p:txBody>
      </p:sp>
      <p:sp>
        <p:nvSpPr>
          <p:cNvPr id="4" name="Slide Number Placeholder 3"/>
          <p:cNvSpPr>
            <a:spLocks noGrp="1"/>
          </p:cNvSpPr>
          <p:nvPr>
            <p:ph type="sldNum" sz="quarter" idx="5"/>
          </p:nvPr>
        </p:nvSpPr>
        <p:spPr/>
        <p:txBody>
          <a:bodyPr/>
          <a:lstStyle/>
          <a:p>
            <a:fld id="{7115ED13-301A-4C0A-8C7F-A4982DED9D67}" type="slidenum">
              <a:rPr lang="en-US" smtClean="0"/>
              <a:pPr/>
              <a:t>20</a:t>
            </a:fld>
            <a:endParaRPr lang="en-US"/>
          </a:p>
        </p:txBody>
      </p:sp>
    </p:spTree>
    <p:extLst>
      <p:ext uri="{BB962C8B-B14F-4D97-AF65-F5344CB8AC3E}">
        <p14:creationId xmlns:p14="http://schemas.microsoft.com/office/powerpoint/2010/main" val="3756895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12: These figures illustrate the compaction of the eukaryotic chromosome.</a:t>
            </a:r>
          </a:p>
        </p:txBody>
      </p:sp>
      <p:sp>
        <p:nvSpPr>
          <p:cNvPr id="4" name="Slide Number Placeholder 3"/>
          <p:cNvSpPr>
            <a:spLocks noGrp="1"/>
          </p:cNvSpPr>
          <p:nvPr>
            <p:ph type="sldNum" sz="quarter" idx="5"/>
          </p:nvPr>
        </p:nvSpPr>
        <p:spPr/>
        <p:txBody>
          <a:bodyPr/>
          <a:lstStyle/>
          <a:p>
            <a:fld id="{7115ED13-301A-4C0A-8C7F-A4982DED9D67}" type="slidenum">
              <a:rPr lang="en-US" smtClean="0"/>
              <a:pPr/>
              <a:t>23</a:t>
            </a:fld>
            <a:endParaRPr lang="en-US"/>
          </a:p>
        </p:txBody>
      </p:sp>
    </p:spTree>
    <p:extLst>
      <p:ext uri="{BB962C8B-B14F-4D97-AF65-F5344CB8AC3E}">
        <p14:creationId xmlns:p14="http://schemas.microsoft.com/office/powerpoint/2010/main" val="2059687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a:p>
        </p:txBody>
      </p:sp>
    </p:spTree>
    <p:extLst>
      <p:ext uri="{BB962C8B-B14F-4D97-AF65-F5344CB8AC3E}">
        <p14:creationId xmlns:p14="http://schemas.microsoft.com/office/powerpoint/2010/main" val="1014298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14.2</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DNA Structure and Sequencing</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3596640"/>
          </a:xfrm>
        </p:spPr>
        <p:txBody>
          <a:bodyPr/>
          <a:lstStyle/>
          <a:p>
            <a:r>
              <a:rPr lang="en-US" dirty="0"/>
              <a:t>In a group, use index cards or cardboard to create the nitrogenous bases as puzzle pieces. Create adenine and thymine to fit together and guanine and cytosine to fit together. Make six adenine, six thymine, four guanine, and four cytosine. Try to piece them together using the right amount of hydrogen bonds. What do you observe about how the structure of each piece allows for or prevents bonding with other pieces?</a:t>
            </a:r>
          </a:p>
        </p:txBody>
      </p:sp>
    </p:spTree>
    <p:extLst>
      <p:ext uri="{BB962C8B-B14F-4D97-AF65-F5344CB8AC3E}">
        <p14:creationId xmlns:p14="http://schemas.microsoft.com/office/powerpoint/2010/main" val="2069639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14.2 Figure 5</a:t>
            </a:r>
          </a:p>
        </p:txBody>
      </p:sp>
      <p:sp>
        <p:nvSpPr>
          <p:cNvPr id="6" name="Photo Credit 1">
            <a:extLst>
              <a:ext uri="{FF2B5EF4-FFF2-40B4-BE49-F238E27FC236}">
                <a16:creationId xmlns:a16="http://schemas.microsoft.com/office/drawing/2014/main" id="{8BDB267A-0A9E-041D-47EB-AB7D271C6AD2}"/>
              </a:ext>
            </a:extLst>
          </p:cNvPr>
          <p:cNvSpPr txBox="1"/>
          <p:nvPr/>
        </p:nvSpPr>
        <p:spPr>
          <a:xfrm>
            <a:off x="2286000" y="5730615"/>
            <a:ext cx="4572000" cy="215444"/>
          </a:xfrm>
          <a:prstGeom prst="rect">
            <a:avLst/>
          </a:prstGeom>
          <a:noFill/>
        </p:spPr>
        <p:txBody>
          <a:bodyPr wrap="square">
            <a:spAutoFit/>
          </a:bodyPr>
          <a:lstStyle/>
          <a:p>
            <a:pPr algn="ctr"/>
            <a:r>
              <a:rPr lang="en-US" sz="800" dirty="0" err="1"/>
              <a:t>Zephyris</a:t>
            </a:r>
            <a:r>
              <a:rPr lang="en-US" sz="800" dirty="0"/>
              <a:t> on Wikimedia Commons. "DNA structure."</a:t>
            </a:r>
          </a:p>
        </p:txBody>
      </p:sp>
      <p:pic>
        <p:nvPicPr>
          <p:cNvPr id="2" name="Content Placeholder 4" descr="Shown is a schematic diagram of a double-stranded D N A molecule, composed of purines (adenine and guanine) and pyrimidines (cytosine and thymine). The diagram depicts a twisted ladder-like structure, with each 'rung' consisting of a base pair held together by hydrogen bonds. The purines (adenine and guanine) have a double-ring structure, while the pyrimidines (cytosine and thymine) have a single-ring structure. The major and minor grooves are labeled in the diagram and alternate along the length of the D N A molecule. The nitrogenous bases of the purines and pyrimidines, as well as the sugar-phosphate backbone of the D N A molecule, are depicted in the image.">
            <a:extLst>
              <a:ext uri="{FF2B5EF4-FFF2-40B4-BE49-F238E27FC236}">
                <a16:creationId xmlns:a16="http://schemas.microsoft.com/office/drawing/2014/main" id="{1927C7E2-A448-826E-67E4-E1A3CA4F44B9}"/>
              </a:ext>
            </a:extLst>
          </p:cNvPr>
          <p:cNvPicPr>
            <a:picLocks noGrp="1" noChangeAspect="1"/>
          </p:cNvPicPr>
          <p:nvPr>
            <p:ph idx="1"/>
          </p:nvPr>
        </p:nvPicPr>
        <p:blipFill>
          <a:blip r:embed="rId3"/>
          <a:srcRect l="23148" t="3666" r="22222" b="2658"/>
          <a:stretch/>
        </p:blipFill>
        <p:spPr>
          <a:xfrm>
            <a:off x="2171700" y="1157440"/>
            <a:ext cx="4800600" cy="4573175"/>
          </a:xfrm>
        </p:spPr>
      </p:pic>
    </p:spTree>
    <p:extLst>
      <p:ext uri="{BB962C8B-B14F-4D97-AF65-F5344CB8AC3E}">
        <p14:creationId xmlns:p14="http://schemas.microsoft.com/office/powerpoint/2010/main" val="3700434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14.2 Figure 6</a:t>
            </a:r>
          </a:p>
        </p:txBody>
      </p:sp>
      <p:sp>
        <p:nvSpPr>
          <p:cNvPr id="6" name="Photo Credit 1">
            <a:extLst>
              <a:ext uri="{FF2B5EF4-FFF2-40B4-BE49-F238E27FC236}">
                <a16:creationId xmlns:a16="http://schemas.microsoft.com/office/drawing/2014/main" id="{4E044D6F-5E66-8C0A-0224-F7E23D3ABAE4}"/>
              </a:ext>
            </a:extLst>
          </p:cNvPr>
          <p:cNvSpPr txBox="1"/>
          <p:nvPr/>
        </p:nvSpPr>
        <p:spPr>
          <a:xfrm>
            <a:off x="2286000" y="5760720"/>
            <a:ext cx="4572000" cy="215444"/>
          </a:xfrm>
          <a:prstGeom prst="rect">
            <a:avLst/>
          </a:prstGeom>
          <a:noFill/>
        </p:spPr>
        <p:txBody>
          <a:bodyPr wrap="square">
            <a:spAutoFit/>
          </a:bodyPr>
          <a:lstStyle/>
          <a:p>
            <a:pPr algn="ctr"/>
            <a:r>
              <a:rPr lang="en-US" sz="800" dirty="0"/>
              <a:t>OpenStax on Wikimedia Commons. "Nitrogenous bases and structure."</a:t>
            </a:r>
          </a:p>
        </p:txBody>
      </p:sp>
      <p:pic>
        <p:nvPicPr>
          <p:cNvPr id="2" name="Content Placeholder 5" descr="Three figures are shown. An illustration of a D N A double helix, which has a sugar-phosphate backbone on the outside and nitrogenous base pairs on the inside. The figure to the left shows base pairing between thymine and adenine, which form two hydrogen bonds, and between guanine and cytosine, which form three hydrogen bonds. The figure below shows a molecular model of the nitrogenous base, sugar, and phosphate which form the backbone of the double helix.">
            <a:extLst>
              <a:ext uri="{FF2B5EF4-FFF2-40B4-BE49-F238E27FC236}">
                <a16:creationId xmlns:a16="http://schemas.microsoft.com/office/drawing/2014/main" id="{61E9B8CA-FB8F-96D4-BA56-1FB0C6BE484A}"/>
              </a:ext>
            </a:extLst>
          </p:cNvPr>
          <p:cNvPicPr>
            <a:picLocks noGrp="1" noChangeAspect="1"/>
          </p:cNvPicPr>
          <p:nvPr>
            <p:ph idx="1"/>
          </p:nvPr>
        </p:nvPicPr>
        <p:blipFill>
          <a:blip r:embed="rId3"/>
          <a:srcRect l="24075" t="3667" r="23147" b="3000"/>
          <a:stretch/>
        </p:blipFill>
        <p:spPr>
          <a:xfrm>
            <a:off x="2244132" y="1139092"/>
            <a:ext cx="4613868" cy="4532923"/>
          </a:xfrm>
        </p:spPr>
      </p:pic>
    </p:spTree>
    <p:extLst>
      <p:ext uri="{BB962C8B-B14F-4D97-AF65-F5344CB8AC3E}">
        <p14:creationId xmlns:p14="http://schemas.microsoft.com/office/powerpoint/2010/main" val="1095931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DNA Sequencing Techniques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pPr fontAlgn="ctr"/>
            <a:r>
              <a:rPr lang="en-US" dirty="0"/>
              <a:t>Relatively expensive and long process</a:t>
            </a:r>
          </a:p>
          <a:p>
            <a:pPr lvl="1" fontAlgn="ctr"/>
            <a:r>
              <a:rPr lang="en-US" b="1" dirty="0"/>
              <a:t>DNA sequencing</a:t>
            </a:r>
            <a:r>
              <a:rPr lang="en-US" dirty="0"/>
              <a:t>: determining the order of the nitrogenous bases within a given stretch of DNA</a:t>
            </a:r>
          </a:p>
          <a:p>
            <a:pPr fontAlgn="ctr"/>
            <a:r>
              <a:rPr lang="en-US" dirty="0"/>
              <a:t>Fred Sanger developed sequencing method used for the human genome sequencing project</a:t>
            </a:r>
          </a:p>
          <a:p>
            <a:pPr lvl="1" fontAlgn="ctr"/>
            <a:r>
              <a:rPr lang="en-US" dirty="0"/>
              <a:t>Method widely available for use in small-scale sequencing projects</a:t>
            </a:r>
          </a:p>
          <a:p>
            <a:pPr lvl="1" fontAlgn="ctr"/>
            <a:r>
              <a:rPr lang="en-US" dirty="0"/>
              <a:t>Known as the dideoxy chain termination method</a:t>
            </a:r>
          </a:p>
          <a:p>
            <a:pPr lvl="2" fontAlgn="ctr"/>
            <a:r>
              <a:rPr lang="en-US" sz="2600" dirty="0"/>
              <a:t>Uses chain terminators, the </a:t>
            </a:r>
            <a:r>
              <a:rPr lang="en-US" sz="2600" dirty="0" err="1"/>
              <a:t>dideoxynucleotides</a:t>
            </a:r>
            <a:r>
              <a:rPr lang="en-US" sz="2600" dirty="0"/>
              <a:t> (</a:t>
            </a:r>
            <a:r>
              <a:rPr lang="en-US" sz="2600" dirty="0" err="1"/>
              <a:t>ddNTPs</a:t>
            </a:r>
            <a:r>
              <a:rPr lang="en-US" sz="2600" dirty="0"/>
              <a:t>), which lack a free 3′-OH group on the 5-carbon sugar</a:t>
            </a:r>
          </a:p>
          <a:p>
            <a:pPr lvl="2" fontAlgn="ctr"/>
            <a:r>
              <a:rPr lang="en-US" sz="2600" dirty="0"/>
              <a:t>If </a:t>
            </a:r>
            <a:r>
              <a:rPr lang="en-US" sz="2600" dirty="0" err="1"/>
              <a:t>ddNTPs</a:t>
            </a:r>
            <a:r>
              <a:rPr lang="en-US" sz="2600" dirty="0"/>
              <a:t> added to growing DNA strand, the chain cannot extend because there's no 3′-OH group to add to another nucleotide</a:t>
            </a:r>
          </a:p>
          <a:p>
            <a:pPr lvl="2" fontAlgn="ctr"/>
            <a:r>
              <a:rPr lang="en-US" sz="2600" dirty="0"/>
              <a:t>Using predetermined ratio of deoxynucleotides to </a:t>
            </a:r>
            <a:r>
              <a:rPr lang="en-US" sz="2600" dirty="0" err="1"/>
              <a:t>dideoxynucleotides</a:t>
            </a:r>
            <a:r>
              <a:rPr lang="en-US" sz="2600" dirty="0"/>
              <a:t> makes it possible to generate DNA fragments of different sizes</a:t>
            </a:r>
          </a:p>
        </p:txBody>
      </p:sp>
    </p:spTree>
    <p:extLst>
      <p:ext uri="{BB962C8B-B14F-4D97-AF65-F5344CB8AC3E}">
        <p14:creationId xmlns:p14="http://schemas.microsoft.com/office/powerpoint/2010/main" val="616790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DNA Sequencing Techniques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pPr fontAlgn="ctr"/>
            <a:r>
              <a:rPr lang="en-US" dirty="0"/>
              <a:t>Process starts by denaturing DNA sample </a:t>
            </a:r>
          </a:p>
          <a:p>
            <a:pPr lvl="1" fontAlgn="ctr"/>
            <a:r>
              <a:rPr lang="en-US" dirty="0"/>
              <a:t>DNA separates into two strands by heating to high temperature</a:t>
            </a:r>
          </a:p>
          <a:p>
            <a:pPr lvl="1" fontAlgn="ctr"/>
            <a:r>
              <a:rPr lang="en-US" dirty="0"/>
              <a:t>Then DNA divided into four tubes in which DNA polymerase (a primer) and all four nucleoside triphosphates (A, T, G, and C) are added</a:t>
            </a:r>
          </a:p>
          <a:p>
            <a:pPr lvl="1" fontAlgn="ctr"/>
            <a:r>
              <a:rPr lang="en-US" dirty="0"/>
              <a:t>Also added are limited quantities of one of four dideoxynucleoside triphosphates (</a:t>
            </a:r>
            <a:r>
              <a:rPr lang="en-US" dirty="0" err="1"/>
              <a:t>ddCTP</a:t>
            </a:r>
            <a:r>
              <a:rPr lang="en-US" dirty="0"/>
              <a:t>, </a:t>
            </a:r>
            <a:r>
              <a:rPr lang="en-US" dirty="0" err="1"/>
              <a:t>ddATP</a:t>
            </a:r>
            <a:r>
              <a:rPr lang="en-US" dirty="0"/>
              <a:t>, </a:t>
            </a:r>
            <a:r>
              <a:rPr lang="en-US" dirty="0" err="1"/>
              <a:t>ddGTP</a:t>
            </a:r>
            <a:r>
              <a:rPr lang="en-US" dirty="0"/>
              <a:t>, </a:t>
            </a:r>
            <a:r>
              <a:rPr lang="en-US" dirty="0" err="1"/>
              <a:t>ddTTP</a:t>
            </a:r>
            <a:r>
              <a:rPr lang="en-US" dirty="0"/>
              <a:t>) with a fluorescent label and tubes are labeled accordingly</a:t>
            </a:r>
          </a:p>
          <a:p>
            <a:pPr lvl="1" fontAlgn="ctr"/>
            <a:r>
              <a:rPr lang="en-US" dirty="0"/>
              <a:t>Continues with chain elongation until fluorescent dideoxy nucleotide is incorporated and further elongation stops</a:t>
            </a:r>
          </a:p>
          <a:p>
            <a:pPr lvl="1" fontAlgn="ctr"/>
            <a:r>
              <a:rPr lang="en-US" dirty="0"/>
              <a:t>Then electrophoresis performed identifying length </a:t>
            </a:r>
          </a:p>
          <a:p>
            <a:pPr lvl="1" fontAlgn="ctr"/>
            <a:r>
              <a:rPr lang="en-US" dirty="0"/>
              <a:t>Sequence then read from laser scanner that detects fluorescent marker of each fragment</a:t>
            </a:r>
            <a:endParaRPr lang="en-US" dirty="0">
              <a:solidFill>
                <a:srgbClr val="0000FF"/>
              </a:solidFill>
            </a:endParaRPr>
          </a:p>
        </p:txBody>
      </p:sp>
    </p:spTree>
    <p:extLst>
      <p:ext uri="{BB962C8B-B14F-4D97-AF65-F5344CB8AC3E}">
        <p14:creationId xmlns:p14="http://schemas.microsoft.com/office/powerpoint/2010/main" val="536293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14.2 Figure 7</a:t>
            </a:r>
          </a:p>
        </p:txBody>
      </p:sp>
      <p:sp>
        <p:nvSpPr>
          <p:cNvPr id="6" name="Photo Credit 1">
            <a:extLst>
              <a:ext uri="{FF2B5EF4-FFF2-40B4-BE49-F238E27FC236}">
                <a16:creationId xmlns:a16="http://schemas.microsoft.com/office/drawing/2014/main" id="{1CF97FE3-7EFD-CBF9-ADCB-68B591BC123C}"/>
              </a:ext>
            </a:extLst>
          </p:cNvPr>
          <p:cNvSpPr txBox="1"/>
          <p:nvPr/>
        </p:nvSpPr>
        <p:spPr>
          <a:xfrm>
            <a:off x="2307771" y="5562600"/>
            <a:ext cx="4572000" cy="215444"/>
          </a:xfrm>
          <a:prstGeom prst="rect">
            <a:avLst/>
          </a:prstGeom>
          <a:noFill/>
        </p:spPr>
        <p:txBody>
          <a:bodyPr wrap="square">
            <a:spAutoFit/>
          </a:bodyPr>
          <a:lstStyle/>
          <a:p>
            <a:pPr algn="ctr"/>
            <a:r>
              <a:rPr lang="en-US" sz="800" dirty="0"/>
              <a:t>CNX OpenStax on Wikimedia Commons. "Dye-labeled </a:t>
            </a:r>
            <a:r>
              <a:rPr lang="en-US" sz="800" dirty="0" err="1"/>
              <a:t>dideoxynucleotides</a:t>
            </a:r>
            <a:r>
              <a:rPr lang="en-US" sz="800" dirty="0"/>
              <a:t>." Modified. </a:t>
            </a:r>
          </a:p>
        </p:txBody>
      </p:sp>
      <p:pic>
        <p:nvPicPr>
          <p:cNvPr id="2" name="Content Placeholder 5" descr="A demonstration of dye-labeled dideoxynucleotides being used to generate D N A fragments of different lengths The first part shows a template D N A strand and newly synthesized strands that were generated in the presence of dideoxynucleotides that terminate the chain at different points to generate fragments of different sizes. Each dideoxynucleotide is labeled a different color. The next part shows a sequence readout that was generated after the D N A fragments were separated on the basis of size. The color of the fragment indicates the identity of the nucleotide at the end of a given fragment. By reading the colors in order, the D N A sequence can be determined.">
            <a:extLst>
              <a:ext uri="{FF2B5EF4-FFF2-40B4-BE49-F238E27FC236}">
                <a16:creationId xmlns:a16="http://schemas.microsoft.com/office/drawing/2014/main" id="{F25B217A-23D1-076F-4655-824ED53EFC16}"/>
              </a:ext>
            </a:extLst>
          </p:cNvPr>
          <p:cNvPicPr>
            <a:picLocks noGrp="1" noChangeAspect="1"/>
          </p:cNvPicPr>
          <p:nvPr>
            <p:ph idx="1"/>
          </p:nvPr>
        </p:nvPicPr>
        <p:blipFill>
          <a:blip r:embed="rId3"/>
          <a:srcRect l="7407" t="3667" r="7407" b="3000"/>
          <a:stretch/>
        </p:blipFill>
        <p:spPr>
          <a:xfrm>
            <a:off x="964794" y="1097280"/>
            <a:ext cx="7214412" cy="4391381"/>
          </a:xfrm>
        </p:spPr>
      </p:pic>
    </p:spTree>
    <p:extLst>
      <p:ext uri="{BB962C8B-B14F-4D97-AF65-F5344CB8AC3E}">
        <p14:creationId xmlns:p14="http://schemas.microsoft.com/office/powerpoint/2010/main" val="1632227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p:txBody>
          <a:bodyPr>
            <a:normAutofit/>
          </a:bodyPr>
          <a:lstStyle/>
          <a:p>
            <a:pPr marL="457200" indent="-457200">
              <a:buFont typeface="Arial" panose="020B0604020202020204" pitchFamily="34" charset="0"/>
              <a:buChar char="•"/>
            </a:pPr>
            <a:r>
              <a:rPr lang="en-US" sz="1900" dirty="0"/>
              <a:t>Understanding DNA structure revolutionized biology</a:t>
            </a:r>
          </a:p>
          <a:p>
            <a:pPr marL="457200" indent="-457200">
              <a:buFont typeface="Arial" panose="020B0604020202020204" pitchFamily="34" charset="0"/>
              <a:buChar char="•"/>
            </a:pPr>
            <a:r>
              <a:rPr lang="en-US" sz="1900" dirty="0"/>
              <a:t>Techniques were developed that allowed manipulation of DNA by cutting DNA molecules into shorter pieces without affecting overall electrical charge</a:t>
            </a:r>
          </a:p>
          <a:p>
            <a:pPr marL="457200" indent="-457200">
              <a:buFont typeface="Arial" panose="020B0604020202020204" pitchFamily="34" charset="0"/>
              <a:buChar char="•"/>
            </a:pPr>
            <a:r>
              <a:rPr lang="en-US" sz="1900" dirty="0"/>
              <a:t>Electrophoresis: Technique which separates DNA pieces based on their lengths</a:t>
            </a:r>
          </a:p>
          <a:p>
            <a:pPr marL="1200150" lvl="1" indent="-457200">
              <a:buFont typeface="Arial" panose="020B0604020202020204" pitchFamily="34" charset="0"/>
              <a:buChar char="•"/>
            </a:pPr>
            <a:r>
              <a:rPr lang="en-US" sz="1900" dirty="0">
                <a:solidFill>
                  <a:schemeClr val="bg1"/>
                </a:solidFill>
              </a:rPr>
              <a:t>Mixture of DNA lengths injected into gel at one end, electricity applied, and DNA pieces migrate down gel with smallest fragments moving ahead of others</a:t>
            </a:r>
          </a:p>
          <a:p>
            <a:pPr marL="1200150" lvl="1" indent="-457200">
              <a:buFont typeface="Arial" panose="020B0604020202020204" pitchFamily="34" charset="0"/>
              <a:buChar char="•"/>
            </a:pPr>
            <a:r>
              <a:rPr lang="en-US" sz="1900" dirty="0">
                <a:solidFill>
                  <a:schemeClr val="bg1"/>
                </a:solidFill>
              </a:rPr>
              <a:t>Lane on far left contains DNA fragments of known lengths for comparison</a:t>
            </a:r>
          </a:p>
        </p:txBody>
      </p:sp>
      <p:sp>
        <p:nvSpPr>
          <p:cNvPr id="6" name="Caption 1">
            <a:extLst>
              <a:ext uri="{FF2B5EF4-FFF2-40B4-BE49-F238E27FC236}">
                <a16:creationId xmlns:a16="http://schemas.microsoft.com/office/drawing/2014/main" id="{CADAF71A-0982-3904-5896-8B9042A4BD8D}"/>
              </a:ext>
              <a:ext uri="{C183D7F6-B498-43B3-948B-1728B52AA6E4}">
                <adec:decorative xmlns:adec="http://schemas.microsoft.com/office/drawing/2017/decorative" val="0"/>
              </a:ext>
            </a:extLst>
          </p:cNvPr>
          <p:cNvSpPr txBox="1"/>
          <p:nvPr/>
        </p:nvSpPr>
        <p:spPr>
          <a:xfrm>
            <a:off x="3452989" y="4940311"/>
            <a:ext cx="2459860" cy="738664"/>
          </a:xfrm>
          <a:prstGeom prst="rect">
            <a:avLst/>
          </a:prstGeom>
          <a:noFill/>
        </p:spPr>
        <p:txBody>
          <a:bodyPr wrap="square" rtlCol="0">
            <a:spAutoFit/>
          </a:bodyPr>
          <a:lstStyle/>
          <a:p>
            <a:r>
              <a:rPr lang="en-US" sz="1400" b="1" dirty="0">
                <a:solidFill>
                  <a:schemeClr val="bg1"/>
                </a:solidFill>
              </a:rPr>
              <a:t>14.2 Figure 8: </a:t>
            </a:r>
            <a:r>
              <a:rPr lang="en-US" sz="1400" dirty="0">
                <a:solidFill>
                  <a:schemeClr val="bg1"/>
                </a:solidFill>
              </a:rPr>
              <a:t>DNA fragments can be separated based on size using gel electrophoresis.</a:t>
            </a:r>
          </a:p>
        </p:txBody>
      </p:sp>
      <p:pic>
        <p:nvPicPr>
          <p:cNvPr id="4" name="Content Placeholder 6" descr="An example of the result of gel electrophoresis">
            <a:extLst>
              <a:ext uri="{FF2B5EF4-FFF2-40B4-BE49-F238E27FC236}">
                <a16:creationId xmlns:a16="http://schemas.microsoft.com/office/drawing/2014/main" id="{32606B24-DB6B-E709-FCEB-99A1BB28081B}"/>
              </a:ext>
            </a:extLst>
          </p:cNvPr>
          <p:cNvPicPr>
            <a:picLocks noChangeAspect="1"/>
          </p:cNvPicPr>
          <p:nvPr/>
        </p:nvPicPr>
        <p:blipFill>
          <a:blip r:embed="rId3"/>
          <a:srcRect l="16667" t="5333" r="16667" b="3790"/>
          <a:stretch/>
        </p:blipFill>
        <p:spPr>
          <a:xfrm>
            <a:off x="5912849" y="4307628"/>
            <a:ext cx="1677240" cy="1270212"/>
          </a:xfrm>
          <a:prstGeom prst="rect">
            <a:avLst/>
          </a:prstGeom>
          <a:solidFill>
            <a:schemeClr val="accent1"/>
          </a:solidFill>
        </p:spPr>
      </p:pic>
      <p:sp>
        <p:nvSpPr>
          <p:cNvPr id="7" name="Photo Credit 1">
            <a:extLst>
              <a:ext uri="{FF2B5EF4-FFF2-40B4-BE49-F238E27FC236}">
                <a16:creationId xmlns:a16="http://schemas.microsoft.com/office/drawing/2014/main" id="{93F44DCB-CB36-EDDC-8FAF-4078C3383424}"/>
              </a:ext>
            </a:extLst>
          </p:cNvPr>
          <p:cNvSpPr txBox="1"/>
          <p:nvPr/>
        </p:nvSpPr>
        <p:spPr>
          <a:xfrm>
            <a:off x="4605454" y="5633991"/>
            <a:ext cx="4572000" cy="215444"/>
          </a:xfrm>
          <a:prstGeom prst="rect">
            <a:avLst/>
          </a:prstGeom>
          <a:noFill/>
        </p:spPr>
        <p:txBody>
          <a:bodyPr wrap="square">
            <a:spAutoFit/>
          </a:bodyPr>
          <a:lstStyle/>
          <a:p>
            <a:pPr algn="ctr"/>
            <a:r>
              <a:rPr lang="en-US" sz="800" dirty="0">
                <a:solidFill>
                  <a:schemeClr val="bg1"/>
                </a:solidFill>
              </a:rPr>
              <a:t>TGFDL &amp; CC </a:t>
            </a:r>
            <a:r>
              <a:rPr lang="en-US" sz="800" dirty="0" err="1">
                <a:solidFill>
                  <a:schemeClr val="bg1"/>
                </a:solidFill>
              </a:rPr>
              <a:t>ShareAlike</a:t>
            </a:r>
            <a:r>
              <a:rPr lang="en-US" sz="800" dirty="0">
                <a:solidFill>
                  <a:schemeClr val="bg1"/>
                </a:solidFill>
              </a:rPr>
              <a:t> 2.0 on Wikimedia Commons. "Gel electrophoresis."</a:t>
            </a:r>
          </a:p>
        </p:txBody>
      </p:sp>
    </p:spTree>
    <p:extLst>
      <p:ext uri="{BB962C8B-B14F-4D97-AF65-F5344CB8AC3E}">
        <p14:creationId xmlns:p14="http://schemas.microsoft.com/office/powerpoint/2010/main" val="1146028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Connection</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pPr marL="0" indent="0" fontAlgn="ctr">
              <a:buNone/>
            </a:pPr>
            <a:r>
              <a:rPr lang="en-US" sz="3100" dirty="0"/>
              <a:t>Neanderthal Genome: How Are We Related?</a:t>
            </a:r>
          </a:p>
          <a:p>
            <a:pPr fontAlgn="ctr"/>
            <a:r>
              <a:rPr lang="en-US" dirty="0"/>
              <a:t>First draft sequence of Neanderthal genome published by Richard E. Green et al. (2010)</a:t>
            </a:r>
          </a:p>
          <a:p>
            <a:pPr fontAlgn="ctr"/>
            <a:r>
              <a:rPr lang="en-US" dirty="0"/>
              <a:t>Closest ancestors to present-day humans</a:t>
            </a:r>
          </a:p>
          <a:p>
            <a:pPr fontAlgn="ctr"/>
            <a:r>
              <a:rPr lang="en-US" dirty="0"/>
              <a:t>Lived in Europe and Western Asia, perhaps Northern Africa, but disappeared from fossil records 30,000 years ago</a:t>
            </a:r>
          </a:p>
          <a:p>
            <a:pPr fontAlgn="ctr"/>
            <a:r>
              <a:rPr lang="en-US" dirty="0"/>
              <a:t>Green's team studied 40,000-year-old fossil remains using DNA sequencing and sequenced four billion base pairs</a:t>
            </a:r>
          </a:p>
          <a:p>
            <a:pPr lvl="1" fontAlgn="ctr"/>
            <a:r>
              <a:rPr lang="en-US" dirty="0"/>
              <a:t>Found that Neanderthal genome had 2</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3% greater similarity to people living outside Africa to people in Africa</a:t>
            </a:r>
          </a:p>
          <a:p>
            <a:pPr lvl="1" fontAlgn="ctr"/>
            <a:r>
              <a:rPr lang="en-US" dirty="0"/>
              <a:t>Found interbreeding between Neanderthals and early modern humans happened as </a:t>
            </a:r>
            <a:r>
              <a:rPr lang="en-US"/>
              <a:t>modern humans </a:t>
            </a:r>
            <a:r>
              <a:rPr lang="en-US" dirty="0"/>
              <a:t>emerged out of Africa</a:t>
            </a:r>
            <a:endParaRPr lang="en-US" dirty="0">
              <a:solidFill>
                <a:srgbClr val="0000FF"/>
              </a:solidFill>
            </a:endParaRPr>
          </a:p>
        </p:txBody>
      </p:sp>
    </p:spTree>
    <p:extLst>
      <p:ext uri="{BB962C8B-B14F-4D97-AF65-F5344CB8AC3E}">
        <p14:creationId xmlns:p14="http://schemas.microsoft.com/office/powerpoint/2010/main" val="94246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Connection</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fontAlgn="ctr">
              <a:buNone/>
            </a:pPr>
            <a:r>
              <a:rPr lang="en-US" sz="2400" dirty="0"/>
              <a:t>Neanderthal Genome: How Are We Related?</a:t>
            </a:r>
          </a:p>
          <a:p>
            <a:pPr fontAlgn="ctr"/>
            <a:r>
              <a:rPr lang="en-US" sz="2200" dirty="0"/>
              <a:t>Several genes have undergone changes from Neanderthals to present-day humans</a:t>
            </a:r>
          </a:p>
          <a:p>
            <a:pPr lvl="1" fontAlgn="ctr"/>
            <a:r>
              <a:rPr lang="en-US" sz="2200" dirty="0"/>
              <a:t>Cranial structure, metabolism, skin morphology, and cognitive development</a:t>
            </a:r>
          </a:p>
          <a:p>
            <a:pPr lvl="1" fontAlgn="ctr"/>
            <a:r>
              <a:rPr lang="en-US" sz="2200" i="1" dirty="0"/>
              <a:t>RUNX2</a:t>
            </a:r>
            <a:r>
              <a:rPr lang="en-US" sz="2200" dirty="0"/>
              <a:t>: Responsible for frontal bone, rib cage, and dental differences in Neanderthals</a:t>
            </a:r>
            <a:endParaRPr lang="en-US" dirty="0"/>
          </a:p>
          <a:p>
            <a:pPr>
              <a:tabLst>
                <a:tab pos="461963" algn="l"/>
              </a:tabLst>
            </a:pPr>
            <a:endParaRPr lang="en-US" i="0" dirty="0">
              <a:solidFill>
                <a:schemeClr val="tx1"/>
              </a:solidFill>
            </a:endParaRPr>
          </a:p>
          <a:p>
            <a:pPr marL="0" indent="3175">
              <a:spcBef>
                <a:spcPts val="1200"/>
              </a:spcBef>
              <a:buFont typeface="Courier New" pitchFamily="49" charset="0"/>
              <a:buNone/>
              <a:tabLst>
                <a:tab pos="457200" algn="l"/>
              </a:tabLst>
            </a:pPr>
            <a:r>
              <a:rPr lang="en-US" i="0" dirty="0">
                <a:solidFill>
                  <a:schemeClr val="tx1"/>
                </a:solidFill>
              </a:rPr>
              <a:t>		</a:t>
            </a:r>
            <a:endParaRPr lang="en-US" dirty="0">
              <a:solidFill>
                <a:srgbClr val="0000FF"/>
              </a:solidFill>
            </a:endParaRPr>
          </a:p>
        </p:txBody>
      </p:sp>
      <p:sp>
        <p:nvSpPr>
          <p:cNvPr id="4" name="Caption 1">
            <a:extLst>
              <a:ext uri="{FF2B5EF4-FFF2-40B4-BE49-F238E27FC236}">
                <a16:creationId xmlns:a16="http://schemas.microsoft.com/office/drawing/2014/main" id="{CF3B5122-CA91-6F47-6A44-37E7CB443CE9}"/>
              </a:ext>
              <a:ext uri="{C183D7F6-B498-43B3-948B-1728B52AA6E4}">
                <adec:decorative xmlns:adec="http://schemas.microsoft.com/office/drawing/2017/decorative" val="0"/>
              </a:ext>
            </a:extLst>
          </p:cNvPr>
          <p:cNvSpPr txBox="1"/>
          <p:nvPr/>
        </p:nvSpPr>
        <p:spPr>
          <a:xfrm>
            <a:off x="2819400" y="5210642"/>
            <a:ext cx="2163418" cy="738664"/>
          </a:xfrm>
          <a:prstGeom prst="rect">
            <a:avLst/>
          </a:prstGeom>
          <a:noFill/>
        </p:spPr>
        <p:txBody>
          <a:bodyPr wrap="square" rtlCol="0">
            <a:spAutoFit/>
          </a:bodyPr>
          <a:lstStyle/>
          <a:p>
            <a:r>
              <a:rPr lang="en-US" sz="1400" b="1" dirty="0"/>
              <a:t>14.2 Figure 9:</a:t>
            </a:r>
            <a:r>
              <a:rPr lang="en-US" sz="1400" dirty="0"/>
              <a:t> Modern human skull on left; Neanderthal skull on right.</a:t>
            </a:r>
          </a:p>
        </p:txBody>
      </p:sp>
      <p:sp>
        <p:nvSpPr>
          <p:cNvPr id="5" name="Photo Credit 1">
            <a:extLst>
              <a:ext uri="{FF2B5EF4-FFF2-40B4-BE49-F238E27FC236}">
                <a16:creationId xmlns:a16="http://schemas.microsoft.com/office/drawing/2014/main" id="{97F17971-1D62-D1B2-FDDE-27B73AD1C6CD}"/>
              </a:ext>
            </a:extLst>
          </p:cNvPr>
          <p:cNvSpPr txBox="1"/>
          <p:nvPr/>
        </p:nvSpPr>
        <p:spPr>
          <a:xfrm>
            <a:off x="4482074" y="5733862"/>
            <a:ext cx="4572000" cy="215444"/>
          </a:xfrm>
          <a:prstGeom prst="rect">
            <a:avLst/>
          </a:prstGeom>
          <a:noFill/>
        </p:spPr>
        <p:txBody>
          <a:bodyPr wrap="square">
            <a:spAutoFit/>
          </a:bodyPr>
          <a:lstStyle/>
          <a:p>
            <a:pPr algn="ctr"/>
            <a:r>
              <a:rPr lang="en-US" sz="800" dirty="0" err="1"/>
              <a:t>hairymuseummatt</a:t>
            </a:r>
            <a:r>
              <a:rPr lang="en-US" sz="800" dirty="0"/>
              <a:t> on Wikimedia Commons. "Human and neanderthal skulls."</a:t>
            </a:r>
          </a:p>
        </p:txBody>
      </p:sp>
      <p:pic>
        <p:nvPicPr>
          <p:cNvPr id="2" name="Content Placeholder 6" descr="A photograph of a human skull and a Neanderthal skull">
            <a:extLst>
              <a:ext uri="{FF2B5EF4-FFF2-40B4-BE49-F238E27FC236}">
                <a16:creationId xmlns:a16="http://schemas.microsoft.com/office/drawing/2014/main" id="{4E851204-8E81-D82A-D921-B8376804CFDD}"/>
              </a:ext>
            </a:extLst>
          </p:cNvPr>
          <p:cNvPicPr>
            <a:picLocks noChangeAspect="1"/>
          </p:cNvPicPr>
          <p:nvPr/>
        </p:nvPicPr>
        <p:blipFill>
          <a:blip r:embed="rId2"/>
          <a:srcRect l="926" t="5334" r="1852" b="3334"/>
          <a:stretch/>
        </p:blipFill>
        <p:spPr>
          <a:xfrm>
            <a:off x="4867516" y="3691611"/>
            <a:ext cx="3846917" cy="2007724"/>
          </a:xfrm>
          <a:prstGeom prst="rect">
            <a:avLst/>
          </a:prstGeom>
        </p:spPr>
      </p:pic>
    </p:spTree>
    <p:extLst>
      <p:ext uri="{BB962C8B-B14F-4D97-AF65-F5344CB8AC3E}">
        <p14:creationId xmlns:p14="http://schemas.microsoft.com/office/powerpoint/2010/main" val="250234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DNA Packaging in Cells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a:bodyPr>
          <a:lstStyle/>
          <a:p>
            <a:pPr fontAlgn="ctr"/>
            <a:r>
              <a:rPr lang="en-US" dirty="0"/>
              <a:t>Prokaryotes simpler than eukaryotes</a:t>
            </a:r>
          </a:p>
          <a:p>
            <a:pPr fontAlgn="ctr"/>
            <a:r>
              <a:rPr lang="en-US" dirty="0"/>
              <a:t>Prokaryotes</a:t>
            </a:r>
          </a:p>
          <a:p>
            <a:pPr lvl="1" fontAlgn="ctr"/>
            <a:r>
              <a:rPr lang="en-US" dirty="0"/>
              <a:t>Contain single circular chromosome in area of cytoplasm called </a:t>
            </a:r>
            <a:r>
              <a:rPr lang="en-US" i="1" dirty="0"/>
              <a:t>nucleoid region</a:t>
            </a:r>
          </a:p>
          <a:p>
            <a:pPr lvl="1" fontAlgn="ctr"/>
            <a:r>
              <a:rPr lang="en-US" dirty="0"/>
              <a:t>DNA twisted by supercoiling</a:t>
            </a:r>
          </a:p>
          <a:p>
            <a:pPr lvl="2" fontAlgn="ctr"/>
            <a:r>
              <a:rPr lang="en-US" dirty="0"/>
              <a:t>Positive supercoiling: Same direction as double helix</a:t>
            </a:r>
          </a:p>
          <a:p>
            <a:pPr lvl="3" fontAlgn="ctr"/>
            <a:r>
              <a:rPr lang="en-US" dirty="0"/>
              <a:t>Results in DNA that is "overwound" (more than one turn per 10 base pairs)</a:t>
            </a:r>
          </a:p>
          <a:p>
            <a:pPr lvl="2" fontAlgn="ctr"/>
            <a:r>
              <a:rPr lang="en-US" dirty="0"/>
              <a:t>Negative supercoiling: Opposite direction as double helix</a:t>
            </a:r>
          </a:p>
          <a:p>
            <a:pPr lvl="3" fontAlgn="ctr"/>
            <a:r>
              <a:rPr lang="en-US" dirty="0"/>
              <a:t>Results in DNA that is "underwound" (less than one turn of the helix per 10 base pairs)</a:t>
            </a:r>
            <a:r>
              <a:rPr lang="en-US" i="1" dirty="0"/>
              <a:t> </a:t>
            </a:r>
            <a:endParaRPr lang="en-US" dirty="0"/>
          </a:p>
        </p:txBody>
      </p:sp>
    </p:spTree>
    <p:extLst>
      <p:ext uri="{BB962C8B-B14F-4D97-AF65-F5344CB8AC3E}">
        <p14:creationId xmlns:p14="http://schemas.microsoft.com/office/powerpoint/2010/main" val="1785072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1988237"/>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Describe</a:t>
            </a:r>
            <a:r>
              <a:rPr lang="en-US" dirty="0"/>
              <a:t> the structure of DNA.</a:t>
            </a:r>
          </a:p>
          <a:p>
            <a:pPr marL="457200" indent="-457200">
              <a:buFont typeface="Arial" panose="020B0604020202020204" pitchFamily="34" charset="0"/>
              <a:buChar char="•"/>
              <a:tabLst>
                <a:tab pos="457200" algn="l"/>
              </a:tabLst>
            </a:pPr>
            <a:r>
              <a:rPr lang="en-US" b="1" i="0" dirty="0"/>
              <a:t>Discuss</a:t>
            </a:r>
            <a:r>
              <a:rPr lang="en-US" i="0" dirty="0"/>
              <a:t> the similarities and differences between eukaryotic and prokaryotic DNA.</a:t>
            </a:r>
          </a:p>
          <a:p>
            <a:pPr marL="457200" indent="-457200">
              <a:buFont typeface="Arial" panose="020B0604020202020204" pitchFamily="34" charset="0"/>
              <a:buChar char="•"/>
              <a:tabLst>
                <a:tab pos="457200" algn="l"/>
              </a:tabLst>
            </a:pPr>
            <a:r>
              <a:rPr lang="en-US" b="1" i="0" dirty="0"/>
              <a:t>Explain</a:t>
            </a:r>
            <a:r>
              <a:rPr lang="en-US" i="0" dirty="0"/>
              <a:t> the Sanger method of DNA sequencing.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14.2 Figure 10</a:t>
            </a:r>
          </a:p>
        </p:txBody>
      </p:sp>
      <p:pic>
        <p:nvPicPr>
          <p:cNvPr id="2" name="Content Placeholder 5" descr="Shown are two diagrams comparing the structures of a eukaryotic and prokaryotic cell. The diagram shows the eukaryotic cell on the right, which contains a well-defined nucleus enclosed by a nuclear membrane. Within the nucleus, the genetic material is organized into chromosomes made up of D N A and associated proteins. The eukaryotic cell also contains membrane-bound organelles such as mitochondria and endoplasmic reticulum. On the left side of the diagram, the prokaryotic cell is depicted as a much simpler structure. The prokaryotic cell lacks a well-defined nucleus, and instead, the genetic material (a single, tangled chromosome made up of D N A) is in the cytoplasm surrounded by ribosomes and nutrient granules. The prokaryotic cell also lacks membrane-bound organelles. Overall, the diagram shows the key structural differences between eukaryotic and prokaryotic cells, particularly in terms of the organization of genetic material and the presence of membrane-bound organelles.">
            <a:extLst>
              <a:ext uri="{FF2B5EF4-FFF2-40B4-BE49-F238E27FC236}">
                <a16:creationId xmlns:a16="http://schemas.microsoft.com/office/drawing/2014/main" id="{338FFEC3-4CB3-A05F-2E70-04EE15E36E71}"/>
              </a:ext>
            </a:extLst>
          </p:cNvPr>
          <p:cNvPicPr>
            <a:picLocks noGrp="1" noChangeAspect="1"/>
          </p:cNvPicPr>
          <p:nvPr>
            <p:ph idx="1"/>
          </p:nvPr>
        </p:nvPicPr>
        <p:blipFill>
          <a:blip r:embed="rId3"/>
          <a:srcRect t="3667" b="21333"/>
          <a:stretch/>
        </p:blipFill>
        <p:spPr>
          <a:xfrm>
            <a:off x="458875" y="1371600"/>
            <a:ext cx="8229600" cy="3429000"/>
          </a:xfrm>
        </p:spPr>
      </p:pic>
    </p:spTree>
    <p:extLst>
      <p:ext uri="{BB962C8B-B14F-4D97-AF65-F5344CB8AC3E}">
        <p14:creationId xmlns:p14="http://schemas.microsoft.com/office/powerpoint/2010/main" val="2965480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DNA Packaging in Cells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3444240"/>
          </a:xfrm>
          <a:prstGeom prst="rect">
            <a:avLst/>
          </a:prstGeom>
        </p:spPr>
        <p:txBody>
          <a:bodyPr>
            <a:normAutofit fontScale="85000" lnSpcReduction="20000"/>
          </a:bodyPr>
          <a:lstStyle/>
          <a:p>
            <a:pPr fontAlgn="ctr"/>
            <a:r>
              <a:rPr lang="en-US" dirty="0"/>
              <a:t>Eukaryotes</a:t>
            </a:r>
          </a:p>
          <a:p>
            <a:pPr lvl="1" fontAlgn="ctr"/>
            <a:r>
              <a:rPr lang="en-US" dirty="0"/>
              <a:t>Chromosomes consist of linear DNA molecule</a:t>
            </a:r>
          </a:p>
          <a:p>
            <a:pPr lvl="1" fontAlgn="ctr"/>
            <a:r>
              <a:rPr lang="en-US" dirty="0"/>
              <a:t>DNA wrapped around proteins called histones to form nucleosomes</a:t>
            </a:r>
          </a:p>
          <a:p>
            <a:pPr lvl="2" fontAlgn="ctr"/>
            <a:r>
              <a:rPr lang="en-US" b="1" dirty="0"/>
              <a:t>Histones</a:t>
            </a:r>
            <a:r>
              <a:rPr lang="en-US" dirty="0"/>
              <a:t>: proteins involved in packaging DNA into nucleosomes</a:t>
            </a:r>
          </a:p>
          <a:p>
            <a:pPr lvl="2" fontAlgn="ctr"/>
            <a:r>
              <a:rPr lang="en-US" b="1" dirty="0"/>
              <a:t>Nucleosomes</a:t>
            </a:r>
            <a:r>
              <a:rPr lang="en-US" dirty="0"/>
              <a:t>: subunit of chromatin composed of a short length of DNA wrapped around a core of histone proteins</a:t>
            </a:r>
          </a:p>
          <a:p>
            <a:pPr lvl="3" fontAlgn="ctr"/>
            <a:r>
              <a:rPr lang="en-US" sz="2200" dirty="0"/>
              <a:t>Nucleosome linked to next one with linker DNA</a:t>
            </a:r>
          </a:p>
          <a:p>
            <a:pPr lvl="2" fontAlgn="ctr"/>
            <a:r>
              <a:rPr lang="en-US" dirty="0"/>
              <a:t>Known as "beads on a string" structure</a:t>
            </a:r>
          </a:p>
          <a:p>
            <a:pPr lvl="2" fontAlgn="ctr"/>
            <a:r>
              <a:rPr lang="en-US" dirty="0"/>
              <a:t>At metaphase state, chromosomes are their most compact, 700 nanometers in width</a:t>
            </a:r>
          </a:p>
        </p:txBody>
      </p:sp>
      <p:sp>
        <p:nvSpPr>
          <p:cNvPr id="4" name="Caption 1">
            <a:extLst>
              <a:ext uri="{FF2B5EF4-FFF2-40B4-BE49-F238E27FC236}">
                <a16:creationId xmlns:a16="http://schemas.microsoft.com/office/drawing/2014/main" id="{36E89EE6-7443-CD5E-294F-F295763E191E}"/>
              </a:ext>
              <a:ext uri="{C183D7F6-B498-43B3-948B-1728B52AA6E4}">
                <adec:decorative xmlns:adec="http://schemas.microsoft.com/office/drawing/2017/decorative" val="0"/>
              </a:ext>
            </a:extLst>
          </p:cNvPr>
          <p:cNvSpPr txBox="1"/>
          <p:nvPr/>
        </p:nvSpPr>
        <p:spPr>
          <a:xfrm>
            <a:off x="566055" y="4896140"/>
            <a:ext cx="4060373" cy="954107"/>
          </a:xfrm>
          <a:prstGeom prst="rect">
            <a:avLst/>
          </a:prstGeom>
          <a:noFill/>
        </p:spPr>
        <p:txBody>
          <a:bodyPr wrap="square" rtlCol="0">
            <a:spAutoFit/>
          </a:bodyPr>
          <a:lstStyle/>
          <a:p>
            <a:r>
              <a:rPr lang="en-US" sz="1400" b="1" dirty="0"/>
              <a:t>14.2 Figure 11: </a:t>
            </a:r>
            <a:r>
              <a:rPr lang="en-US" sz="1400" dirty="0"/>
              <a:t>"Beads on a string": three nucleosomes connected by linker DNA. Nucleosomes keep DNA tangle-free, similar to how fishing reels keep line tightly organized.</a:t>
            </a:r>
          </a:p>
        </p:txBody>
      </p:sp>
      <p:pic>
        <p:nvPicPr>
          <p:cNvPr id="2" name="Content Placeholder 5" descr="Three nucleosomes have D N A wrapped around them and connecting them.">
            <a:extLst>
              <a:ext uri="{FF2B5EF4-FFF2-40B4-BE49-F238E27FC236}">
                <a16:creationId xmlns:a16="http://schemas.microsoft.com/office/drawing/2014/main" id="{D3712455-458E-7868-48F3-80BE3952BA94}"/>
              </a:ext>
            </a:extLst>
          </p:cNvPr>
          <p:cNvPicPr>
            <a:picLocks noChangeAspect="1"/>
          </p:cNvPicPr>
          <p:nvPr/>
        </p:nvPicPr>
        <p:blipFill>
          <a:blip r:embed="rId2"/>
          <a:srcRect t="5333" b="51334"/>
          <a:stretch/>
        </p:blipFill>
        <p:spPr>
          <a:xfrm>
            <a:off x="4582048" y="4793216"/>
            <a:ext cx="4390744" cy="1057031"/>
          </a:xfrm>
          <a:prstGeom prst="rect">
            <a:avLst/>
          </a:prstGeom>
        </p:spPr>
      </p:pic>
    </p:spTree>
    <p:extLst>
      <p:ext uri="{BB962C8B-B14F-4D97-AF65-F5344CB8AC3E}">
        <p14:creationId xmlns:p14="http://schemas.microsoft.com/office/powerpoint/2010/main" val="1724073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DNA Packaging in Cells</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fontAlgn="ctr"/>
            <a:r>
              <a:rPr lang="en-US" dirty="0"/>
              <a:t>In interphase, eukaryotic chromosomes have two regions distinguishable by staining</a:t>
            </a:r>
          </a:p>
          <a:p>
            <a:pPr lvl="1" fontAlgn="ctr"/>
            <a:r>
              <a:rPr lang="en-US" dirty="0"/>
              <a:t>Heterochromatin: Tightly packaged region</a:t>
            </a:r>
          </a:p>
          <a:p>
            <a:pPr lvl="2" fontAlgn="ctr"/>
            <a:r>
              <a:rPr lang="en-US" dirty="0"/>
              <a:t>Contains not expressed genes and found in regions of the centromere and telomeres</a:t>
            </a:r>
          </a:p>
          <a:p>
            <a:pPr lvl="1" fontAlgn="ctr"/>
            <a:r>
              <a:rPr lang="en-US" dirty="0"/>
              <a:t>Euchromatin: Less dense region</a:t>
            </a:r>
          </a:p>
          <a:p>
            <a:pPr lvl="2" fontAlgn="ctr"/>
            <a:r>
              <a:rPr lang="en-US" dirty="0"/>
              <a:t>Contains expressed genes</a:t>
            </a:r>
          </a:p>
          <a:p>
            <a:pPr lvl="2" fontAlgn="ctr"/>
            <a:r>
              <a:rPr lang="en-US" dirty="0"/>
              <a:t>DNA packaged around nucleosomes but not further compacted</a:t>
            </a:r>
          </a:p>
        </p:txBody>
      </p:sp>
    </p:spTree>
    <p:extLst>
      <p:ext uri="{BB962C8B-B14F-4D97-AF65-F5344CB8AC3E}">
        <p14:creationId xmlns:p14="http://schemas.microsoft.com/office/powerpoint/2010/main" val="682288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14.2 Figure 12</a:t>
            </a:r>
          </a:p>
        </p:txBody>
      </p:sp>
      <p:sp>
        <p:nvSpPr>
          <p:cNvPr id="6" name="Photo Credit 1">
            <a:extLst>
              <a:ext uri="{FF2B5EF4-FFF2-40B4-BE49-F238E27FC236}">
                <a16:creationId xmlns:a16="http://schemas.microsoft.com/office/drawing/2014/main" id="{6AD60345-86BC-ECAC-DAD6-467539C0964C}"/>
              </a:ext>
            </a:extLst>
          </p:cNvPr>
          <p:cNvSpPr txBox="1"/>
          <p:nvPr/>
        </p:nvSpPr>
        <p:spPr>
          <a:xfrm>
            <a:off x="2438400" y="5805054"/>
            <a:ext cx="4572000" cy="215444"/>
          </a:xfrm>
          <a:prstGeom prst="rect">
            <a:avLst/>
          </a:prstGeom>
          <a:noFill/>
        </p:spPr>
        <p:txBody>
          <a:bodyPr wrap="square">
            <a:spAutoFit/>
          </a:bodyPr>
          <a:lstStyle/>
          <a:p>
            <a:pPr algn="ctr"/>
            <a:r>
              <a:rPr lang="en-US" sz="800" dirty="0"/>
              <a:t>OpenStax. "Organization of eukaryotic chromosomes."</a:t>
            </a:r>
          </a:p>
        </p:txBody>
      </p:sp>
      <p:pic>
        <p:nvPicPr>
          <p:cNvPr id="2" name="Content Placeholder 5" descr="The illustration shows the levels of organization of eukaryotic chromosomes, starting with the D N A double helix, which wraps around histone proteins. The entire D N A molecule wraps around many clusters of histone proteins, forming a structure that looks like beads on a string, which are nucleosomes coiled into a chromatin fiber. The chromatin is further condensed by wrapping around a protein core. The result is a compact chromosome, shown in duplicated form, which is the shape of an x.">
            <a:extLst>
              <a:ext uri="{FF2B5EF4-FFF2-40B4-BE49-F238E27FC236}">
                <a16:creationId xmlns:a16="http://schemas.microsoft.com/office/drawing/2014/main" id="{F5D687C6-7C43-99C0-2880-C5DC7CD6DF78}"/>
              </a:ext>
            </a:extLst>
          </p:cNvPr>
          <p:cNvPicPr>
            <a:picLocks noGrp="1" noChangeAspect="1"/>
          </p:cNvPicPr>
          <p:nvPr>
            <p:ph idx="1"/>
          </p:nvPr>
        </p:nvPicPr>
        <p:blipFill>
          <a:blip r:embed="rId3"/>
          <a:srcRect l="29629" t="3667" r="29630" b="3000"/>
          <a:stretch/>
        </p:blipFill>
        <p:spPr>
          <a:xfrm>
            <a:off x="2705100" y="1052945"/>
            <a:ext cx="3733800" cy="4752109"/>
          </a:xfrm>
        </p:spPr>
      </p:pic>
    </p:spTree>
    <p:extLst>
      <p:ext uri="{BB962C8B-B14F-4D97-AF65-F5344CB8AC3E}">
        <p14:creationId xmlns:p14="http://schemas.microsoft.com/office/powerpoint/2010/main" val="3351923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Summary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70000" lnSpcReduction="20000"/>
          </a:bodyPr>
          <a:lstStyle/>
          <a:p>
            <a:pPr fontAlgn="ctr"/>
            <a:r>
              <a:rPr lang="en-US" dirty="0"/>
              <a:t>Double-helix structure of DNA proposed by Watson and Crick</a:t>
            </a:r>
          </a:p>
          <a:p>
            <a:pPr lvl="1" fontAlgn="ctr"/>
            <a:r>
              <a:rPr lang="en-US" dirty="0"/>
              <a:t>Have complementary base sequences and antiparallel orientation</a:t>
            </a:r>
          </a:p>
          <a:p>
            <a:pPr lvl="1" fontAlgn="ctr"/>
            <a:r>
              <a:rPr lang="en-US" dirty="0"/>
              <a:t>Alternating deoxyribose sugars and phosphates form backbone</a:t>
            </a:r>
          </a:p>
          <a:p>
            <a:pPr lvl="1" fontAlgn="ctr"/>
            <a:r>
              <a:rPr lang="en-US" dirty="0"/>
              <a:t>Nitrogenous bases stacked inside</a:t>
            </a:r>
          </a:p>
          <a:p>
            <a:pPr lvl="2" fontAlgn="ctr"/>
            <a:r>
              <a:rPr lang="en-US" sz="2900" dirty="0"/>
              <a:t>Purine pairs with pyrimidine (A + T and G + C)</a:t>
            </a:r>
          </a:p>
          <a:p>
            <a:pPr lvl="1" fontAlgn="ctr"/>
            <a:r>
              <a:rPr lang="en-US" dirty="0"/>
              <a:t>Diameter is 2 nanometers and uniform throughout</a:t>
            </a:r>
          </a:p>
          <a:p>
            <a:pPr lvl="1" fontAlgn="ctr"/>
            <a:r>
              <a:rPr lang="en-US" dirty="0"/>
              <a:t>10 base pairs per turn of helix</a:t>
            </a:r>
          </a:p>
          <a:p>
            <a:pPr fontAlgn="ctr"/>
            <a:r>
              <a:rPr lang="en-US" dirty="0"/>
              <a:t>Prokaryotes:</a:t>
            </a:r>
          </a:p>
          <a:p>
            <a:pPr lvl="1" fontAlgn="ctr"/>
            <a:r>
              <a:rPr lang="en-US" dirty="0"/>
              <a:t>Simpler than eukaryotes</a:t>
            </a:r>
          </a:p>
          <a:p>
            <a:pPr lvl="1" fontAlgn="ctr"/>
            <a:r>
              <a:rPr lang="en-US" dirty="0"/>
              <a:t>Contain singular circular chromosome</a:t>
            </a:r>
          </a:p>
          <a:p>
            <a:pPr fontAlgn="ctr"/>
            <a:r>
              <a:rPr lang="en-US" dirty="0"/>
              <a:t>Eukaryotes:</a:t>
            </a:r>
          </a:p>
          <a:p>
            <a:pPr lvl="1" fontAlgn="ctr"/>
            <a:r>
              <a:rPr lang="en-US" dirty="0"/>
              <a:t>Contain linear DNA packaged into nucleosome</a:t>
            </a:r>
          </a:p>
          <a:p>
            <a:pPr lvl="1" fontAlgn="ctr"/>
            <a:r>
              <a:rPr lang="en-US" dirty="0"/>
              <a:t>Two distinct regions distinguishable by staining </a:t>
            </a:r>
            <a:endParaRPr lang="en-US" dirty="0">
              <a:solidFill>
                <a:srgbClr val="0000FF"/>
              </a:solidFill>
            </a:endParaRPr>
          </a:p>
        </p:txBody>
      </p:sp>
    </p:spTree>
    <p:extLst>
      <p:ext uri="{BB962C8B-B14F-4D97-AF65-F5344CB8AC3E}">
        <p14:creationId xmlns:p14="http://schemas.microsoft.com/office/powerpoint/2010/main" val="3579368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C183D7F6-B498-43B3-948B-1728B52AA6E4}">
                <adec:decorative xmlns:adec="http://schemas.microsoft.com/office/drawing/2017/decorative" val="1"/>
              </a:ext>
            </a:extLst>
          </p:cNvPr>
          <p:cNvCxnSpPr/>
          <p:nvPr/>
        </p:nvCxnSpPr>
        <p:spPr>
          <a:xfrm>
            <a:off x="357185" y="3129625"/>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4412F44-E9AD-CA5D-3424-C0919E7B7254}"/>
              </a:ext>
              <a:ext uri="{C183D7F6-B498-43B3-948B-1728B52AA6E4}">
                <adec:decorative xmlns:adec="http://schemas.microsoft.com/office/drawing/2017/decorative" val="1"/>
              </a:ext>
            </a:extLst>
          </p:cNvPr>
          <p:cNvSpPr/>
          <p:nvPr/>
        </p:nvSpPr>
        <p:spPr>
          <a:xfrm>
            <a:off x="1767486" y="1650955"/>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48037E7D-3E91-A190-96AE-EB330CCD16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
            <a:ext cx="9144000" cy="6858001"/>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DNA Structure and Sequencing</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fontAlgn="ctr"/>
            <a:r>
              <a:rPr lang="en-US" b="1" dirty="0"/>
              <a:t>Nucleotides</a:t>
            </a:r>
            <a:r>
              <a:rPr lang="en-US" dirty="0"/>
              <a:t>: building blocks of DNA and RNA </a:t>
            </a:r>
          </a:p>
          <a:p>
            <a:pPr lvl="1" fontAlgn="ctr"/>
            <a:r>
              <a:rPr lang="en-US" dirty="0"/>
              <a:t>Composed of nitrogenous base, 5-carbon sugar (deoxyribose for DNA; ribose for RNA), and a phosphate group</a:t>
            </a:r>
          </a:p>
          <a:p>
            <a:pPr lvl="1" fontAlgn="ctr"/>
            <a:r>
              <a:rPr lang="en-US" dirty="0"/>
              <a:t>Nucleotide named depending on nitrogenous base</a:t>
            </a:r>
          </a:p>
          <a:p>
            <a:pPr lvl="2" fontAlgn="ctr"/>
            <a:r>
              <a:rPr lang="en-US" dirty="0"/>
              <a:t>Can be purine (adenine and guanine) or pyrimidine (cytosine, thymine, and uracil)</a:t>
            </a:r>
          </a:p>
          <a:p>
            <a:pPr>
              <a:tabLst>
                <a:tab pos="461963" algn="l"/>
              </a:tabLst>
            </a:pPr>
            <a:endParaRPr lang="en-US" i="0" dirty="0">
              <a:solidFill>
                <a:schemeClr val="tx1"/>
              </a:solidFill>
            </a:endParaRPr>
          </a:p>
          <a:p>
            <a:pPr marL="0" indent="3175">
              <a:spcBef>
                <a:spcPts val="1200"/>
              </a:spcBef>
              <a:buFont typeface="Courier New" pitchFamily="49" charset="0"/>
              <a:buNone/>
              <a:tabLst>
                <a:tab pos="457200" algn="l"/>
              </a:tabLst>
            </a:pPr>
            <a:r>
              <a:rPr lang="en-US" i="0" dirty="0">
                <a:solidFill>
                  <a:schemeClr val="tx1"/>
                </a:solidFill>
              </a:rPr>
              <a:t>		</a:t>
            </a:r>
            <a:endParaRPr lang="en-US" dirty="0">
              <a:solidFill>
                <a:srgbClr val="0000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14.2 Figure 1</a:t>
            </a:r>
          </a:p>
        </p:txBody>
      </p:sp>
      <p:sp>
        <p:nvSpPr>
          <p:cNvPr id="7" name="Photo Credit 1">
            <a:extLst>
              <a:ext uri="{FF2B5EF4-FFF2-40B4-BE49-F238E27FC236}">
                <a16:creationId xmlns:a16="http://schemas.microsoft.com/office/drawing/2014/main" id="{32A43186-DE11-8138-388B-C20949C23E36}"/>
              </a:ext>
            </a:extLst>
          </p:cNvPr>
          <p:cNvSpPr txBox="1"/>
          <p:nvPr/>
        </p:nvSpPr>
        <p:spPr>
          <a:xfrm>
            <a:off x="2285999" y="5652998"/>
            <a:ext cx="4572000" cy="215444"/>
          </a:xfrm>
          <a:prstGeom prst="rect">
            <a:avLst/>
          </a:prstGeom>
          <a:noFill/>
        </p:spPr>
        <p:txBody>
          <a:bodyPr wrap="square">
            <a:spAutoFit/>
          </a:bodyPr>
          <a:lstStyle/>
          <a:p>
            <a:pPr algn="ctr"/>
            <a:r>
              <a:rPr lang="en-US" sz="800" dirty="0" err="1"/>
              <a:t>Blausen</a:t>
            </a:r>
            <a:r>
              <a:rPr lang="en-US" sz="800" dirty="0"/>
              <a:t> on Wikimedia Commons. "Purine and pyrimidine structure."</a:t>
            </a:r>
          </a:p>
        </p:txBody>
      </p:sp>
      <p:pic>
        <p:nvPicPr>
          <p:cNvPr id="2" name="Content Placeholder 5" descr="Shown is a diagram of the structures of purines and pyrimidines, two types of nitrogen-containing bases found in D N A and R N A. The left side of the figure shows the structure of purines, which have a double-ring structure consisting of a six-membered ring fused to a five-membered ring. The right side of the figure shows the structure of pyrimidines, which have a single six-membered ring structure. The diagram also shows the names of each nitrogen-containing base, including adenine, guanine, cytosine, and thymine (which is replaced by uracil in R N A).">
            <a:extLst>
              <a:ext uri="{FF2B5EF4-FFF2-40B4-BE49-F238E27FC236}">
                <a16:creationId xmlns:a16="http://schemas.microsoft.com/office/drawing/2014/main" id="{86391EAE-C4CF-C7C1-9331-81EA1BC1543D}"/>
              </a:ext>
            </a:extLst>
          </p:cNvPr>
          <p:cNvPicPr>
            <a:picLocks noGrp="1" noChangeAspect="1"/>
          </p:cNvPicPr>
          <p:nvPr>
            <p:ph idx="1"/>
          </p:nvPr>
        </p:nvPicPr>
        <p:blipFill>
          <a:blip r:embed="rId3"/>
          <a:srcRect l="15740" t="3666" r="13889" b="4356"/>
          <a:stretch/>
        </p:blipFill>
        <p:spPr>
          <a:xfrm>
            <a:off x="1435040" y="1097280"/>
            <a:ext cx="6273920" cy="4555718"/>
          </a:xfrm>
        </p:spPr>
      </p:pic>
    </p:spTree>
    <p:extLst>
      <p:ext uri="{BB962C8B-B14F-4D97-AF65-F5344CB8AC3E}">
        <p14:creationId xmlns:p14="http://schemas.microsoft.com/office/powerpoint/2010/main" val="2603883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DNA Structure and Sequencing</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0000" lnSpcReduction="20000"/>
          </a:bodyPr>
          <a:lstStyle/>
          <a:p>
            <a:pPr fontAlgn="ctr"/>
            <a:r>
              <a:rPr lang="en-US" dirty="0"/>
              <a:t>Carbon atoms of 5-carbon sugar numbered 1′, 2′, 3′, 4′, and 5′ (1′ read as "one prime")</a:t>
            </a:r>
          </a:p>
          <a:p>
            <a:pPr fontAlgn="ctr"/>
            <a:r>
              <a:rPr lang="en-US" dirty="0"/>
              <a:t>Phosphate connected to 5′ carbon of the sugar by ester linkage between phosphoric acid and 5′-OH group</a:t>
            </a:r>
          </a:p>
          <a:p>
            <a:pPr lvl="1" fontAlgn="ctr"/>
            <a:r>
              <a:rPr lang="en-US" dirty="0"/>
              <a:t>Ester: Acid plus an alcohol</a:t>
            </a:r>
          </a:p>
          <a:p>
            <a:pPr fontAlgn="ctr"/>
            <a:r>
              <a:rPr lang="en-US" dirty="0"/>
              <a:t>In DNA nucleotides, the 3′ carbon of sugar deoxyribose attached to hydroxyl (OH) group</a:t>
            </a:r>
          </a:p>
          <a:p>
            <a:pPr fontAlgn="ctr"/>
            <a:r>
              <a:rPr lang="en-US" dirty="0"/>
              <a:t>In RNA nucleotides, the 2′ carbon of sugar ribose contains hydroxyl group; base is attached to 1′ of sugar</a:t>
            </a:r>
          </a:p>
          <a:p>
            <a:pPr fontAlgn="ctr"/>
            <a:r>
              <a:rPr lang="en-US" dirty="0"/>
              <a:t>Nucleotides combine to form phosphodiester bonds</a:t>
            </a:r>
          </a:p>
          <a:p>
            <a:pPr lvl="1" fontAlgn="ctr"/>
            <a:r>
              <a:rPr lang="en-US" dirty="0"/>
              <a:t>Phosphate attached to 5′ carbon of sugar forms ester linkage with hydroxyl group of 3′ carbon of sugar of previous nucleotide, forming 3′-5′ phosphodiester bond</a:t>
            </a:r>
          </a:p>
          <a:p>
            <a:pPr lvl="1" fontAlgn="ctr"/>
            <a:r>
              <a:rPr lang="en-US" dirty="0"/>
              <a:t>In polynucleotide, one end has free 5′ phosphate and other end has free 3′-OH (called 5′ and 3′ end of the chain)</a:t>
            </a:r>
            <a:endParaRPr lang="en-US" dirty="0">
              <a:solidFill>
                <a:srgbClr val="0000FF"/>
              </a:solidFill>
            </a:endParaRPr>
          </a:p>
        </p:txBody>
      </p:sp>
    </p:spTree>
    <p:extLst>
      <p:ext uri="{BB962C8B-B14F-4D97-AF65-F5344CB8AC3E}">
        <p14:creationId xmlns:p14="http://schemas.microsoft.com/office/powerpoint/2010/main" val="1566864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14.2 Figure 2</a:t>
            </a:r>
          </a:p>
        </p:txBody>
      </p:sp>
      <p:sp>
        <p:nvSpPr>
          <p:cNvPr id="6" name="Photo Credit 1">
            <a:extLst>
              <a:ext uri="{FF2B5EF4-FFF2-40B4-BE49-F238E27FC236}">
                <a16:creationId xmlns:a16="http://schemas.microsoft.com/office/drawing/2014/main" id="{C23F5E8C-20E3-805E-E545-5EEA4DA3089A}"/>
              </a:ext>
            </a:extLst>
          </p:cNvPr>
          <p:cNvSpPr txBox="1"/>
          <p:nvPr/>
        </p:nvSpPr>
        <p:spPr>
          <a:xfrm>
            <a:off x="2286000" y="5190308"/>
            <a:ext cx="4572000" cy="215444"/>
          </a:xfrm>
          <a:prstGeom prst="rect">
            <a:avLst/>
          </a:prstGeom>
          <a:noFill/>
        </p:spPr>
        <p:txBody>
          <a:bodyPr wrap="square">
            <a:spAutoFit/>
          </a:bodyPr>
          <a:lstStyle/>
          <a:p>
            <a:pPr algn="ctr"/>
            <a:r>
              <a:rPr lang="en-US" sz="800" dirty="0" err="1"/>
              <a:t>Boumphreyfr</a:t>
            </a:r>
            <a:r>
              <a:rPr lang="en-US" sz="800" dirty="0"/>
              <a:t> on Wikimedia Commons. "Ribose deoxyribose."</a:t>
            </a:r>
          </a:p>
        </p:txBody>
      </p:sp>
      <p:pic>
        <p:nvPicPr>
          <p:cNvPr id="2" name="Content Placeholder 5" descr="Shown is diagram of the structures of ribose and deoxyribose, the sugars that make up the backbone of R N A and D N A, respectively. The diagram shows the ring structure of each sugar, with each carbon atom in the ring numbered in a clockwise direction. Ribose has five hydroxyl (-O H) groups attached to its ring, one on each carbon atom except C2, which has a hydrogen (H) atom instead. Deoxyribose is similar to ribose but lacks the O H group on the C2 carbon atom. The diagram also shows the names of each carbon atom in the ribose and deoxyribose molecules, including the carbon atoms in the O H and  H groups attached to the ring.">
            <a:extLst>
              <a:ext uri="{FF2B5EF4-FFF2-40B4-BE49-F238E27FC236}">
                <a16:creationId xmlns:a16="http://schemas.microsoft.com/office/drawing/2014/main" id="{8F2F2EAF-5291-24E8-B0F5-7E17FBA37D04}"/>
              </a:ext>
            </a:extLst>
          </p:cNvPr>
          <p:cNvPicPr>
            <a:picLocks noGrp="1" noChangeAspect="1"/>
          </p:cNvPicPr>
          <p:nvPr>
            <p:ph idx="1"/>
          </p:nvPr>
        </p:nvPicPr>
        <p:blipFill>
          <a:blip r:embed="rId3"/>
          <a:srcRect t="3765" b="11334"/>
          <a:stretch/>
        </p:blipFill>
        <p:spPr>
          <a:xfrm>
            <a:off x="457200" y="1238087"/>
            <a:ext cx="8229600" cy="3881752"/>
          </a:xfrm>
        </p:spPr>
      </p:pic>
    </p:spTree>
    <p:extLst>
      <p:ext uri="{BB962C8B-B14F-4D97-AF65-F5344CB8AC3E}">
        <p14:creationId xmlns:p14="http://schemas.microsoft.com/office/powerpoint/2010/main" val="3446329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DNA Structure and Sequencing</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xfrm>
            <a:off x="457200" y="1280160"/>
            <a:ext cx="4114800" cy="4572000"/>
          </a:xfrm>
          <a:prstGeom prst="rect">
            <a:avLst/>
          </a:prstGeom>
        </p:spPr>
        <p:txBody>
          <a:bodyPr>
            <a:normAutofit fontScale="92500" lnSpcReduction="20000"/>
          </a:bodyPr>
          <a:lstStyle/>
          <a:p>
            <a:pPr fontAlgn="ctr"/>
            <a:r>
              <a:rPr lang="en-US" dirty="0"/>
              <a:t>Francis Crick and James Watson determined structure of DNA (1950s)</a:t>
            </a:r>
          </a:p>
          <a:p>
            <a:pPr fontAlgn="ctr"/>
            <a:r>
              <a:rPr lang="en-US" dirty="0"/>
              <a:t>Rosalind Franklin used X-ray diffraction methods to understand structure of DNA</a:t>
            </a:r>
          </a:p>
          <a:p>
            <a:pPr fontAlgn="ctr"/>
            <a:r>
              <a:rPr lang="en-US" dirty="0"/>
              <a:t>Watson and Crick worked out the full structure of DNA by using Franklin's data and Crick's background in X-ray diffraction</a:t>
            </a:r>
          </a:p>
        </p:txBody>
      </p:sp>
      <p:pic>
        <p:nvPicPr>
          <p:cNvPr id="8" name="Content Placeholder 5" descr="Two images: The first shows an X-ray diffraction pattern. The second shows Rosalind Franklin looking in a microscope. The X-ray diffraction pattern is symmetrical, with dots in an x shape, and Franklin is looking in a microscope.">
            <a:extLst>
              <a:ext uri="{FF2B5EF4-FFF2-40B4-BE49-F238E27FC236}">
                <a16:creationId xmlns:a16="http://schemas.microsoft.com/office/drawing/2014/main" id="{E119B953-61A2-4735-5176-EB0DD1418A34}"/>
              </a:ext>
            </a:extLst>
          </p:cNvPr>
          <p:cNvPicPr>
            <a:picLocks noChangeAspect="1"/>
          </p:cNvPicPr>
          <p:nvPr/>
        </p:nvPicPr>
        <p:blipFill>
          <a:blip r:embed="rId2"/>
          <a:srcRect l="3704" t="5333" r="4630" b="2224"/>
          <a:stretch/>
        </p:blipFill>
        <p:spPr>
          <a:xfrm>
            <a:off x="5491746" y="1050447"/>
            <a:ext cx="2647551" cy="1483332"/>
          </a:xfrm>
          <a:prstGeom prst="rect">
            <a:avLst/>
          </a:prstGeom>
        </p:spPr>
      </p:pic>
      <p:sp>
        <p:nvSpPr>
          <p:cNvPr id="2" name="Caption 1">
            <a:extLst>
              <a:ext uri="{FF2B5EF4-FFF2-40B4-BE49-F238E27FC236}">
                <a16:creationId xmlns:a16="http://schemas.microsoft.com/office/drawing/2014/main" id="{7FE81CEF-9710-3701-04B4-5BDE710C8616}"/>
              </a:ext>
              <a:ext uri="{C183D7F6-B498-43B3-948B-1728B52AA6E4}">
                <adec:decorative xmlns:adec="http://schemas.microsoft.com/office/drawing/2017/decorative" val="0"/>
              </a:ext>
            </a:extLst>
          </p:cNvPr>
          <p:cNvSpPr txBox="1"/>
          <p:nvPr/>
        </p:nvSpPr>
        <p:spPr>
          <a:xfrm>
            <a:off x="4792554" y="2470591"/>
            <a:ext cx="4373217" cy="1169551"/>
          </a:xfrm>
          <a:prstGeom prst="rect">
            <a:avLst/>
          </a:prstGeom>
          <a:noFill/>
        </p:spPr>
        <p:txBody>
          <a:bodyPr wrap="square" rtlCol="0">
            <a:spAutoFit/>
          </a:bodyPr>
          <a:lstStyle/>
          <a:p>
            <a:r>
              <a:rPr lang="en-US" sz="1400" b="1" dirty="0"/>
              <a:t>14.2 Figure 3: </a:t>
            </a:r>
            <a:r>
              <a:rPr lang="en-US" sz="1400" dirty="0"/>
              <a:t>An X-ray diffraction pattern of DNA shown alongside an image of X-ray crystallographer Rosalind Franklin, who produced an early X-ray diffraction pattern of DNA that helped Watson and Crick determine DNA structure.</a:t>
            </a:r>
          </a:p>
        </p:txBody>
      </p:sp>
      <p:sp>
        <p:nvSpPr>
          <p:cNvPr id="5" name="Photo Credit 1">
            <a:extLst>
              <a:ext uri="{FF2B5EF4-FFF2-40B4-BE49-F238E27FC236}">
                <a16:creationId xmlns:a16="http://schemas.microsoft.com/office/drawing/2014/main" id="{623936C0-35E5-A694-06E5-EA9B364F2EF2}"/>
              </a:ext>
            </a:extLst>
          </p:cNvPr>
          <p:cNvSpPr txBox="1"/>
          <p:nvPr/>
        </p:nvSpPr>
        <p:spPr>
          <a:xfrm>
            <a:off x="4693162" y="3480160"/>
            <a:ext cx="4572000" cy="338554"/>
          </a:xfrm>
          <a:prstGeom prst="rect">
            <a:avLst/>
          </a:prstGeom>
          <a:noFill/>
        </p:spPr>
        <p:txBody>
          <a:bodyPr wrap="square">
            <a:spAutoFit/>
          </a:bodyPr>
          <a:lstStyle/>
          <a:p>
            <a:pPr algn="ctr"/>
            <a:r>
              <a:rPr lang="en-US" sz="800" dirty="0"/>
              <a:t>National Institute of Health on Wikimedia Commons. "X-ray DNA."</a:t>
            </a:r>
          </a:p>
          <a:p>
            <a:pPr algn="ctr"/>
            <a:r>
              <a:rPr lang="en-US" sz="800" dirty="0"/>
              <a:t>MRC Laboratory of Molecular Biology on Wikimedia Commons. "Rosalind Franklin."</a:t>
            </a:r>
          </a:p>
        </p:txBody>
      </p:sp>
      <p:pic>
        <p:nvPicPr>
          <p:cNvPr id="9" name="Content Placeholder 5" descr="Photo shows a double-ring template consisting of a six-member ring fused to a five-member ring (adenosine). Watson and Crick used this aluminum template to build a model of D N A in 1953.">
            <a:extLst>
              <a:ext uri="{FF2B5EF4-FFF2-40B4-BE49-F238E27FC236}">
                <a16:creationId xmlns:a16="http://schemas.microsoft.com/office/drawing/2014/main" id="{0926DAC1-907E-6B01-A723-5146CD8CA5A6}"/>
              </a:ext>
            </a:extLst>
          </p:cNvPr>
          <p:cNvPicPr>
            <a:picLocks noChangeAspect="1"/>
          </p:cNvPicPr>
          <p:nvPr/>
        </p:nvPicPr>
        <p:blipFill>
          <a:blip r:embed="rId3"/>
          <a:srcRect l="16667" t="3667" r="15741" b="2223"/>
          <a:stretch/>
        </p:blipFill>
        <p:spPr>
          <a:xfrm>
            <a:off x="6059520" y="3843902"/>
            <a:ext cx="1512003" cy="1169551"/>
          </a:xfrm>
          <a:prstGeom prst="rect">
            <a:avLst/>
          </a:prstGeom>
        </p:spPr>
      </p:pic>
      <p:sp>
        <p:nvSpPr>
          <p:cNvPr id="6" name="Caption 1">
            <a:extLst>
              <a:ext uri="{FF2B5EF4-FFF2-40B4-BE49-F238E27FC236}">
                <a16:creationId xmlns:a16="http://schemas.microsoft.com/office/drawing/2014/main" id="{07BCFC76-AA96-CFA9-4AF0-637749271B8A}"/>
              </a:ext>
              <a:ext uri="{C183D7F6-B498-43B3-948B-1728B52AA6E4}">
                <adec:decorative xmlns:adec="http://schemas.microsoft.com/office/drawing/2017/decorative" val="0"/>
              </a:ext>
            </a:extLst>
          </p:cNvPr>
          <p:cNvSpPr txBox="1"/>
          <p:nvPr/>
        </p:nvSpPr>
        <p:spPr>
          <a:xfrm>
            <a:off x="4792553" y="5068889"/>
            <a:ext cx="4373217" cy="738664"/>
          </a:xfrm>
          <a:prstGeom prst="rect">
            <a:avLst/>
          </a:prstGeom>
          <a:noFill/>
        </p:spPr>
        <p:txBody>
          <a:bodyPr wrap="square" rtlCol="0">
            <a:spAutoFit/>
          </a:bodyPr>
          <a:lstStyle/>
          <a:p>
            <a:r>
              <a:rPr lang="en-US" sz="1400" b="1" dirty="0"/>
              <a:t>14.2 Figure 4: </a:t>
            </a:r>
            <a:r>
              <a:rPr lang="en-US" sz="1400" dirty="0"/>
              <a:t>This is an aluminum template used by Watson and Crick in 1953 to build a model of DNA. This piece represents an adenosine (A) nucleotide.</a:t>
            </a:r>
          </a:p>
        </p:txBody>
      </p:sp>
      <p:sp>
        <p:nvSpPr>
          <p:cNvPr id="7" name="Photo Credit 1">
            <a:extLst>
              <a:ext uri="{FF2B5EF4-FFF2-40B4-BE49-F238E27FC236}">
                <a16:creationId xmlns:a16="http://schemas.microsoft.com/office/drawing/2014/main" id="{88D91219-CCE5-AEC0-A015-FAAC20E8E9AE}"/>
              </a:ext>
            </a:extLst>
          </p:cNvPr>
          <p:cNvSpPr txBox="1"/>
          <p:nvPr/>
        </p:nvSpPr>
        <p:spPr>
          <a:xfrm>
            <a:off x="4487043" y="5750532"/>
            <a:ext cx="4572000" cy="215444"/>
          </a:xfrm>
          <a:prstGeom prst="rect">
            <a:avLst/>
          </a:prstGeom>
          <a:noFill/>
        </p:spPr>
        <p:txBody>
          <a:bodyPr wrap="square">
            <a:spAutoFit/>
          </a:bodyPr>
          <a:lstStyle/>
          <a:p>
            <a:pPr algn="ctr"/>
            <a:r>
              <a:rPr lang="en-US" sz="800" dirty="0"/>
              <a:t>Science Museum, London on Wikimedia Commons. "Aluminum template."</a:t>
            </a:r>
          </a:p>
        </p:txBody>
      </p:sp>
    </p:spTree>
    <p:extLst>
      <p:ext uri="{BB962C8B-B14F-4D97-AF65-F5344CB8AC3E}">
        <p14:creationId xmlns:p14="http://schemas.microsoft.com/office/powerpoint/2010/main" val="2480620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DNA Structure and Sequencing</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fontAlgn="ctr"/>
            <a:r>
              <a:rPr lang="en-US" dirty="0"/>
              <a:t>Watson and Crick proposed DNA is made up of two strands twisted around each other to form right-handed helix</a:t>
            </a:r>
          </a:p>
          <a:p>
            <a:pPr lvl="1" fontAlgn="ctr"/>
            <a:r>
              <a:rPr lang="en-US" dirty="0"/>
              <a:t>Includes base pairing between purine and pyrimidine on opposite strands (Chargaff's rules)</a:t>
            </a:r>
          </a:p>
          <a:p>
            <a:pPr lvl="2" fontAlgn="ctr"/>
            <a:r>
              <a:rPr lang="en-US" dirty="0"/>
              <a:t>A and T complementary base pairs; C and G complementary base pairs</a:t>
            </a:r>
          </a:p>
          <a:p>
            <a:pPr lvl="2" fontAlgn="ctr"/>
            <a:r>
              <a:rPr lang="en-US" dirty="0"/>
              <a:t>Pair stabilized by hydrogen bonds</a:t>
            </a:r>
          </a:p>
          <a:p>
            <a:pPr lvl="3" fontAlgn="ctr"/>
            <a:r>
              <a:rPr lang="en-US" dirty="0"/>
              <a:t>A and T form two hydrogen bonds</a:t>
            </a:r>
          </a:p>
          <a:p>
            <a:pPr lvl="3" fontAlgn="ctr"/>
            <a:r>
              <a:rPr lang="en-US" dirty="0"/>
              <a:t>C and G form three hydrogen bonds</a:t>
            </a:r>
            <a:endParaRPr lang="en-US" dirty="0">
              <a:solidFill>
                <a:srgbClr val="0000FF"/>
              </a:solidFill>
            </a:endParaRPr>
          </a:p>
        </p:txBody>
      </p:sp>
    </p:spTree>
    <p:extLst>
      <p:ext uri="{BB962C8B-B14F-4D97-AF65-F5344CB8AC3E}">
        <p14:creationId xmlns:p14="http://schemas.microsoft.com/office/powerpoint/2010/main" val="3453348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DNA Structure and Sequencing</a:t>
            </a:r>
            <a:r>
              <a:rPr lang="en-US" sz="1400" baseline="-25000" dirty="0"/>
              <a:t>5</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10000"/>
          </a:bodyPr>
          <a:lstStyle/>
          <a:p>
            <a:pPr fontAlgn="ctr"/>
            <a:r>
              <a:rPr lang="en-US" dirty="0"/>
              <a:t>Strands are antiparallel: 3′ end of one strand faces 5′ end of other strand</a:t>
            </a:r>
          </a:p>
          <a:p>
            <a:pPr fontAlgn="ctr"/>
            <a:r>
              <a:rPr lang="en-US" dirty="0"/>
              <a:t>Sugar and phosphate of nucleotides form backbone</a:t>
            </a:r>
          </a:p>
          <a:p>
            <a:pPr fontAlgn="ctr"/>
            <a:r>
              <a:rPr lang="en-US" dirty="0"/>
              <a:t>Nitrogenous bases stacked inside</a:t>
            </a:r>
          </a:p>
          <a:p>
            <a:pPr fontAlgn="ctr"/>
            <a:r>
              <a:rPr lang="en-US" dirty="0"/>
              <a:t>Each base pair separated from the next by 0.34 nanometers; each turn of helix measures 3.4 nanometers</a:t>
            </a:r>
          </a:p>
          <a:p>
            <a:pPr lvl="1" fontAlgn="ctr"/>
            <a:r>
              <a:rPr lang="en-US" dirty="0">
                <a:solidFill>
                  <a:srgbClr val="366092"/>
                </a:solidFill>
              </a:rPr>
              <a:t>10 base pairs per turn of helix</a:t>
            </a:r>
          </a:p>
          <a:p>
            <a:pPr fontAlgn="ctr"/>
            <a:r>
              <a:rPr lang="en-US" dirty="0"/>
              <a:t>Diameter of double helix is 2 nanometers and uniform</a:t>
            </a:r>
          </a:p>
          <a:p>
            <a:pPr lvl="1" fontAlgn="ctr"/>
            <a:r>
              <a:rPr lang="en-US" dirty="0">
                <a:solidFill>
                  <a:srgbClr val="366092"/>
                </a:solidFill>
              </a:rPr>
              <a:t>Two strands</a:t>
            </a:r>
            <a:r>
              <a:rPr lang="en-US" dirty="0"/>
              <a:t>'</a:t>
            </a:r>
            <a:r>
              <a:rPr lang="en-US" dirty="0">
                <a:solidFill>
                  <a:srgbClr val="366092"/>
                </a:solidFill>
              </a:rPr>
              <a:t> sugar-phosphate backbone results in uniformly spaced major grooves (where two backbones are far apart) and minor grooves (where two backbones are close together)</a:t>
            </a:r>
          </a:p>
        </p:txBody>
      </p:sp>
    </p:spTree>
    <p:extLst>
      <p:ext uri="{BB962C8B-B14F-4D97-AF65-F5344CB8AC3E}">
        <p14:creationId xmlns:p14="http://schemas.microsoft.com/office/powerpoint/2010/main" val="3611298224"/>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2085</TotalTime>
  <Words>1775</Words>
  <Application>Microsoft Office PowerPoint</Application>
  <PresentationFormat>On-screen Show (4:3)</PresentationFormat>
  <Paragraphs>161</Paragraphs>
  <Slides>25</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Calibri</vt:lpstr>
      <vt:lpstr>Century Gothic</vt:lpstr>
      <vt:lpstr>Aptos</vt:lpstr>
      <vt:lpstr>Arial</vt:lpstr>
      <vt:lpstr>Courier New</vt:lpstr>
      <vt:lpstr>Office Theme</vt:lpstr>
      <vt:lpstr>Lesson 14.2</vt:lpstr>
      <vt:lpstr>Objectives</vt:lpstr>
      <vt:lpstr>DNA Structure and Sequencing1</vt:lpstr>
      <vt:lpstr>14.2 Figure 1</vt:lpstr>
      <vt:lpstr>DNA Structure and Sequencing2</vt:lpstr>
      <vt:lpstr>14.2 Figure 2</vt:lpstr>
      <vt:lpstr>DNA Structure and Sequencing3</vt:lpstr>
      <vt:lpstr>DNA Structure and Sequencing4</vt:lpstr>
      <vt:lpstr>DNA Structure and Sequencing5</vt:lpstr>
      <vt:lpstr>Group Activity</vt:lpstr>
      <vt:lpstr>14.2 Figure 5</vt:lpstr>
      <vt:lpstr>14.2 Figure 6</vt:lpstr>
      <vt:lpstr>DNA Sequencing Techniques1</vt:lpstr>
      <vt:lpstr>DNA Sequencing Techniques2</vt:lpstr>
      <vt:lpstr>14.2 Figure 7</vt:lpstr>
      <vt:lpstr>Science and You</vt:lpstr>
      <vt:lpstr>Evolution Connection1</vt:lpstr>
      <vt:lpstr>Evolution Connection2</vt:lpstr>
      <vt:lpstr>DNA Packaging in Cells1</vt:lpstr>
      <vt:lpstr>14.2 Figure 10</vt:lpstr>
      <vt:lpstr>DNA Packaging in Cells2</vt:lpstr>
      <vt:lpstr>DNA Packaging in Cells3</vt:lpstr>
      <vt:lpstr>14.2 Figure 12</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Talissa Nahass</cp:lastModifiedBy>
  <cp:revision>178</cp:revision>
  <dcterms:created xsi:type="dcterms:W3CDTF">2013-04-26T14:43:13Z</dcterms:created>
  <dcterms:modified xsi:type="dcterms:W3CDTF">2024-10-09T14:47:34Z</dcterms:modified>
</cp:coreProperties>
</file>