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72" r:id="rId2"/>
    <p:sldId id="264" r:id="rId3"/>
    <p:sldId id="265" r:id="rId4"/>
    <p:sldId id="277" r:id="rId5"/>
    <p:sldId id="285" r:id="rId6"/>
    <p:sldId id="284" r:id="rId7"/>
    <p:sldId id="268" r:id="rId8"/>
    <p:sldId id="278" r:id="rId9"/>
    <p:sldId id="279" r:id="rId10"/>
    <p:sldId id="286" r:id="rId11"/>
    <p:sldId id="280" r:id="rId12"/>
    <p:sldId id="287" r:id="rId13"/>
    <p:sldId id="276" r:id="rId14"/>
    <p:sldId id="281" r:id="rId15"/>
    <p:sldId id="288" r:id="rId16"/>
    <p:sldId id="282" r:id="rId17"/>
    <p:sldId id="283" r:id="rId18"/>
    <p:sldId id="289"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11E56-2EFA-469A-8593-9CAE7EE9135B}" v="3223" dt="2024-06-04T13:00:03.62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0" autoAdjust="0"/>
    <p:restoredTop sz="86410" autoAdjust="0"/>
  </p:normalViewPr>
  <p:slideViewPr>
    <p:cSldViewPr>
      <p:cViewPr varScale="1">
        <p:scale>
          <a:sx n="95" d="100"/>
          <a:sy n="95" d="100"/>
        </p:scale>
        <p:origin x="1392"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3A211E56-2EFA-469A-8593-9CAE7EE9135B}"/>
    <pc:docChg chg="undo custSel addSld delSld modSld sldOrd">
      <pc:chgData name="Caitlin Coleman" userId="96f87ca1-0e64-4ae8-8d77-98757b85df0b" providerId="ADAL" clId="{3A211E56-2EFA-469A-8593-9CAE7EE9135B}" dt="2024-06-04T12:53:57.071" v="9828" actId="20577"/>
      <pc:docMkLst>
        <pc:docMk/>
      </pc:docMkLst>
      <pc:sldChg chg="modSp mod">
        <pc:chgData name="Caitlin Coleman" userId="96f87ca1-0e64-4ae8-8d77-98757b85df0b" providerId="ADAL" clId="{3A211E56-2EFA-469A-8593-9CAE7EE9135B}" dt="2024-06-03T17:27:34.356" v="509" actId="20577"/>
        <pc:sldMkLst>
          <pc:docMk/>
          <pc:sldMk cId="0" sldId="264"/>
        </pc:sldMkLst>
        <pc:spChg chg="mod">
          <ac:chgData name="Caitlin Coleman" userId="96f87ca1-0e64-4ae8-8d77-98757b85df0b" providerId="ADAL" clId="{3A211E56-2EFA-469A-8593-9CAE7EE9135B}" dt="2024-06-03T17:27:34.356" v="509" actId="20577"/>
          <ac:spMkLst>
            <pc:docMk/>
            <pc:sldMk cId="0" sldId="264"/>
            <ac:spMk id="10243" creationId="{00000000-0000-0000-0000-000000000000}"/>
          </ac:spMkLst>
        </pc:spChg>
      </pc:sldChg>
      <pc:sldChg chg="modSp mod modAnim">
        <pc:chgData name="Caitlin Coleman" userId="96f87ca1-0e64-4ae8-8d77-98757b85df0b" providerId="ADAL" clId="{3A211E56-2EFA-469A-8593-9CAE7EE9135B}" dt="2024-06-03T17:37:13.600" v="881" actId="6549"/>
        <pc:sldMkLst>
          <pc:docMk/>
          <pc:sldMk cId="0" sldId="265"/>
        </pc:sldMkLst>
        <pc:spChg chg="mod">
          <ac:chgData name="Caitlin Coleman" userId="96f87ca1-0e64-4ae8-8d77-98757b85df0b" providerId="ADAL" clId="{3A211E56-2EFA-469A-8593-9CAE7EE9135B}" dt="2024-06-03T17:01:52.741" v="88" actId="20577"/>
          <ac:spMkLst>
            <pc:docMk/>
            <pc:sldMk cId="0" sldId="265"/>
            <ac:spMk id="11266" creationId="{00000000-0000-0000-0000-000000000000}"/>
          </ac:spMkLst>
        </pc:spChg>
        <pc:spChg chg="mod">
          <ac:chgData name="Caitlin Coleman" userId="96f87ca1-0e64-4ae8-8d77-98757b85df0b" providerId="ADAL" clId="{3A211E56-2EFA-469A-8593-9CAE7EE9135B}" dt="2024-06-03T17:37:13.600" v="881" actId="6549"/>
          <ac:spMkLst>
            <pc:docMk/>
            <pc:sldMk cId="0" sldId="265"/>
            <ac:spMk id="11267" creationId="{00000000-0000-0000-0000-000000000000}"/>
          </ac:spMkLst>
        </pc:spChg>
      </pc:sldChg>
      <pc:sldChg chg="del">
        <pc:chgData name="Caitlin Coleman" userId="96f87ca1-0e64-4ae8-8d77-98757b85df0b" providerId="ADAL" clId="{3A211E56-2EFA-469A-8593-9CAE7EE9135B}" dt="2024-06-03T17:04:38.291" v="332" actId="2696"/>
        <pc:sldMkLst>
          <pc:docMk/>
          <pc:sldMk cId="0" sldId="267"/>
        </pc:sldMkLst>
      </pc:sldChg>
      <pc:sldChg chg="modSp mod ord">
        <pc:chgData name="Caitlin Coleman" userId="96f87ca1-0e64-4ae8-8d77-98757b85df0b" providerId="ADAL" clId="{3A211E56-2EFA-469A-8593-9CAE7EE9135B}" dt="2024-06-03T18:12:48.255" v="2123" actId="14100"/>
        <pc:sldMkLst>
          <pc:docMk/>
          <pc:sldMk cId="2069639696" sldId="268"/>
        </pc:sldMkLst>
        <pc:spChg chg="mod">
          <ac:chgData name="Caitlin Coleman" userId="96f87ca1-0e64-4ae8-8d77-98757b85df0b" providerId="ADAL" clId="{3A211E56-2EFA-469A-8593-9CAE7EE9135B}" dt="2024-06-03T18:12:48.255" v="2123" actId="14100"/>
          <ac:spMkLst>
            <pc:docMk/>
            <pc:sldMk cId="2069639696" sldId="268"/>
            <ac:spMk id="3" creationId="{F2508272-FE29-99EF-9D2C-7651D849C2FB}"/>
          </ac:spMkLst>
        </pc:spChg>
      </pc:sldChg>
      <pc:sldChg chg="del">
        <pc:chgData name="Caitlin Coleman" userId="96f87ca1-0e64-4ae8-8d77-98757b85df0b" providerId="ADAL" clId="{3A211E56-2EFA-469A-8593-9CAE7EE9135B}" dt="2024-06-03T17:14:34.843" v="439" actId="2696"/>
        <pc:sldMkLst>
          <pc:docMk/>
          <pc:sldMk cId="3029162902" sldId="270"/>
        </pc:sldMkLst>
      </pc:sldChg>
      <pc:sldChg chg="del">
        <pc:chgData name="Caitlin Coleman" userId="96f87ca1-0e64-4ae8-8d77-98757b85df0b" providerId="ADAL" clId="{3A211E56-2EFA-469A-8593-9CAE7EE9135B}" dt="2024-06-03T17:14:37.295" v="440" actId="2696"/>
        <pc:sldMkLst>
          <pc:docMk/>
          <pc:sldMk cId="1933572423" sldId="271"/>
        </pc:sldMkLst>
      </pc:sldChg>
      <pc:sldChg chg="modSp mod">
        <pc:chgData name="Caitlin Coleman" userId="96f87ca1-0e64-4ae8-8d77-98757b85df0b" providerId="ADAL" clId="{3A211E56-2EFA-469A-8593-9CAE7EE9135B}" dt="2024-06-04T12:14:22.641" v="9778" actId="33553"/>
        <pc:sldMkLst>
          <pc:docMk/>
          <pc:sldMk cId="3886239831" sldId="272"/>
        </pc:sldMkLst>
        <pc:spChg chg="mod">
          <ac:chgData name="Caitlin Coleman" userId="96f87ca1-0e64-4ae8-8d77-98757b85df0b" providerId="ADAL" clId="{3A211E56-2EFA-469A-8593-9CAE7EE9135B}" dt="2024-06-04T12:14:22.641" v="9778" actId="33553"/>
          <ac:spMkLst>
            <pc:docMk/>
            <pc:sldMk cId="3886239831" sldId="272"/>
            <ac:spMk id="2" creationId="{4E7A1944-20A9-5EFC-CF5D-428D07B9FF1F}"/>
          </ac:spMkLst>
        </pc:spChg>
        <pc:spChg chg="mod">
          <ac:chgData name="Caitlin Coleman" userId="96f87ca1-0e64-4ae8-8d77-98757b85df0b" providerId="ADAL" clId="{3A211E56-2EFA-469A-8593-9CAE7EE9135B}" dt="2024-06-03T17:01:36.600" v="46" actId="6549"/>
          <ac:spMkLst>
            <pc:docMk/>
            <pc:sldMk cId="3886239831" sldId="272"/>
            <ac:spMk id="3" creationId="{FF68ED90-5F09-E335-E8D2-4F2687C0EB59}"/>
          </ac:spMkLst>
        </pc:spChg>
      </pc:sldChg>
      <pc:sldChg chg="del">
        <pc:chgData name="Caitlin Coleman" userId="96f87ca1-0e64-4ae8-8d77-98757b85df0b" providerId="ADAL" clId="{3A211E56-2EFA-469A-8593-9CAE7EE9135B}" dt="2024-06-03T17:04:32.335" v="330" actId="2696"/>
        <pc:sldMkLst>
          <pc:docMk/>
          <pc:sldMk cId="176985924" sldId="273"/>
        </pc:sldMkLst>
      </pc:sldChg>
      <pc:sldChg chg="del">
        <pc:chgData name="Caitlin Coleman" userId="96f87ca1-0e64-4ae8-8d77-98757b85df0b" providerId="ADAL" clId="{3A211E56-2EFA-469A-8593-9CAE7EE9135B}" dt="2024-06-03T17:04:35.460" v="331" actId="2696"/>
        <pc:sldMkLst>
          <pc:docMk/>
          <pc:sldMk cId="2900955170" sldId="274"/>
        </pc:sldMkLst>
      </pc:sldChg>
      <pc:sldChg chg="del">
        <pc:chgData name="Caitlin Coleman" userId="96f87ca1-0e64-4ae8-8d77-98757b85df0b" providerId="ADAL" clId="{3A211E56-2EFA-469A-8593-9CAE7EE9135B}" dt="2024-06-03T17:14:59.360" v="441" actId="2696"/>
        <pc:sldMkLst>
          <pc:docMk/>
          <pc:sldMk cId="619121343" sldId="275"/>
        </pc:sldMkLst>
      </pc:sldChg>
      <pc:sldChg chg="modSp mod ord">
        <pc:chgData name="Caitlin Coleman" userId="96f87ca1-0e64-4ae8-8d77-98757b85df0b" providerId="ADAL" clId="{3A211E56-2EFA-469A-8593-9CAE7EE9135B}" dt="2024-06-04T11:32:59.209" v="7149" actId="255"/>
        <pc:sldMkLst>
          <pc:docMk/>
          <pc:sldMk cId="1146028520" sldId="276"/>
        </pc:sldMkLst>
        <pc:spChg chg="mod">
          <ac:chgData name="Caitlin Coleman" userId="96f87ca1-0e64-4ae8-8d77-98757b85df0b" providerId="ADAL" clId="{3A211E56-2EFA-469A-8593-9CAE7EE9135B}" dt="2024-06-04T11:32:59.209" v="7149" actId="255"/>
          <ac:spMkLst>
            <pc:docMk/>
            <pc:sldMk cId="1146028520" sldId="276"/>
            <ac:spMk id="3" creationId="{0D54836E-1DE3-02CC-70C3-EB5C16CF3F62}"/>
          </ac:spMkLst>
        </pc:spChg>
      </pc:sldChg>
      <pc:sldChg chg="addSp delSp modSp add mod modAnim">
        <pc:chgData name="Caitlin Coleman" userId="96f87ca1-0e64-4ae8-8d77-98757b85df0b" providerId="ADAL" clId="{3A211E56-2EFA-469A-8593-9CAE7EE9135B}" dt="2024-06-03T18:04:32.255" v="1766" actId="21"/>
        <pc:sldMkLst>
          <pc:docMk/>
          <pc:sldMk cId="1610978024" sldId="277"/>
        </pc:sldMkLst>
        <pc:spChg chg="add del mod">
          <ac:chgData name="Caitlin Coleman" userId="96f87ca1-0e64-4ae8-8d77-98757b85df0b" providerId="ADAL" clId="{3A211E56-2EFA-469A-8593-9CAE7EE9135B}" dt="2024-06-03T18:02:40.524" v="1720" actId="478"/>
          <ac:spMkLst>
            <pc:docMk/>
            <pc:sldMk cId="1610978024" sldId="277"/>
            <ac:spMk id="6" creationId="{9865B725-435B-322B-BF12-FD87FF21096A}"/>
          </ac:spMkLst>
        </pc:spChg>
        <pc:spChg chg="add del mod">
          <ac:chgData name="Caitlin Coleman" userId="96f87ca1-0e64-4ae8-8d77-98757b85df0b" providerId="ADAL" clId="{3A211E56-2EFA-469A-8593-9CAE7EE9135B}" dt="2024-06-03T18:02:39.210" v="1719" actId="478"/>
          <ac:spMkLst>
            <pc:docMk/>
            <pc:sldMk cId="1610978024" sldId="277"/>
            <ac:spMk id="7" creationId="{BEC766C5-B21A-28BE-CBC9-43D8A90F4F22}"/>
          </ac:spMkLst>
        </pc:spChg>
        <pc:spChg chg="add del mod">
          <ac:chgData name="Caitlin Coleman" userId="96f87ca1-0e64-4ae8-8d77-98757b85df0b" providerId="ADAL" clId="{3A211E56-2EFA-469A-8593-9CAE7EE9135B}" dt="2024-06-03T18:04:32.255" v="1766" actId="21"/>
          <ac:spMkLst>
            <pc:docMk/>
            <pc:sldMk cId="1610978024" sldId="277"/>
            <ac:spMk id="8" creationId="{593FD2EF-4286-FDA6-E003-11E083D7EB1B}"/>
          </ac:spMkLst>
        </pc:spChg>
        <pc:spChg chg="add del mod">
          <ac:chgData name="Caitlin Coleman" userId="96f87ca1-0e64-4ae8-8d77-98757b85df0b" providerId="ADAL" clId="{3A211E56-2EFA-469A-8593-9CAE7EE9135B}" dt="2024-06-03T18:04:32.255" v="1766" actId="21"/>
          <ac:spMkLst>
            <pc:docMk/>
            <pc:sldMk cId="1610978024" sldId="277"/>
            <ac:spMk id="9" creationId="{AB24C3DB-D0BE-67AC-7EE0-AF85831D2890}"/>
          </ac:spMkLst>
        </pc:spChg>
        <pc:spChg chg="mod">
          <ac:chgData name="Caitlin Coleman" userId="96f87ca1-0e64-4ae8-8d77-98757b85df0b" providerId="ADAL" clId="{3A211E56-2EFA-469A-8593-9CAE7EE9135B}" dt="2024-06-03T17:38:36.150" v="888" actId="404"/>
          <ac:spMkLst>
            <pc:docMk/>
            <pc:sldMk cId="1610978024" sldId="277"/>
            <ac:spMk id="11266" creationId="{00000000-0000-0000-0000-000000000000}"/>
          </ac:spMkLst>
        </pc:spChg>
        <pc:spChg chg="mod">
          <ac:chgData name="Caitlin Coleman" userId="96f87ca1-0e64-4ae8-8d77-98757b85df0b" providerId="ADAL" clId="{3A211E56-2EFA-469A-8593-9CAE7EE9135B}" dt="2024-06-03T18:04:27.467" v="1765" actId="27636"/>
          <ac:spMkLst>
            <pc:docMk/>
            <pc:sldMk cId="1610978024" sldId="277"/>
            <ac:spMk id="11267" creationId="{00000000-0000-0000-0000-000000000000}"/>
          </ac:spMkLst>
        </pc:spChg>
        <pc:picChg chg="add del mod modCrop">
          <ac:chgData name="Caitlin Coleman" userId="96f87ca1-0e64-4ae8-8d77-98757b85df0b" providerId="ADAL" clId="{3A211E56-2EFA-469A-8593-9CAE7EE9135B}" dt="2024-06-03T18:04:32.255" v="1766" actId="21"/>
          <ac:picMkLst>
            <pc:docMk/>
            <pc:sldMk cId="1610978024" sldId="277"/>
            <ac:picMk id="3" creationId="{C03A4292-B0E1-FCE4-35F4-40FA46146A07}"/>
          </ac:picMkLst>
        </pc:picChg>
        <pc:picChg chg="add del mod modCrop">
          <ac:chgData name="Caitlin Coleman" userId="96f87ca1-0e64-4ae8-8d77-98757b85df0b" providerId="ADAL" clId="{3A211E56-2EFA-469A-8593-9CAE7EE9135B}" dt="2024-06-03T18:02:41.075" v="1721" actId="478"/>
          <ac:picMkLst>
            <pc:docMk/>
            <pc:sldMk cId="1610978024" sldId="277"/>
            <ac:picMk id="5" creationId="{DD037489-F2BE-EC3C-8163-ECD807759765}"/>
          </ac:picMkLst>
        </pc:picChg>
      </pc:sldChg>
      <pc:sldChg chg="modSp add mod modAnim">
        <pc:chgData name="Caitlin Coleman" userId="96f87ca1-0e64-4ae8-8d77-98757b85df0b" providerId="ADAL" clId="{3A211E56-2EFA-469A-8593-9CAE7EE9135B}" dt="2024-06-03T18:18:09.758" v="2661" actId="6549"/>
        <pc:sldMkLst>
          <pc:docMk/>
          <pc:sldMk cId="2376634193" sldId="278"/>
        </pc:sldMkLst>
        <pc:spChg chg="mod">
          <ac:chgData name="Caitlin Coleman" userId="96f87ca1-0e64-4ae8-8d77-98757b85df0b" providerId="ADAL" clId="{3A211E56-2EFA-469A-8593-9CAE7EE9135B}" dt="2024-06-03T17:02:39.506" v="207" actId="6549"/>
          <ac:spMkLst>
            <pc:docMk/>
            <pc:sldMk cId="2376634193" sldId="278"/>
            <ac:spMk id="11266" creationId="{00000000-0000-0000-0000-000000000000}"/>
          </ac:spMkLst>
        </pc:spChg>
        <pc:spChg chg="mod">
          <ac:chgData name="Caitlin Coleman" userId="96f87ca1-0e64-4ae8-8d77-98757b85df0b" providerId="ADAL" clId="{3A211E56-2EFA-469A-8593-9CAE7EE9135B}" dt="2024-06-03T18:18:09.758" v="2661" actId="6549"/>
          <ac:spMkLst>
            <pc:docMk/>
            <pc:sldMk cId="2376634193" sldId="278"/>
            <ac:spMk id="11267" creationId="{00000000-0000-0000-0000-000000000000}"/>
          </ac:spMkLst>
        </pc:spChg>
      </pc:sldChg>
      <pc:sldChg chg="addSp modSp add mod modAnim">
        <pc:chgData name="Caitlin Coleman" userId="96f87ca1-0e64-4ae8-8d77-98757b85df0b" providerId="ADAL" clId="{3A211E56-2EFA-469A-8593-9CAE7EE9135B}" dt="2024-06-04T12:53:57.071" v="9828" actId="20577"/>
        <pc:sldMkLst>
          <pc:docMk/>
          <pc:sldMk cId="2603403868" sldId="279"/>
        </pc:sldMkLst>
        <pc:spChg chg="add mod ord">
          <ac:chgData name="Caitlin Coleman" userId="96f87ca1-0e64-4ae8-8d77-98757b85df0b" providerId="ADAL" clId="{3A211E56-2EFA-469A-8593-9CAE7EE9135B}" dt="2024-06-04T12:13:09.030" v="9772"/>
          <ac:spMkLst>
            <pc:docMk/>
            <pc:sldMk cId="2603403868" sldId="279"/>
            <ac:spMk id="4" creationId="{4CB2633F-0D4F-323E-F672-94B20F0CFB7B}"/>
          </ac:spMkLst>
        </pc:spChg>
        <pc:spChg chg="add mod">
          <ac:chgData name="Caitlin Coleman" userId="96f87ca1-0e64-4ae8-8d77-98757b85df0b" providerId="ADAL" clId="{3A211E56-2EFA-469A-8593-9CAE7EE9135B}" dt="2024-06-03T18:30:18.345" v="3518" actId="1076"/>
          <ac:spMkLst>
            <pc:docMk/>
            <pc:sldMk cId="2603403868" sldId="279"/>
            <ac:spMk id="5" creationId="{B62E356A-2D3E-520E-076D-7F379D382984}"/>
          </ac:spMkLst>
        </pc:spChg>
        <pc:spChg chg="mod">
          <ac:chgData name="Caitlin Coleman" userId="96f87ca1-0e64-4ae8-8d77-98757b85df0b" providerId="ADAL" clId="{3A211E56-2EFA-469A-8593-9CAE7EE9135B}" dt="2024-06-03T18:29:17.556" v="3500" actId="404"/>
          <ac:spMkLst>
            <pc:docMk/>
            <pc:sldMk cId="2603403868" sldId="279"/>
            <ac:spMk id="11266" creationId="{00000000-0000-0000-0000-000000000000}"/>
          </ac:spMkLst>
        </pc:spChg>
        <pc:spChg chg="mod">
          <ac:chgData name="Caitlin Coleman" userId="96f87ca1-0e64-4ae8-8d77-98757b85df0b" providerId="ADAL" clId="{3A211E56-2EFA-469A-8593-9CAE7EE9135B}" dt="2024-06-04T12:53:57.071" v="9828" actId="20577"/>
          <ac:spMkLst>
            <pc:docMk/>
            <pc:sldMk cId="2603403868" sldId="279"/>
            <ac:spMk id="11267" creationId="{00000000-0000-0000-0000-000000000000}"/>
          </ac:spMkLst>
        </pc:spChg>
        <pc:picChg chg="add mod modCrop">
          <ac:chgData name="Caitlin Coleman" userId="96f87ca1-0e64-4ae8-8d77-98757b85df0b" providerId="ADAL" clId="{3A211E56-2EFA-469A-8593-9CAE7EE9135B}" dt="2024-06-03T18:30:13.445" v="3517" actId="1076"/>
          <ac:picMkLst>
            <pc:docMk/>
            <pc:sldMk cId="2603403868" sldId="279"/>
            <ac:picMk id="3" creationId="{6F425A87-9C56-D60E-8609-082A1214882F}"/>
          </ac:picMkLst>
        </pc:picChg>
      </pc:sldChg>
      <pc:sldChg chg="addSp delSp modSp add mod modAnim">
        <pc:chgData name="Caitlin Coleman" userId="96f87ca1-0e64-4ae8-8d77-98757b85df0b" providerId="ADAL" clId="{3A211E56-2EFA-469A-8593-9CAE7EE9135B}" dt="2024-06-04T12:42:59.124" v="9814" actId="6549"/>
        <pc:sldMkLst>
          <pc:docMk/>
          <pc:sldMk cId="1726904573" sldId="280"/>
        </pc:sldMkLst>
        <pc:spChg chg="add del mod">
          <ac:chgData name="Caitlin Coleman" userId="96f87ca1-0e64-4ae8-8d77-98757b85df0b" providerId="ADAL" clId="{3A211E56-2EFA-469A-8593-9CAE7EE9135B}" dt="2024-06-03T18:50:47.571" v="5194" actId="478"/>
          <ac:spMkLst>
            <pc:docMk/>
            <pc:sldMk cId="1726904573" sldId="280"/>
            <ac:spMk id="6" creationId="{10CB6EB7-63D5-02B3-CFCD-A2188E92D263}"/>
          </ac:spMkLst>
        </pc:spChg>
        <pc:spChg chg="add del mod">
          <ac:chgData name="Caitlin Coleman" userId="96f87ca1-0e64-4ae8-8d77-98757b85df0b" providerId="ADAL" clId="{3A211E56-2EFA-469A-8593-9CAE7EE9135B}" dt="2024-06-03T18:50:43.465" v="5192" actId="478"/>
          <ac:spMkLst>
            <pc:docMk/>
            <pc:sldMk cId="1726904573" sldId="280"/>
            <ac:spMk id="7" creationId="{94306A0C-E727-39CC-E578-5761A080F046}"/>
          </ac:spMkLst>
        </pc:spChg>
        <pc:spChg chg="add mod ord">
          <ac:chgData name="Caitlin Coleman" userId="96f87ca1-0e64-4ae8-8d77-98757b85df0b" providerId="ADAL" clId="{3A211E56-2EFA-469A-8593-9CAE7EE9135B}" dt="2024-06-04T12:13:23.334" v="9773"/>
          <ac:spMkLst>
            <pc:docMk/>
            <pc:sldMk cId="1726904573" sldId="280"/>
            <ac:spMk id="8" creationId="{28D6CF53-57E6-DE31-B17B-1729005ACD98}"/>
          </ac:spMkLst>
        </pc:spChg>
        <pc:spChg chg="add mod">
          <ac:chgData name="Caitlin Coleman" userId="96f87ca1-0e64-4ae8-8d77-98757b85df0b" providerId="ADAL" clId="{3A211E56-2EFA-469A-8593-9CAE7EE9135B}" dt="2024-06-03T18:51:18.836" v="5203" actId="1076"/>
          <ac:spMkLst>
            <pc:docMk/>
            <pc:sldMk cId="1726904573" sldId="280"/>
            <ac:spMk id="9" creationId="{C191E020-A77A-7C74-6AE3-2C3E48E054FA}"/>
          </ac:spMkLst>
        </pc:spChg>
        <pc:spChg chg="mod">
          <ac:chgData name="Caitlin Coleman" userId="96f87ca1-0e64-4ae8-8d77-98757b85df0b" providerId="ADAL" clId="{3A211E56-2EFA-469A-8593-9CAE7EE9135B}" dt="2024-06-03T18:50:33.651" v="5189" actId="404"/>
          <ac:spMkLst>
            <pc:docMk/>
            <pc:sldMk cId="1726904573" sldId="280"/>
            <ac:spMk id="11266" creationId="{00000000-0000-0000-0000-000000000000}"/>
          </ac:spMkLst>
        </pc:spChg>
        <pc:spChg chg="mod">
          <ac:chgData name="Caitlin Coleman" userId="96f87ca1-0e64-4ae8-8d77-98757b85df0b" providerId="ADAL" clId="{3A211E56-2EFA-469A-8593-9CAE7EE9135B}" dt="2024-06-04T12:42:59.124" v="9814" actId="6549"/>
          <ac:spMkLst>
            <pc:docMk/>
            <pc:sldMk cId="1726904573" sldId="280"/>
            <ac:spMk id="11267" creationId="{00000000-0000-0000-0000-000000000000}"/>
          </ac:spMkLst>
        </pc:spChg>
        <pc:picChg chg="add mod modCrop">
          <ac:chgData name="Caitlin Coleman" userId="96f87ca1-0e64-4ae8-8d77-98757b85df0b" providerId="ADAL" clId="{3A211E56-2EFA-469A-8593-9CAE7EE9135B}" dt="2024-06-03T18:51:13.058" v="5202" actId="14100"/>
          <ac:picMkLst>
            <pc:docMk/>
            <pc:sldMk cId="1726904573" sldId="280"/>
            <ac:picMk id="3" creationId="{0DAA72CF-59AF-D240-BCBE-B5B3DCAFE140}"/>
          </ac:picMkLst>
        </pc:picChg>
        <pc:picChg chg="add del mod modCrop">
          <ac:chgData name="Caitlin Coleman" userId="96f87ca1-0e64-4ae8-8d77-98757b85df0b" providerId="ADAL" clId="{3A211E56-2EFA-469A-8593-9CAE7EE9135B}" dt="2024-06-03T18:50:44.919" v="5193" actId="478"/>
          <ac:picMkLst>
            <pc:docMk/>
            <pc:sldMk cId="1726904573" sldId="280"/>
            <ac:picMk id="5" creationId="{6379E351-176C-1B3A-9154-BAB0983A600B}"/>
          </ac:picMkLst>
        </pc:picChg>
      </pc:sldChg>
      <pc:sldChg chg="addSp delSp modSp add mod modAnim">
        <pc:chgData name="Caitlin Coleman" userId="96f87ca1-0e64-4ae8-8d77-98757b85df0b" providerId="ADAL" clId="{3A211E56-2EFA-469A-8593-9CAE7EE9135B}" dt="2024-06-04T12:13:47.117" v="9775"/>
        <pc:sldMkLst>
          <pc:docMk/>
          <pc:sldMk cId="144486475" sldId="281"/>
        </pc:sldMkLst>
        <pc:spChg chg="add del mod">
          <ac:chgData name="Caitlin Coleman" userId="96f87ca1-0e64-4ae8-8d77-98757b85df0b" providerId="ADAL" clId="{3A211E56-2EFA-469A-8593-9CAE7EE9135B}" dt="2024-06-04T11:34:30.281" v="7179" actId="478"/>
          <ac:spMkLst>
            <pc:docMk/>
            <pc:sldMk cId="144486475" sldId="281"/>
            <ac:spMk id="6" creationId="{FCB6A38C-F642-B7A5-C69F-E53105FEA088}"/>
          </ac:spMkLst>
        </pc:spChg>
        <pc:spChg chg="add del mod">
          <ac:chgData name="Caitlin Coleman" userId="96f87ca1-0e64-4ae8-8d77-98757b85df0b" providerId="ADAL" clId="{3A211E56-2EFA-469A-8593-9CAE7EE9135B}" dt="2024-06-04T11:34:31.993" v="7180" actId="478"/>
          <ac:spMkLst>
            <pc:docMk/>
            <pc:sldMk cId="144486475" sldId="281"/>
            <ac:spMk id="7" creationId="{4C8F8391-A299-A6D8-BC20-997FE1A943C5}"/>
          </ac:spMkLst>
        </pc:spChg>
        <pc:spChg chg="add mod ord">
          <ac:chgData name="Caitlin Coleman" userId="96f87ca1-0e64-4ae8-8d77-98757b85df0b" providerId="ADAL" clId="{3A211E56-2EFA-469A-8593-9CAE7EE9135B}" dt="2024-06-04T12:13:47.117" v="9775"/>
          <ac:spMkLst>
            <pc:docMk/>
            <pc:sldMk cId="144486475" sldId="281"/>
            <ac:spMk id="8" creationId="{CCBED015-9355-9468-9B23-9F7B32BF42E8}"/>
          </ac:spMkLst>
        </pc:spChg>
        <pc:spChg chg="add mod">
          <ac:chgData name="Caitlin Coleman" userId="96f87ca1-0e64-4ae8-8d77-98757b85df0b" providerId="ADAL" clId="{3A211E56-2EFA-469A-8593-9CAE7EE9135B}" dt="2024-06-04T11:58:30.079" v="7616" actId="1076"/>
          <ac:spMkLst>
            <pc:docMk/>
            <pc:sldMk cId="144486475" sldId="281"/>
            <ac:spMk id="9" creationId="{BE0662EA-C99B-0FC5-883A-EDCB4D8473A1}"/>
          </ac:spMkLst>
        </pc:spChg>
        <pc:spChg chg="mod">
          <ac:chgData name="Caitlin Coleman" userId="96f87ca1-0e64-4ae8-8d77-98757b85df0b" providerId="ADAL" clId="{3A211E56-2EFA-469A-8593-9CAE7EE9135B}" dt="2024-06-04T11:34:05.002" v="7166" actId="404"/>
          <ac:spMkLst>
            <pc:docMk/>
            <pc:sldMk cId="144486475" sldId="281"/>
            <ac:spMk id="11266" creationId="{00000000-0000-0000-0000-000000000000}"/>
          </ac:spMkLst>
        </pc:spChg>
        <pc:spChg chg="mod">
          <ac:chgData name="Caitlin Coleman" userId="96f87ca1-0e64-4ae8-8d77-98757b85df0b" providerId="ADAL" clId="{3A211E56-2EFA-469A-8593-9CAE7EE9135B}" dt="2024-06-04T11:58:09.318" v="7611" actId="27636"/>
          <ac:spMkLst>
            <pc:docMk/>
            <pc:sldMk cId="144486475" sldId="281"/>
            <ac:spMk id="11267" creationId="{00000000-0000-0000-0000-000000000000}"/>
          </ac:spMkLst>
        </pc:spChg>
        <pc:picChg chg="add mod modCrop">
          <ac:chgData name="Caitlin Coleman" userId="96f87ca1-0e64-4ae8-8d77-98757b85df0b" providerId="ADAL" clId="{3A211E56-2EFA-469A-8593-9CAE7EE9135B}" dt="2024-06-04T11:58:25.112" v="7615" actId="14100"/>
          <ac:picMkLst>
            <pc:docMk/>
            <pc:sldMk cId="144486475" sldId="281"/>
            <ac:picMk id="3" creationId="{1B698853-79A9-35DF-A364-48AE4F0F3549}"/>
          </ac:picMkLst>
        </pc:picChg>
        <pc:picChg chg="add del mod modCrop">
          <ac:chgData name="Caitlin Coleman" userId="96f87ca1-0e64-4ae8-8d77-98757b85df0b" providerId="ADAL" clId="{3A211E56-2EFA-469A-8593-9CAE7EE9135B}" dt="2024-06-04T11:34:28.168" v="7178" actId="478"/>
          <ac:picMkLst>
            <pc:docMk/>
            <pc:sldMk cId="144486475" sldId="281"/>
            <ac:picMk id="5" creationId="{04283827-6396-5118-85FF-7FB75A29F90D}"/>
          </ac:picMkLst>
        </pc:picChg>
      </pc:sldChg>
      <pc:sldChg chg="addSp modSp add mod modAnim">
        <pc:chgData name="Caitlin Coleman" userId="96f87ca1-0e64-4ae8-8d77-98757b85df0b" providerId="ADAL" clId="{3A211E56-2EFA-469A-8593-9CAE7EE9135B}" dt="2024-06-04T12:14:04.233" v="9777"/>
        <pc:sldMkLst>
          <pc:docMk/>
          <pc:sldMk cId="1509919063" sldId="282"/>
        </pc:sldMkLst>
        <pc:spChg chg="add mod ord">
          <ac:chgData name="Caitlin Coleman" userId="96f87ca1-0e64-4ae8-8d77-98757b85df0b" providerId="ADAL" clId="{3A211E56-2EFA-469A-8593-9CAE7EE9135B}" dt="2024-06-04T12:14:04.233" v="9777"/>
          <ac:spMkLst>
            <pc:docMk/>
            <pc:sldMk cId="1509919063" sldId="282"/>
            <ac:spMk id="4" creationId="{E5669B67-BCA7-7527-2552-50582EDD49E1}"/>
          </ac:spMkLst>
        </pc:spChg>
        <pc:spChg chg="add mod">
          <ac:chgData name="Caitlin Coleman" userId="96f87ca1-0e64-4ae8-8d77-98757b85df0b" providerId="ADAL" clId="{3A211E56-2EFA-469A-8593-9CAE7EE9135B}" dt="2024-06-04T12:08:39.631" v="8597" actId="1076"/>
          <ac:spMkLst>
            <pc:docMk/>
            <pc:sldMk cId="1509919063" sldId="282"/>
            <ac:spMk id="5" creationId="{003E3504-AB93-BD2A-3D20-69578A6C517C}"/>
          </ac:spMkLst>
        </pc:spChg>
        <pc:spChg chg="mod">
          <ac:chgData name="Caitlin Coleman" userId="96f87ca1-0e64-4ae8-8d77-98757b85df0b" providerId="ADAL" clId="{3A211E56-2EFA-469A-8593-9CAE7EE9135B}" dt="2024-06-03T17:03:55.205" v="318" actId="20577"/>
          <ac:spMkLst>
            <pc:docMk/>
            <pc:sldMk cId="1509919063" sldId="282"/>
            <ac:spMk id="11266" creationId="{00000000-0000-0000-0000-000000000000}"/>
          </ac:spMkLst>
        </pc:spChg>
        <pc:spChg chg="mod">
          <ac:chgData name="Caitlin Coleman" userId="96f87ca1-0e64-4ae8-8d77-98757b85df0b" providerId="ADAL" clId="{3A211E56-2EFA-469A-8593-9CAE7EE9135B}" dt="2024-06-04T12:07:50.037" v="8590" actId="27636"/>
          <ac:spMkLst>
            <pc:docMk/>
            <pc:sldMk cId="1509919063" sldId="282"/>
            <ac:spMk id="11267" creationId="{00000000-0000-0000-0000-000000000000}"/>
          </ac:spMkLst>
        </pc:spChg>
        <pc:picChg chg="add mod modCrop">
          <ac:chgData name="Caitlin Coleman" userId="96f87ca1-0e64-4ae8-8d77-98757b85df0b" providerId="ADAL" clId="{3A211E56-2EFA-469A-8593-9CAE7EE9135B}" dt="2024-06-04T12:08:35.391" v="8596" actId="1076"/>
          <ac:picMkLst>
            <pc:docMk/>
            <pc:sldMk cId="1509919063" sldId="282"/>
            <ac:picMk id="3" creationId="{E65107FC-99DE-771D-FA1F-B6A041CF4139}"/>
          </ac:picMkLst>
        </pc:picChg>
      </pc:sldChg>
      <pc:sldChg chg="modSp add mod modAnim">
        <pc:chgData name="Caitlin Coleman" userId="96f87ca1-0e64-4ae8-8d77-98757b85df0b" providerId="ADAL" clId="{3A211E56-2EFA-469A-8593-9CAE7EE9135B}" dt="2024-06-04T12:49:05.712" v="9819" actId="20577"/>
        <pc:sldMkLst>
          <pc:docMk/>
          <pc:sldMk cId="300545744" sldId="283"/>
        </pc:sldMkLst>
        <pc:spChg chg="mod">
          <ac:chgData name="Caitlin Coleman" userId="96f87ca1-0e64-4ae8-8d77-98757b85df0b" providerId="ADAL" clId="{3A211E56-2EFA-469A-8593-9CAE7EE9135B}" dt="2024-06-03T17:04:19.452" v="327" actId="20577"/>
          <ac:spMkLst>
            <pc:docMk/>
            <pc:sldMk cId="300545744" sldId="283"/>
            <ac:spMk id="11266" creationId="{00000000-0000-0000-0000-000000000000}"/>
          </ac:spMkLst>
        </pc:spChg>
        <pc:spChg chg="mod">
          <ac:chgData name="Caitlin Coleman" userId="96f87ca1-0e64-4ae8-8d77-98757b85df0b" providerId="ADAL" clId="{3A211E56-2EFA-469A-8593-9CAE7EE9135B}" dt="2024-06-04T12:49:05.712" v="9819" actId="20577"/>
          <ac:spMkLst>
            <pc:docMk/>
            <pc:sldMk cId="300545744" sldId="283"/>
            <ac:spMk id="11267" creationId="{00000000-0000-0000-0000-000000000000}"/>
          </ac:spMkLst>
        </pc:spChg>
      </pc:sldChg>
      <pc:sldChg chg="delSp modSp add mod">
        <pc:chgData name="Caitlin Coleman" userId="96f87ca1-0e64-4ae8-8d77-98757b85df0b" providerId="ADAL" clId="{3A211E56-2EFA-469A-8593-9CAE7EE9135B}" dt="2024-06-04T12:15:17.855" v="9798" actId="962"/>
        <pc:sldMkLst>
          <pc:docMk/>
          <pc:sldMk cId="2314012026" sldId="284"/>
        </pc:sldMkLst>
        <pc:spChg chg="mod ord">
          <ac:chgData name="Caitlin Coleman" userId="96f87ca1-0e64-4ae8-8d77-98757b85df0b" providerId="ADAL" clId="{3A211E56-2EFA-469A-8593-9CAE7EE9135B}" dt="2024-06-04T12:12:47.429" v="9771"/>
          <ac:spMkLst>
            <pc:docMk/>
            <pc:sldMk cId="2314012026" sldId="284"/>
            <ac:spMk id="6" creationId="{9865B725-435B-322B-BF12-FD87FF21096A}"/>
          </ac:spMkLst>
        </pc:spChg>
        <pc:spChg chg="mod">
          <ac:chgData name="Caitlin Coleman" userId="96f87ca1-0e64-4ae8-8d77-98757b85df0b" providerId="ADAL" clId="{3A211E56-2EFA-469A-8593-9CAE7EE9135B}" dt="2024-06-03T18:10:46.747" v="2119" actId="1076"/>
          <ac:spMkLst>
            <pc:docMk/>
            <pc:sldMk cId="2314012026" sldId="284"/>
            <ac:spMk id="7" creationId="{BEC766C5-B21A-28BE-CBC9-43D8A90F4F22}"/>
          </ac:spMkLst>
        </pc:spChg>
        <pc:spChg chg="del">
          <ac:chgData name="Caitlin Coleman" userId="96f87ca1-0e64-4ae8-8d77-98757b85df0b" providerId="ADAL" clId="{3A211E56-2EFA-469A-8593-9CAE7EE9135B}" dt="2024-06-03T18:01:45.644" v="1708" actId="478"/>
          <ac:spMkLst>
            <pc:docMk/>
            <pc:sldMk cId="2314012026" sldId="284"/>
            <ac:spMk id="8" creationId="{593FD2EF-4286-FDA6-E003-11E083D7EB1B}"/>
          </ac:spMkLst>
        </pc:spChg>
        <pc:spChg chg="del">
          <ac:chgData name="Caitlin Coleman" userId="96f87ca1-0e64-4ae8-8d77-98757b85df0b" providerId="ADAL" clId="{3A211E56-2EFA-469A-8593-9CAE7EE9135B}" dt="2024-06-03T18:01:47.398" v="1709" actId="478"/>
          <ac:spMkLst>
            <pc:docMk/>
            <pc:sldMk cId="2314012026" sldId="284"/>
            <ac:spMk id="9" creationId="{AB24C3DB-D0BE-67AC-7EE0-AF85831D2890}"/>
          </ac:spMkLst>
        </pc:spChg>
        <pc:spChg chg="mod">
          <ac:chgData name="Caitlin Coleman" userId="96f87ca1-0e64-4ae8-8d77-98757b85df0b" providerId="ADAL" clId="{3A211E56-2EFA-469A-8593-9CAE7EE9135B}" dt="2024-06-03T18:05:05.045" v="1773" actId="20577"/>
          <ac:spMkLst>
            <pc:docMk/>
            <pc:sldMk cId="2314012026" sldId="284"/>
            <ac:spMk id="11266" creationId="{00000000-0000-0000-0000-000000000000}"/>
          </ac:spMkLst>
        </pc:spChg>
        <pc:spChg chg="mod">
          <ac:chgData name="Caitlin Coleman" userId="96f87ca1-0e64-4ae8-8d77-98757b85df0b" providerId="ADAL" clId="{3A211E56-2EFA-469A-8593-9CAE7EE9135B}" dt="2024-06-03T18:10:36.902" v="2118" actId="255"/>
          <ac:spMkLst>
            <pc:docMk/>
            <pc:sldMk cId="2314012026" sldId="284"/>
            <ac:spMk id="11267" creationId="{00000000-0000-0000-0000-000000000000}"/>
          </ac:spMkLst>
        </pc:spChg>
        <pc:picChg chg="del">
          <ac:chgData name="Caitlin Coleman" userId="96f87ca1-0e64-4ae8-8d77-98757b85df0b" providerId="ADAL" clId="{3A211E56-2EFA-469A-8593-9CAE7EE9135B}" dt="2024-06-03T18:01:44.304" v="1707" actId="478"/>
          <ac:picMkLst>
            <pc:docMk/>
            <pc:sldMk cId="2314012026" sldId="284"/>
            <ac:picMk id="3" creationId="{C03A4292-B0E1-FCE4-35F4-40FA46146A07}"/>
          </ac:picMkLst>
        </pc:picChg>
        <pc:picChg chg="mod">
          <ac:chgData name="Caitlin Coleman" userId="96f87ca1-0e64-4ae8-8d77-98757b85df0b" providerId="ADAL" clId="{3A211E56-2EFA-469A-8593-9CAE7EE9135B}" dt="2024-06-04T12:15:17.855" v="9798" actId="962"/>
          <ac:picMkLst>
            <pc:docMk/>
            <pc:sldMk cId="2314012026" sldId="284"/>
            <ac:picMk id="5" creationId="{DD037489-F2BE-EC3C-8163-ECD807759765}"/>
          </ac:picMkLst>
        </pc:picChg>
      </pc:sldChg>
      <pc:sldChg chg="addSp delSp modSp add mod">
        <pc:chgData name="Caitlin Coleman" userId="96f87ca1-0e64-4ae8-8d77-98757b85df0b" providerId="ADAL" clId="{3A211E56-2EFA-469A-8593-9CAE7EE9135B}" dt="2024-06-04T12:14:54.874" v="9780" actId="962"/>
        <pc:sldMkLst>
          <pc:docMk/>
          <pc:sldMk cId="2164291572" sldId="285"/>
        </pc:sldMkLst>
        <pc:spChg chg="add mod ord">
          <ac:chgData name="Caitlin Coleman" userId="96f87ca1-0e64-4ae8-8d77-98757b85df0b" providerId="ADAL" clId="{3A211E56-2EFA-469A-8593-9CAE7EE9135B}" dt="2024-06-04T12:12:35.847" v="9770"/>
          <ac:spMkLst>
            <pc:docMk/>
            <pc:sldMk cId="2164291572" sldId="285"/>
            <ac:spMk id="4" creationId="{593FD2EF-4286-FDA6-E003-11E083D7EB1B}"/>
          </ac:spMkLst>
        </pc:spChg>
        <pc:spChg chg="del">
          <ac:chgData name="Caitlin Coleman" userId="96f87ca1-0e64-4ae8-8d77-98757b85df0b" providerId="ADAL" clId="{3A211E56-2EFA-469A-8593-9CAE7EE9135B}" dt="2024-06-03T18:04:18.917" v="1763" actId="478"/>
          <ac:spMkLst>
            <pc:docMk/>
            <pc:sldMk cId="2164291572" sldId="285"/>
            <ac:spMk id="6" creationId="{9865B725-435B-322B-BF12-FD87FF21096A}"/>
          </ac:spMkLst>
        </pc:spChg>
        <pc:spChg chg="del">
          <ac:chgData name="Caitlin Coleman" userId="96f87ca1-0e64-4ae8-8d77-98757b85df0b" providerId="ADAL" clId="{3A211E56-2EFA-469A-8593-9CAE7EE9135B}" dt="2024-06-03T18:04:15.404" v="1761" actId="478"/>
          <ac:spMkLst>
            <pc:docMk/>
            <pc:sldMk cId="2164291572" sldId="285"/>
            <ac:spMk id="7" creationId="{BEC766C5-B21A-28BE-CBC9-43D8A90F4F22}"/>
          </ac:spMkLst>
        </pc:spChg>
        <pc:spChg chg="del">
          <ac:chgData name="Caitlin Coleman" userId="96f87ca1-0e64-4ae8-8d77-98757b85df0b" providerId="ADAL" clId="{3A211E56-2EFA-469A-8593-9CAE7EE9135B}" dt="2024-06-03T18:04:08.054" v="1759" actId="478"/>
          <ac:spMkLst>
            <pc:docMk/>
            <pc:sldMk cId="2164291572" sldId="285"/>
            <ac:spMk id="8" creationId="{593FD2EF-4286-FDA6-E003-11E083D7EB1B}"/>
          </ac:spMkLst>
        </pc:spChg>
        <pc:spChg chg="del">
          <ac:chgData name="Caitlin Coleman" userId="96f87ca1-0e64-4ae8-8d77-98757b85df0b" providerId="ADAL" clId="{3A211E56-2EFA-469A-8593-9CAE7EE9135B}" dt="2024-06-03T18:04:11.828" v="1760" actId="478"/>
          <ac:spMkLst>
            <pc:docMk/>
            <pc:sldMk cId="2164291572" sldId="285"/>
            <ac:spMk id="9" creationId="{AB24C3DB-D0BE-67AC-7EE0-AF85831D2890}"/>
          </ac:spMkLst>
        </pc:spChg>
        <pc:spChg chg="add mod">
          <ac:chgData name="Caitlin Coleman" userId="96f87ca1-0e64-4ae8-8d77-98757b85df0b" providerId="ADAL" clId="{3A211E56-2EFA-469A-8593-9CAE7EE9135B}" dt="2024-06-03T18:04:34.337" v="1767"/>
          <ac:spMkLst>
            <pc:docMk/>
            <pc:sldMk cId="2164291572" sldId="285"/>
            <ac:spMk id="10" creationId="{AB24C3DB-D0BE-67AC-7EE0-AF85831D2890}"/>
          </ac:spMkLst>
        </pc:spChg>
        <pc:spChg chg="mod">
          <ac:chgData name="Caitlin Coleman" userId="96f87ca1-0e64-4ae8-8d77-98757b85df0b" providerId="ADAL" clId="{3A211E56-2EFA-469A-8593-9CAE7EE9135B}" dt="2024-06-03T18:02:10.357" v="1714" actId="20577"/>
          <ac:spMkLst>
            <pc:docMk/>
            <pc:sldMk cId="2164291572" sldId="285"/>
            <ac:spMk id="11266" creationId="{00000000-0000-0000-0000-000000000000}"/>
          </ac:spMkLst>
        </pc:spChg>
        <pc:spChg chg="mod">
          <ac:chgData name="Caitlin Coleman" userId="96f87ca1-0e64-4ae8-8d77-98757b85df0b" providerId="ADAL" clId="{3A211E56-2EFA-469A-8593-9CAE7EE9135B}" dt="2024-06-03T18:04:41.115" v="1771" actId="27636"/>
          <ac:spMkLst>
            <pc:docMk/>
            <pc:sldMk cId="2164291572" sldId="285"/>
            <ac:spMk id="11267" creationId="{00000000-0000-0000-0000-000000000000}"/>
          </ac:spMkLst>
        </pc:spChg>
        <pc:picChg chg="add mod">
          <ac:chgData name="Caitlin Coleman" userId="96f87ca1-0e64-4ae8-8d77-98757b85df0b" providerId="ADAL" clId="{3A211E56-2EFA-469A-8593-9CAE7EE9135B}" dt="2024-06-04T12:14:54.874" v="9780" actId="962"/>
          <ac:picMkLst>
            <pc:docMk/>
            <pc:sldMk cId="2164291572" sldId="285"/>
            <ac:picMk id="2" creationId="{C03A4292-B0E1-FCE4-35F4-40FA46146A07}"/>
          </ac:picMkLst>
        </pc:picChg>
        <pc:picChg chg="del">
          <ac:chgData name="Caitlin Coleman" userId="96f87ca1-0e64-4ae8-8d77-98757b85df0b" providerId="ADAL" clId="{3A211E56-2EFA-469A-8593-9CAE7EE9135B}" dt="2024-06-03T18:04:03.932" v="1758" actId="478"/>
          <ac:picMkLst>
            <pc:docMk/>
            <pc:sldMk cId="2164291572" sldId="285"/>
            <ac:picMk id="3" creationId="{C03A4292-B0E1-FCE4-35F4-40FA46146A07}"/>
          </ac:picMkLst>
        </pc:picChg>
        <pc:picChg chg="del">
          <ac:chgData name="Caitlin Coleman" userId="96f87ca1-0e64-4ae8-8d77-98757b85df0b" providerId="ADAL" clId="{3A211E56-2EFA-469A-8593-9CAE7EE9135B}" dt="2024-06-03T18:04:16.803" v="1762" actId="478"/>
          <ac:picMkLst>
            <pc:docMk/>
            <pc:sldMk cId="2164291572" sldId="285"/>
            <ac:picMk id="5" creationId="{DD037489-F2BE-EC3C-8163-ECD807759765}"/>
          </ac:picMkLst>
        </pc:picChg>
      </pc:sldChg>
      <pc:sldChg chg="delSp modSp add mod">
        <pc:chgData name="Caitlin Coleman" userId="96f87ca1-0e64-4ae8-8d77-98757b85df0b" providerId="ADAL" clId="{3A211E56-2EFA-469A-8593-9CAE7EE9135B}" dt="2024-06-04T12:40:31.040" v="9812" actId="20577"/>
        <pc:sldMkLst>
          <pc:docMk/>
          <pc:sldMk cId="3041159040" sldId="286"/>
        </pc:sldMkLst>
        <pc:spChg chg="del">
          <ac:chgData name="Caitlin Coleman" userId="96f87ca1-0e64-4ae8-8d77-98757b85df0b" providerId="ADAL" clId="{3A211E56-2EFA-469A-8593-9CAE7EE9135B}" dt="2024-06-03T18:31:09.629" v="3542" actId="478"/>
          <ac:spMkLst>
            <pc:docMk/>
            <pc:sldMk cId="3041159040" sldId="286"/>
            <ac:spMk id="4" creationId="{4CB2633F-0D4F-323E-F672-94B20F0CFB7B}"/>
          </ac:spMkLst>
        </pc:spChg>
        <pc:spChg chg="del">
          <ac:chgData name="Caitlin Coleman" userId="96f87ca1-0e64-4ae8-8d77-98757b85df0b" providerId="ADAL" clId="{3A211E56-2EFA-469A-8593-9CAE7EE9135B}" dt="2024-06-03T18:31:11.089" v="3543" actId="478"/>
          <ac:spMkLst>
            <pc:docMk/>
            <pc:sldMk cId="3041159040" sldId="286"/>
            <ac:spMk id="5" creationId="{B62E356A-2D3E-520E-076D-7F379D382984}"/>
          </ac:spMkLst>
        </pc:spChg>
        <pc:spChg chg="mod">
          <ac:chgData name="Caitlin Coleman" userId="96f87ca1-0e64-4ae8-8d77-98757b85df0b" providerId="ADAL" clId="{3A211E56-2EFA-469A-8593-9CAE7EE9135B}" dt="2024-06-03T18:31:26.396" v="3554" actId="404"/>
          <ac:spMkLst>
            <pc:docMk/>
            <pc:sldMk cId="3041159040" sldId="286"/>
            <ac:spMk id="11266" creationId="{00000000-0000-0000-0000-000000000000}"/>
          </ac:spMkLst>
        </pc:spChg>
        <pc:spChg chg="mod">
          <ac:chgData name="Caitlin Coleman" userId="96f87ca1-0e64-4ae8-8d77-98757b85df0b" providerId="ADAL" clId="{3A211E56-2EFA-469A-8593-9CAE7EE9135B}" dt="2024-06-04T12:40:31.040" v="9812" actId="20577"/>
          <ac:spMkLst>
            <pc:docMk/>
            <pc:sldMk cId="3041159040" sldId="286"/>
            <ac:spMk id="11267" creationId="{00000000-0000-0000-0000-000000000000}"/>
          </ac:spMkLst>
        </pc:spChg>
        <pc:picChg chg="del">
          <ac:chgData name="Caitlin Coleman" userId="96f87ca1-0e64-4ae8-8d77-98757b85df0b" providerId="ADAL" clId="{3A211E56-2EFA-469A-8593-9CAE7EE9135B}" dt="2024-06-03T18:31:11.704" v="3544" actId="478"/>
          <ac:picMkLst>
            <pc:docMk/>
            <pc:sldMk cId="3041159040" sldId="286"/>
            <ac:picMk id="3" creationId="{6F425A87-9C56-D60E-8609-082A1214882F}"/>
          </ac:picMkLst>
        </pc:picChg>
      </pc:sldChg>
      <pc:sldChg chg="delSp modSp add mod">
        <pc:chgData name="Caitlin Coleman" userId="96f87ca1-0e64-4ae8-8d77-98757b85df0b" providerId="ADAL" clId="{3A211E56-2EFA-469A-8593-9CAE7EE9135B}" dt="2024-06-04T12:43:32.584" v="9817" actId="20577"/>
        <pc:sldMkLst>
          <pc:docMk/>
          <pc:sldMk cId="2333144757" sldId="287"/>
        </pc:sldMkLst>
        <pc:spChg chg="mod ord">
          <ac:chgData name="Caitlin Coleman" userId="96f87ca1-0e64-4ae8-8d77-98757b85df0b" providerId="ADAL" clId="{3A211E56-2EFA-469A-8593-9CAE7EE9135B}" dt="2024-06-04T12:13:32.561" v="9774"/>
          <ac:spMkLst>
            <pc:docMk/>
            <pc:sldMk cId="2333144757" sldId="287"/>
            <ac:spMk id="6" creationId="{10CB6EB7-63D5-02B3-CFCD-A2188E92D263}"/>
          </ac:spMkLst>
        </pc:spChg>
        <pc:spChg chg="mod">
          <ac:chgData name="Caitlin Coleman" userId="96f87ca1-0e64-4ae8-8d77-98757b85df0b" providerId="ADAL" clId="{3A211E56-2EFA-469A-8593-9CAE7EE9135B}" dt="2024-06-03T18:58:46.705" v="5956" actId="1076"/>
          <ac:spMkLst>
            <pc:docMk/>
            <pc:sldMk cId="2333144757" sldId="287"/>
            <ac:spMk id="7" creationId="{94306A0C-E727-39CC-E578-5761A080F046}"/>
          </ac:spMkLst>
        </pc:spChg>
        <pc:spChg chg="del">
          <ac:chgData name="Caitlin Coleman" userId="96f87ca1-0e64-4ae8-8d77-98757b85df0b" providerId="ADAL" clId="{3A211E56-2EFA-469A-8593-9CAE7EE9135B}" dt="2024-06-03T18:51:54.294" v="5231" actId="478"/>
          <ac:spMkLst>
            <pc:docMk/>
            <pc:sldMk cId="2333144757" sldId="287"/>
            <ac:spMk id="8" creationId="{28D6CF53-57E6-DE31-B17B-1729005ACD98}"/>
          </ac:spMkLst>
        </pc:spChg>
        <pc:spChg chg="del mod">
          <ac:chgData name="Caitlin Coleman" userId="96f87ca1-0e64-4ae8-8d77-98757b85df0b" providerId="ADAL" clId="{3A211E56-2EFA-469A-8593-9CAE7EE9135B}" dt="2024-06-03T18:51:59.819" v="5234" actId="478"/>
          <ac:spMkLst>
            <pc:docMk/>
            <pc:sldMk cId="2333144757" sldId="287"/>
            <ac:spMk id="9" creationId="{C191E020-A77A-7C74-6AE3-2C3E48E054FA}"/>
          </ac:spMkLst>
        </pc:spChg>
        <pc:spChg chg="mod">
          <ac:chgData name="Caitlin Coleman" userId="96f87ca1-0e64-4ae8-8d77-98757b85df0b" providerId="ADAL" clId="{3A211E56-2EFA-469A-8593-9CAE7EE9135B}" dt="2024-06-04T11:33:40.039" v="7158" actId="404"/>
          <ac:spMkLst>
            <pc:docMk/>
            <pc:sldMk cId="2333144757" sldId="287"/>
            <ac:spMk id="11266" creationId="{00000000-0000-0000-0000-000000000000}"/>
          </ac:spMkLst>
        </pc:spChg>
        <pc:spChg chg="mod">
          <ac:chgData name="Caitlin Coleman" userId="96f87ca1-0e64-4ae8-8d77-98757b85df0b" providerId="ADAL" clId="{3A211E56-2EFA-469A-8593-9CAE7EE9135B}" dt="2024-06-04T12:43:32.584" v="9817" actId="20577"/>
          <ac:spMkLst>
            <pc:docMk/>
            <pc:sldMk cId="2333144757" sldId="287"/>
            <ac:spMk id="11267" creationId="{00000000-0000-0000-0000-000000000000}"/>
          </ac:spMkLst>
        </pc:spChg>
        <pc:picChg chg="del">
          <ac:chgData name="Caitlin Coleman" userId="96f87ca1-0e64-4ae8-8d77-98757b85df0b" providerId="ADAL" clId="{3A211E56-2EFA-469A-8593-9CAE7EE9135B}" dt="2024-06-03T18:51:55.812" v="5232" actId="478"/>
          <ac:picMkLst>
            <pc:docMk/>
            <pc:sldMk cId="2333144757" sldId="287"/>
            <ac:picMk id="3" creationId="{0DAA72CF-59AF-D240-BCBE-B5B3DCAFE140}"/>
          </ac:picMkLst>
        </pc:picChg>
        <pc:picChg chg="mod">
          <ac:chgData name="Caitlin Coleman" userId="96f87ca1-0e64-4ae8-8d77-98757b85df0b" providerId="ADAL" clId="{3A211E56-2EFA-469A-8593-9CAE7EE9135B}" dt="2024-06-03T18:58:41.994" v="5955" actId="1076"/>
          <ac:picMkLst>
            <pc:docMk/>
            <pc:sldMk cId="2333144757" sldId="287"/>
            <ac:picMk id="5" creationId="{6379E351-176C-1B3A-9154-BAB0983A600B}"/>
          </ac:picMkLst>
        </pc:picChg>
      </pc:sldChg>
      <pc:sldChg chg="delSp modSp add mod">
        <pc:chgData name="Caitlin Coleman" userId="96f87ca1-0e64-4ae8-8d77-98757b85df0b" providerId="ADAL" clId="{3A211E56-2EFA-469A-8593-9CAE7EE9135B}" dt="2024-06-04T12:13:55.973" v="9776"/>
        <pc:sldMkLst>
          <pc:docMk/>
          <pc:sldMk cId="3593930015" sldId="288"/>
        </pc:sldMkLst>
        <pc:spChg chg="mod ord">
          <ac:chgData name="Caitlin Coleman" userId="96f87ca1-0e64-4ae8-8d77-98757b85df0b" providerId="ADAL" clId="{3A211E56-2EFA-469A-8593-9CAE7EE9135B}" dt="2024-06-04T12:13:55.973" v="9776"/>
          <ac:spMkLst>
            <pc:docMk/>
            <pc:sldMk cId="3593930015" sldId="288"/>
            <ac:spMk id="6" creationId="{FCB6A38C-F642-B7A5-C69F-E53105FEA088}"/>
          </ac:spMkLst>
        </pc:spChg>
        <pc:spChg chg="mod">
          <ac:chgData name="Caitlin Coleman" userId="96f87ca1-0e64-4ae8-8d77-98757b85df0b" providerId="ADAL" clId="{3A211E56-2EFA-469A-8593-9CAE7EE9135B}" dt="2024-06-04T12:02:08.871" v="8000" actId="1076"/>
          <ac:spMkLst>
            <pc:docMk/>
            <pc:sldMk cId="3593930015" sldId="288"/>
            <ac:spMk id="7" creationId="{4C8F8391-A299-A6D8-BC20-997FE1A943C5}"/>
          </ac:spMkLst>
        </pc:spChg>
        <pc:spChg chg="del">
          <ac:chgData name="Caitlin Coleman" userId="96f87ca1-0e64-4ae8-8d77-98757b85df0b" providerId="ADAL" clId="{3A211E56-2EFA-469A-8593-9CAE7EE9135B}" dt="2024-06-04T11:34:24.432" v="7177" actId="478"/>
          <ac:spMkLst>
            <pc:docMk/>
            <pc:sldMk cId="3593930015" sldId="288"/>
            <ac:spMk id="8" creationId="{CCBED015-9355-9468-9B23-9F7B32BF42E8}"/>
          </ac:spMkLst>
        </pc:spChg>
        <pc:spChg chg="del">
          <ac:chgData name="Caitlin Coleman" userId="96f87ca1-0e64-4ae8-8d77-98757b85df0b" providerId="ADAL" clId="{3A211E56-2EFA-469A-8593-9CAE7EE9135B}" dt="2024-06-04T11:34:22.520" v="7176" actId="478"/>
          <ac:spMkLst>
            <pc:docMk/>
            <pc:sldMk cId="3593930015" sldId="288"/>
            <ac:spMk id="9" creationId="{BE0662EA-C99B-0FC5-883A-EDCB4D8473A1}"/>
          </ac:spMkLst>
        </pc:spChg>
        <pc:spChg chg="mod">
          <ac:chgData name="Caitlin Coleman" userId="96f87ca1-0e64-4ae8-8d77-98757b85df0b" providerId="ADAL" clId="{3A211E56-2EFA-469A-8593-9CAE7EE9135B}" dt="2024-06-04T11:34:18.131" v="7174" actId="404"/>
          <ac:spMkLst>
            <pc:docMk/>
            <pc:sldMk cId="3593930015" sldId="288"/>
            <ac:spMk id="11266" creationId="{00000000-0000-0000-0000-000000000000}"/>
          </ac:spMkLst>
        </pc:spChg>
        <pc:spChg chg="mod">
          <ac:chgData name="Caitlin Coleman" userId="96f87ca1-0e64-4ae8-8d77-98757b85df0b" providerId="ADAL" clId="{3A211E56-2EFA-469A-8593-9CAE7EE9135B}" dt="2024-06-04T12:01:42.727" v="7996" actId="27636"/>
          <ac:spMkLst>
            <pc:docMk/>
            <pc:sldMk cId="3593930015" sldId="288"/>
            <ac:spMk id="11267" creationId="{00000000-0000-0000-0000-000000000000}"/>
          </ac:spMkLst>
        </pc:spChg>
        <pc:picChg chg="del">
          <ac:chgData name="Caitlin Coleman" userId="96f87ca1-0e64-4ae8-8d77-98757b85df0b" providerId="ADAL" clId="{3A211E56-2EFA-469A-8593-9CAE7EE9135B}" dt="2024-06-04T11:34:21.583" v="7175" actId="478"/>
          <ac:picMkLst>
            <pc:docMk/>
            <pc:sldMk cId="3593930015" sldId="288"/>
            <ac:picMk id="3" creationId="{1B698853-79A9-35DF-A364-48AE4F0F3549}"/>
          </ac:picMkLst>
        </pc:picChg>
        <pc:picChg chg="mod">
          <ac:chgData name="Caitlin Coleman" userId="96f87ca1-0e64-4ae8-8d77-98757b85df0b" providerId="ADAL" clId="{3A211E56-2EFA-469A-8593-9CAE7EE9135B}" dt="2024-06-04T12:01:56.407" v="7998" actId="14100"/>
          <ac:picMkLst>
            <pc:docMk/>
            <pc:sldMk cId="3593930015" sldId="288"/>
            <ac:picMk id="5" creationId="{04283827-6396-5118-85FF-7FB75A29F9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72124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23.3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Ecological Roles of Protists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i="1" dirty="0">
                <a:solidFill>
                  <a:schemeClr val="accent1"/>
                </a:solidFill>
              </a:rPr>
              <a:t>Plasmodium</a:t>
            </a:r>
            <a:r>
              <a:rPr lang="en-US" sz="3200" dirty="0">
                <a:solidFill>
                  <a:schemeClr val="accent1"/>
                </a:solidFill>
              </a:rPr>
              <a:t> Species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0000" lnSpcReduction="20000"/>
          </a:bodyPr>
          <a:lstStyle/>
          <a:p>
            <a:r>
              <a:rPr lang="en-US" dirty="0"/>
              <a:t>Of four </a:t>
            </a:r>
            <a:r>
              <a:rPr lang="en-US" i="1" dirty="0"/>
              <a:t>Plasmodium</a:t>
            </a:r>
            <a:r>
              <a:rPr lang="en-US" dirty="0"/>
              <a:t> species, </a:t>
            </a:r>
            <a:r>
              <a:rPr lang="en-US" i="1" dirty="0"/>
              <a:t>P. falciparum</a:t>
            </a:r>
            <a:r>
              <a:rPr lang="en-US" dirty="0"/>
              <a:t> accounts for 50% of malaria cases and primary (and deadliest) cause of disease-related fatalities in tropical regions of the world</a:t>
            </a:r>
          </a:p>
          <a:p>
            <a:pPr lvl="1"/>
            <a:r>
              <a:rPr lang="en-US" dirty="0"/>
              <a:t>Caused 627,000 deaths in mostly African children in 2020</a:t>
            </a:r>
          </a:p>
          <a:p>
            <a:pPr lvl="1"/>
            <a:r>
              <a:rPr lang="en-US" dirty="0"/>
              <a:t>Can infect and destroy more than half of circulating blood cells, which causes massive inflammatory response (episodes of delirium-inducing fever [paroxysms] as parasites lyse red blood cells), leading to severe anemia and spilling parasite waste into bloodstream </a:t>
            </a:r>
          </a:p>
          <a:p>
            <a:r>
              <a:rPr lang="en-US" i="1" dirty="0"/>
              <a:t>P. falciparum </a:t>
            </a:r>
            <a:r>
              <a:rPr lang="en-US" dirty="0"/>
              <a:t>transmitted by </a:t>
            </a:r>
            <a:r>
              <a:rPr lang="en-US" i="1" dirty="0"/>
              <a:t>Anopheles gambiae </a:t>
            </a:r>
            <a:r>
              <a:rPr lang="en-US" dirty="0"/>
              <a:t>mosquito</a:t>
            </a:r>
          </a:p>
          <a:p>
            <a:pPr lvl="1"/>
            <a:r>
              <a:rPr lang="en-US" dirty="0"/>
              <a:t>Having one copy of sickle hemoglobin (HbS) allele results in malaria resistance</a:t>
            </a:r>
          </a:p>
          <a:p>
            <a:pPr lvl="2"/>
            <a:r>
              <a:rPr lang="en-US" sz="2600" dirty="0"/>
              <a:t>Causes red blood cells with abnormal sickle (crescent) shape</a:t>
            </a:r>
          </a:p>
          <a:p>
            <a:pPr lvl="3"/>
            <a:r>
              <a:rPr lang="en-US" sz="2600" dirty="0"/>
              <a:t>Porous and leak nutrients parasites need to survive</a:t>
            </a:r>
          </a:p>
          <a:p>
            <a:pPr lvl="3"/>
            <a:r>
              <a:rPr lang="en-US" sz="2600" dirty="0"/>
              <a:t>Body breaks down abnormal cells, destroying parasite</a:t>
            </a:r>
          </a:p>
          <a:p>
            <a:pPr lvl="2"/>
            <a:r>
              <a:rPr lang="en-US" sz="2600" dirty="0"/>
              <a:t>If more than one copy of HbS allele, no normal red blood cells to make up for abnormal ones and individual inherits sickle cell disease</a:t>
            </a:r>
            <a:endParaRPr lang="en-US" sz="2600" dirty="0">
              <a:solidFill>
                <a:srgbClr val="0000FF"/>
              </a:solidFill>
            </a:endParaRPr>
          </a:p>
        </p:txBody>
      </p:sp>
    </p:spTree>
    <p:extLst>
      <p:ext uri="{BB962C8B-B14F-4D97-AF65-F5344CB8AC3E}">
        <p14:creationId xmlns:p14="http://schemas.microsoft.com/office/powerpoint/2010/main" val="304115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Trypanosomes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5029200" cy="4587240"/>
          </a:xfrm>
          <a:prstGeom prst="rect">
            <a:avLst/>
          </a:prstGeom>
        </p:spPr>
        <p:txBody>
          <a:bodyPr>
            <a:normAutofit fontScale="70000" lnSpcReduction="20000"/>
          </a:bodyPr>
          <a:lstStyle/>
          <a:p>
            <a:r>
              <a:rPr lang="en-US" i="1" dirty="0"/>
              <a:t>Trypanosoma brucei </a:t>
            </a:r>
            <a:r>
              <a:rPr lang="en-US" dirty="0"/>
              <a:t>transmitted by tsetse flies (</a:t>
            </a:r>
            <a:r>
              <a:rPr lang="en-US" i="1" dirty="0"/>
              <a:t>Glossina</a:t>
            </a:r>
            <a:r>
              <a:rPr lang="en-US" dirty="0"/>
              <a:t> spp.)</a:t>
            </a:r>
          </a:p>
          <a:p>
            <a:pPr lvl="1"/>
            <a:r>
              <a:rPr lang="en-US" dirty="0"/>
              <a:t>A flagellated endoparasite (parasite that lives within internal organs/tissues of host)</a:t>
            </a:r>
          </a:p>
          <a:p>
            <a:pPr lvl="1"/>
            <a:r>
              <a:rPr lang="en-US" dirty="0"/>
              <a:t>Causes nagana in cattle and horses and African sleeping sickness in humans</a:t>
            </a:r>
          </a:p>
          <a:p>
            <a:pPr lvl="1"/>
            <a:r>
              <a:rPr lang="en-US" dirty="0"/>
              <a:t>Tricks immune system by changing its thick layer of surface glycoproteins with each infectious cycle</a:t>
            </a:r>
          </a:p>
          <a:p>
            <a:pPr lvl="2"/>
            <a:r>
              <a:rPr lang="en-US" sz="2600" dirty="0"/>
              <a:t>Makes it capable of replicating with immune system never succeeding in clearing parasite</a:t>
            </a:r>
          </a:p>
          <a:p>
            <a:pPr lvl="1"/>
            <a:r>
              <a:rPr lang="en-US" dirty="0"/>
              <a:t>Cases decreasing (2009 had fewer than 10,000 cases in all of sub-Saharan Africa, lowest in 50 years)</a:t>
            </a:r>
          </a:p>
        </p:txBody>
      </p:sp>
      <p:pic>
        <p:nvPicPr>
          <p:cNvPr id="2" name="Content Placeholder 4" descr="A micrograph shows several cells. A wormlike trypanosome is shown swimming among them.">
            <a:extLst>
              <a:ext uri="{FF2B5EF4-FFF2-40B4-BE49-F238E27FC236}">
                <a16:creationId xmlns:a16="http://schemas.microsoft.com/office/drawing/2014/main" id="{00C186DC-09EB-9BAF-B6DA-DEC1FF956EC2}"/>
              </a:ext>
            </a:extLst>
          </p:cNvPr>
          <p:cNvPicPr>
            <a:picLocks noChangeAspect="1"/>
          </p:cNvPicPr>
          <p:nvPr/>
        </p:nvPicPr>
        <p:blipFill>
          <a:blip r:embed="rId2"/>
          <a:srcRect l="13890" t="7000" r="12964" b="6001"/>
          <a:stretch/>
        </p:blipFill>
        <p:spPr>
          <a:xfrm>
            <a:off x="5666692" y="1590040"/>
            <a:ext cx="3344333" cy="2209800"/>
          </a:xfrm>
          <a:prstGeom prst="rect">
            <a:avLst/>
          </a:prstGeom>
        </p:spPr>
      </p:pic>
      <p:sp>
        <p:nvSpPr>
          <p:cNvPr id="8" name="Caption 1">
            <a:extLst>
              <a:ext uri="{FF2B5EF4-FFF2-40B4-BE49-F238E27FC236}">
                <a16:creationId xmlns:a16="http://schemas.microsoft.com/office/drawing/2014/main" id="{28D6CF53-57E6-DE31-B17B-1729005ACD98}"/>
              </a:ext>
              <a:ext uri="{C183D7F6-B498-43B3-948B-1728B52AA6E4}">
                <adec:decorative xmlns:adec="http://schemas.microsoft.com/office/drawing/2017/decorative" val="0"/>
              </a:ext>
            </a:extLst>
          </p:cNvPr>
          <p:cNvSpPr txBox="1"/>
          <p:nvPr/>
        </p:nvSpPr>
        <p:spPr>
          <a:xfrm>
            <a:off x="6033745" y="3769380"/>
            <a:ext cx="2610225" cy="523220"/>
          </a:xfrm>
          <a:prstGeom prst="rect">
            <a:avLst/>
          </a:prstGeom>
          <a:noFill/>
        </p:spPr>
        <p:txBody>
          <a:bodyPr wrap="square" rtlCol="0">
            <a:spAutoFit/>
          </a:bodyPr>
          <a:lstStyle/>
          <a:p>
            <a:pPr algn="ctr"/>
            <a:r>
              <a:rPr lang="en-US" sz="1400" b="1" dirty="0"/>
              <a:t>23.3 Figure 4: </a:t>
            </a:r>
            <a:r>
              <a:rPr lang="en-US" sz="1400" dirty="0"/>
              <a:t>Trypanosomes are shown among red blood cells.</a:t>
            </a:r>
          </a:p>
        </p:txBody>
      </p:sp>
      <p:sp>
        <p:nvSpPr>
          <p:cNvPr id="9" name="Photo Credit 1">
            <a:extLst>
              <a:ext uri="{FF2B5EF4-FFF2-40B4-BE49-F238E27FC236}">
                <a16:creationId xmlns:a16="http://schemas.microsoft.com/office/drawing/2014/main" id="{C191E020-A77A-7C74-6AE3-2C3E48E054FA}"/>
              </a:ext>
            </a:extLst>
          </p:cNvPr>
          <p:cNvSpPr txBox="1"/>
          <p:nvPr/>
        </p:nvSpPr>
        <p:spPr>
          <a:xfrm>
            <a:off x="5052857" y="4292600"/>
            <a:ext cx="4572000" cy="215444"/>
          </a:xfrm>
          <a:prstGeom prst="rect">
            <a:avLst/>
          </a:prstGeom>
          <a:noFill/>
        </p:spPr>
        <p:txBody>
          <a:bodyPr wrap="square">
            <a:spAutoFit/>
          </a:bodyPr>
          <a:lstStyle/>
          <a:p>
            <a:pPr algn="ctr"/>
            <a:r>
              <a:rPr lang="en-US" sz="800" dirty="0"/>
              <a:t>Ed Uthman on Wikimedia Commons. "African trypanosome."</a:t>
            </a:r>
          </a:p>
        </p:txBody>
      </p:sp>
    </p:spTree>
    <p:extLst>
      <p:ext uri="{BB962C8B-B14F-4D97-AF65-F5344CB8AC3E}">
        <p14:creationId xmlns:p14="http://schemas.microsoft.com/office/powerpoint/2010/main" val="172690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Trypanosomes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xfrm>
            <a:off x="457200" y="1280160"/>
            <a:ext cx="6400800" cy="4587240"/>
          </a:xfrm>
          <a:prstGeom prst="rect">
            <a:avLst/>
          </a:prstGeom>
        </p:spPr>
        <p:txBody>
          <a:bodyPr>
            <a:normAutofit fontScale="85000" lnSpcReduction="20000"/>
          </a:bodyPr>
          <a:lstStyle/>
          <a:p>
            <a:r>
              <a:rPr lang="en-US" dirty="0"/>
              <a:t>Another species (</a:t>
            </a:r>
            <a:r>
              <a:rPr lang="en-US" i="1" dirty="0"/>
              <a:t>T. cruzi</a:t>
            </a:r>
            <a:r>
              <a:rPr lang="en-US" dirty="0"/>
              <a:t>) responsible for Chagas disease</a:t>
            </a:r>
          </a:p>
          <a:p>
            <a:pPr lvl="1"/>
            <a:r>
              <a:rPr lang="en-US" dirty="0"/>
              <a:t>Transmitted by "kissing bugs" (</a:t>
            </a:r>
            <a:r>
              <a:rPr lang="en-US" i="1" dirty="0"/>
              <a:t>Triatoma</a:t>
            </a:r>
            <a:r>
              <a:rPr lang="en-US" dirty="0"/>
              <a:t>)</a:t>
            </a:r>
          </a:p>
          <a:p>
            <a:pPr lvl="2"/>
            <a:r>
              <a:rPr lang="en-US" dirty="0"/>
              <a:t>Bite host during the night and defecate on wound, transmitting trypanosome to victim</a:t>
            </a:r>
          </a:p>
          <a:p>
            <a:pPr lvl="2"/>
            <a:r>
              <a:rPr lang="en-US" dirty="0"/>
              <a:t>Victim scratches wound, further inoculating site with trypanosomes</a:t>
            </a:r>
          </a:p>
          <a:p>
            <a:pPr lvl="2"/>
            <a:r>
              <a:rPr lang="en-US" dirty="0"/>
              <a:t>Individuals enter chronic phase after 10 weeks but never develop further symptoms</a:t>
            </a:r>
          </a:p>
          <a:p>
            <a:pPr lvl="2"/>
            <a:r>
              <a:rPr lang="en-US" dirty="0"/>
              <a:t>30% of cases lead to damage in heart and digestive system, causing malnutrition and heart failure</a:t>
            </a:r>
          </a:p>
          <a:p>
            <a:pPr lvl="1"/>
            <a:r>
              <a:rPr lang="en-US" dirty="0"/>
              <a:t>6</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7 million people infected with Chagas disease</a:t>
            </a:r>
          </a:p>
          <a:p>
            <a:pPr lvl="1"/>
            <a:r>
              <a:rPr lang="en-US" dirty="0"/>
              <a:t>Caused 10,000 deaths in 2021</a:t>
            </a:r>
          </a:p>
        </p:txBody>
      </p:sp>
      <p:sp>
        <p:nvSpPr>
          <p:cNvPr id="6" name="Caption 1">
            <a:extLst>
              <a:ext uri="{FF2B5EF4-FFF2-40B4-BE49-F238E27FC236}">
                <a16:creationId xmlns:a16="http://schemas.microsoft.com/office/drawing/2014/main" id="{10CB6EB7-63D5-02B3-CFCD-A2188E92D263}"/>
              </a:ext>
              <a:ext uri="{C183D7F6-B498-43B3-948B-1728B52AA6E4}">
                <adec:decorative xmlns:adec="http://schemas.microsoft.com/office/drawing/2017/decorative" val="0"/>
              </a:ext>
            </a:extLst>
          </p:cNvPr>
          <p:cNvSpPr txBox="1"/>
          <p:nvPr/>
        </p:nvSpPr>
        <p:spPr>
          <a:xfrm>
            <a:off x="6515101" y="1280356"/>
            <a:ext cx="2514599" cy="307777"/>
          </a:xfrm>
          <a:prstGeom prst="rect">
            <a:avLst/>
          </a:prstGeom>
          <a:noFill/>
        </p:spPr>
        <p:txBody>
          <a:bodyPr wrap="square" rtlCol="0">
            <a:spAutoFit/>
          </a:bodyPr>
          <a:lstStyle/>
          <a:p>
            <a:pPr algn="ctr"/>
            <a:r>
              <a:rPr lang="en-US" sz="1400" b="1" dirty="0"/>
              <a:t>23.3 Figure 5</a:t>
            </a:r>
            <a:endParaRPr lang="en-US" sz="1400" dirty="0"/>
          </a:p>
        </p:txBody>
      </p:sp>
      <p:pic>
        <p:nvPicPr>
          <p:cNvPr id="2" name="Content Placeholder 4" descr="A photograph of a bug in the genus Triatoma">
            <a:extLst>
              <a:ext uri="{FF2B5EF4-FFF2-40B4-BE49-F238E27FC236}">
                <a16:creationId xmlns:a16="http://schemas.microsoft.com/office/drawing/2014/main" id="{34C34F09-1937-9F13-736E-62A4C8D6D4C1}"/>
              </a:ext>
            </a:extLst>
          </p:cNvPr>
          <p:cNvPicPr>
            <a:picLocks noChangeAspect="1"/>
          </p:cNvPicPr>
          <p:nvPr/>
        </p:nvPicPr>
        <p:blipFill>
          <a:blip r:embed="rId2"/>
          <a:srcRect l="26388" t="6736" r="26389" b="8000"/>
          <a:stretch/>
        </p:blipFill>
        <p:spPr>
          <a:xfrm>
            <a:off x="6728116" y="1637886"/>
            <a:ext cx="2088568" cy="2095053"/>
          </a:xfrm>
          <a:prstGeom prst="rect">
            <a:avLst/>
          </a:prstGeom>
        </p:spPr>
      </p:pic>
      <p:sp>
        <p:nvSpPr>
          <p:cNvPr id="7" name="Photo Credit 1">
            <a:extLst>
              <a:ext uri="{FF2B5EF4-FFF2-40B4-BE49-F238E27FC236}">
                <a16:creationId xmlns:a16="http://schemas.microsoft.com/office/drawing/2014/main" id="{94306A0C-E727-39CC-E578-5761A080F046}"/>
              </a:ext>
            </a:extLst>
          </p:cNvPr>
          <p:cNvSpPr txBox="1"/>
          <p:nvPr/>
        </p:nvSpPr>
        <p:spPr>
          <a:xfrm>
            <a:off x="6804223" y="3782693"/>
            <a:ext cx="1936355" cy="338554"/>
          </a:xfrm>
          <a:prstGeom prst="rect">
            <a:avLst/>
          </a:prstGeom>
          <a:noFill/>
        </p:spPr>
        <p:txBody>
          <a:bodyPr wrap="square">
            <a:spAutoFit/>
          </a:bodyPr>
          <a:lstStyle/>
          <a:p>
            <a:pPr algn="ctr"/>
            <a:r>
              <a:rPr lang="en-US" sz="800" dirty="0"/>
              <a:t>Robert Webster, xpda.com on Wikimedia Commons. "</a:t>
            </a:r>
            <a:r>
              <a:rPr lang="en-US" sz="800" i="1" dirty="0"/>
              <a:t>Triatoma sanguisuga</a:t>
            </a:r>
            <a:r>
              <a:rPr lang="en-US" sz="800" dirty="0"/>
              <a:t>."</a:t>
            </a:r>
          </a:p>
        </p:txBody>
      </p:sp>
    </p:spTree>
    <p:extLst>
      <p:ext uri="{BB962C8B-B14F-4D97-AF65-F5344CB8AC3E}">
        <p14:creationId xmlns:p14="http://schemas.microsoft.com/office/powerpoint/2010/main" val="2333144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Treating parasitic infections caused by trypanosomes (genus </a:t>
            </a:r>
            <a:r>
              <a:rPr lang="en-US" i="1" dirty="0"/>
              <a:t>Trypanosoma</a:t>
            </a:r>
            <a:r>
              <a:rPr lang="en-US" dirty="0"/>
              <a:t>) difficult since they can cross blood-brain barrier and infect the brain</a:t>
            </a:r>
          </a:p>
          <a:p>
            <a:pPr marL="1200150" lvl="1" indent="-457200">
              <a:buFont typeface="Arial" panose="020B0604020202020204" pitchFamily="34" charset="0"/>
              <a:buChar char="•"/>
            </a:pPr>
            <a:r>
              <a:rPr lang="en-US" dirty="0">
                <a:solidFill>
                  <a:schemeClr val="bg1"/>
                </a:solidFill>
              </a:rPr>
              <a:t>Blood-brain barrier: Physical barrier formed by thin layer of cells that prevents trafficking of cells and diffusion of large molecules into central nervous system</a:t>
            </a:r>
          </a:p>
          <a:p>
            <a:pPr marL="1600200" lvl="2" indent="-457200"/>
            <a:r>
              <a:rPr lang="en-US" sz="2600" dirty="0">
                <a:solidFill>
                  <a:schemeClr val="bg1"/>
                </a:solidFill>
              </a:rPr>
              <a:t>Makes it difficult to treat infections of the brain because most medicines and body's own immune cells can't cross the barrier</a:t>
            </a:r>
          </a:p>
          <a:p>
            <a:pPr marL="1600200" lvl="2" indent="-457200"/>
            <a:r>
              <a:rPr lang="en-US" sz="2600" dirty="0">
                <a:solidFill>
                  <a:schemeClr val="bg1"/>
                </a:solidFill>
              </a:rPr>
              <a:t>Discovered by injecting dyes (trypan blue) into living mammals and seeing that the dye went everywhere except the brain, indicating presence of a barrier</a:t>
            </a:r>
          </a:p>
          <a:p>
            <a:pPr marL="1600200" lvl="2" indent="-457200"/>
            <a:r>
              <a:rPr lang="en-US" sz="2600" dirty="0">
                <a:solidFill>
                  <a:schemeClr val="bg1"/>
                </a:solidFill>
              </a:rPr>
              <a:t>All living cells have semipermeable plasma membrane to prevent diffusion of large molecules into cytoplasm, except when undergoing endocytosis when cells will uptake solutes from extracellular space</a:t>
            </a:r>
            <a:endParaRPr lang="en-US" sz="2600" dirty="0"/>
          </a:p>
          <a:p>
            <a:pPr marL="457200" indent="-457200">
              <a:buFont typeface="Arial" panose="020B0604020202020204" pitchFamily="34" charset="0"/>
              <a:buChar char="•"/>
            </a:pPr>
            <a:r>
              <a:rPr lang="en-US" dirty="0"/>
              <a:t>Trypanosomes use endocytosis to uptake nutrients from host environment and will be stained blue when exposed to trypan blue (their namesake)</a:t>
            </a:r>
          </a:p>
        </p:txBody>
      </p:sp>
    </p:spTree>
    <p:extLst>
      <p:ext uri="{BB962C8B-B14F-4D97-AF65-F5344CB8AC3E}">
        <p14:creationId xmlns:p14="http://schemas.microsoft.com/office/powerpoint/2010/main" val="114602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Plant Parasites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1"/>
            <a:ext cx="4882005" cy="4667080"/>
          </a:xfrm>
          <a:prstGeom prst="rect">
            <a:avLst/>
          </a:prstGeom>
        </p:spPr>
        <p:txBody>
          <a:bodyPr>
            <a:normAutofit lnSpcReduction="10000"/>
          </a:bodyPr>
          <a:lstStyle/>
          <a:p>
            <a:r>
              <a:rPr lang="en-US" dirty="0"/>
              <a:t>Protist parasites of terrestrial plants destroy food crops</a:t>
            </a:r>
          </a:p>
          <a:p>
            <a:pPr lvl="1"/>
            <a:r>
              <a:rPr lang="en-US" dirty="0"/>
              <a:t>Oomycete </a:t>
            </a:r>
            <a:r>
              <a:rPr lang="en-US" i="1" dirty="0"/>
              <a:t>Plasmopara viticola </a:t>
            </a:r>
            <a:r>
              <a:rPr lang="en-US" dirty="0"/>
              <a:t>parasitizes grape plants causing downy mildew</a:t>
            </a:r>
          </a:p>
          <a:p>
            <a:pPr lvl="2"/>
            <a:r>
              <a:rPr lang="en-US" dirty="0"/>
              <a:t>Appear stunted with discolored, withered leaves</a:t>
            </a:r>
          </a:p>
          <a:p>
            <a:pPr lvl="2"/>
            <a:r>
              <a:rPr lang="en-US" dirty="0"/>
              <a:t>Nearly collapsed French wine industry in nineteenth century</a:t>
            </a:r>
            <a:endParaRPr lang="en-US" dirty="0">
              <a:solidFill>
                <a:srgbClr val="0000FF"/>
              </a:solidFill>
            </a:endParaRPr>
          </a:p>
        </p:txBody>
      </p:sp>
      <p:pic>
        <p:nvPicPr>
          <p:cNvPr id="2" name="Content Placeholder 4" descr="A photograph of a leaf shows yellow discoloration (downy mildew) and white discoloration (powdery mildew).">
            <a:extLst>
              <a:ext uri="{FF2B5EF4-FFF2-40B4-BE49-F238E27FC236}">
                <a16:creationId xmlns:a16="http://schemas.microsoft.com/office/drawing/2014/main" id="{AB0A5F17-A3E9-1F6E-3451-B0B68A768EB6}"/>
              </a:ext>
            </a:extLst>
          </p:cNvPr>
          <p:cNvPicPr>
            <a:picLocks noChangeAspect="1"/>
          </p:cNvPicPr>
          <p:nvPr/>
        </p:nvPicPr>
        <p:blipFill>
          <a:blip r:embed="rId2"/>
          <a:srcRect l="18520" t="7000" r="17592" b="6001"/>
          <a:stretch/>
        </p:blipFill>
        <p:spPr>
          <a:xfrm>
            <a:off x="5362960" y="1430677"/>
            <a:ext cx="3353144" cy="2536726"/>
          </a:xfrm>
          <a:prstGeom prst="rect">
            <a:avLst/>
          </a:prstGeom>
        </p:spPr>
      </p:pic>
      <p:sp>
        <p:nvSpPr>
          <p:cNvPr id="8" name="Caption 1">
            <a:extLst>
              <a:ext uri="{FF2B5EF4-FFF2-40B4-BE49-F238E27FC236}">
                <a16:creationId xmlns:a16="http://schemas.microsoft.com/office/drawing/2014/main" id="{CCBED015-9355-9468-9B23-9F7B32BF42E8}"/>
              </a:ext>
              <a:ext uri="{C183D7F6-B498-43B3-948B-1728B52AA6E4}">
                <adec:decorative xmlns:adec="http://schemas.microsoft.com/office/drawing/2017/decorative" val="0"/>
              </a:ext>
            </a:extLst>
          </p:cNvPr>
          <p:cNvSpPr txBox="1"/>
          <p:nvPr/>
        </p:nvSpPr>
        <p:spPr>
          <a:xfrm>
            <a:off x="5817730" y="4027184"/>
            <a:ext cx="2443605" cy="738664"/>
          </a:xfrm>
          <a:prstGeom prst="rect">
            <a:avLst/>
          </a:prstGeom>
          <a:noFill/>
        </p:spPr>
        <p:txBody>
          <a:bodyPr wrap="square" rtlCol="0">
            <a:spAutoFit/>
          </a:bodyPr>
          <a:lstStyle/>
          <a:p>
            <a:pPr algn="ctr"/>
            <a:r>
              <a:rPr lang="en-US" sz="1400" b="1" dirty="0"/>
              <a:t>23.3 Figure 6: </a:t>
            </a:r>
            <a:r>
              <a:rPr lang="en-US" sz="1400" dirty="0"/>
              <a:t>Downy mildew on this grape leaf is caused by an infection of </a:t>
            </a:r>
            <a:r>
              <a:rPr lang="en-US" sz="1400" i="1" dirty="0"/>
              <a:t>P. viticola</a:t>
            </a:r>
            <a:r>
              <a:rPr lang="en-US" sz="1400" dirty="0"/>
              <a:t>.</a:t>
            </a:r>
          </a:p>
        </p:txBody>
      </p:sp>
      <p:sp>
        <p:nvSpPr>
          <p:cNvPr id="9" name="Photo Credit 1">
            <a:extLst>
              <a:ext uri="{FF2B5EF4-FFF2-40B4-BE49-F238E27FC236}">
                <a16:creationId xmlns:a16="http://schemas.microsoft.com/office/drawing/2014/main" id="{BE0662EA-C99B-0FC5-883A-EDCB4D8473A1}"/>
              </a:ext>
            </a:extLst>
          </p:cNvPr>
          <p:cNvSpPr txBox="1"/>
          <p:nvPr/>
        </p:nvSpPr>
        <p:spPr>
          <a:xfrm>
            <a:off x="4753532" y="4885411"/>
            <a:ext cx="4572000" cy="215444"/>
          </a:xfrm>
          <a:prstGeom prst="rect">
            <a:avLst/>
          </a:prstGeom>
          <a:noFill/>
        </p:spPr>
        <p:txBody>
          <a:bodyPr wrap="square">
            <a:spAutoFit/>
          </a:bodyPr>
          <a:lstStyle/>
          <a:p>
            <a:pPr algn="ctr"/>
            <a:r>
              <a:rPr lang="en-US" sz="800" dirty="0"/>
              <a:t>USDA ARS on Wikimedia Commons. "Powdery mildew."</a:t>
            </a:r>
          </a:p>
        </p:txBody>
      </p:sp>
    </p:spTree>
    <p:extLst>
      <p:ext uri="{BB962C8B-B14F-4D97-AF65-F5344CB8AC3E}">
        <p14:creationId xmlns:p14="http://schemas.microsoft.com/office/powerpoint/2010/main" val="14448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Plant Parasites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xfrm>
            <a:off x="457200" y="1280159"/>
            <a:ext cx="4953000" cy="4577287"/>
          </a:xfrm>
          <a:prstGeom prst="rect">
            <a:avLst/>
          </a:prstGeom>
        </p:spPr>
        <p:txBody>
          <a:bodyPr>
            <a:normAutofit fontScale="92500" lnSpcReduction="20000"/>
          </a:bodyPr>
          <a:lstStyle/>
          <a:p>
            <a:pPr marL="0" indent="0">
              <a:buNone/>
            </a:pPr>
            <a:r>
              <a:rPr lang="en-US" dirty="0"/>
              <a:t>Oomycete </a:t>
            </a:r>
            <a:r>
              <a:rPr lang="en-US" i="1" dirty="0"/>
              <a:t>Phytophthora infestans </a:t>
            </a:r>
            <a:r>
              <a:rPr lang="en-US" dirty="0"/>
              <a:t>responsible for potato late blight</a:t>
            </a:r>
          </a:p>
          <a:p>
            <a:r>
              <a:rPr lang="en-US" dirty="0"/>
              <a:t>Causes potato stalks and stems to decay into black slime</a:t>
            </a:r>
          </a:p>
          <a:p>
            <a:r>
              <a:rPr lang="en-US" dirty="0"/>
              <a:t>Caused Irish potato famine in nineteenth century that killed 1 million people and led to emigration of 1 million more from Ireland</a:t>
            </a:r>
          </a:p>
          <a:p>
            <a:r>
              <a:rPr lang="en-US" dirty="0"/>
              <a:t>Continues to infect plants today, killing 70% of crops when no pesticides are used</a:t>
            </a:r>
            <a:r>
              <a:rPr lang="en-US" i="0" dirty="0">
                <a:solidFill>
                  <a:schemeClr val="tx1"/>
                </a:solidFill>
              </a:rPr>
              <a:t>		</a:t>
            </a:r>
            <a:endParaRPr lang="en-US" dirty="0">
              <a:solidFill>
                <a:srgbClr val="0000FF"/>
              </a:solidFill>
            </a:endParaRPr>
          </a:p>
        </p:txBody>
      </p:sp>
      <p:pic>
        <p:nvPicPr>
          <p:cNvPr id="2" name="Content Placeholder 4" descr="A photograph shows a potato cut in half. There is brown discoloration throughout the inside.">
            <a:extLst>
              <a:ext uri="{FF2B5EF4-FFF2-40B4-BE49-F238E27FC236}">
                <a16:creationId xmlns:a16="http://schemas.microsoft.com/office/drawing/2014/main" id="{C1C4715A-9F14-5FE6-917E-32F211BF12CF}"/>
              </a:ext>
            </a:extLst>
          </p:cNvPr>
          <p:cNvPicPr>
            <a:picLocks noChangeAspect="1"/>
          </p:cNvPicPr>
          <p:nvPr/>
        </p:nvPicPr>
        <p:blipFill>
          <a:blip r:embed="rId2"/>
          <a:srcRect l="12963" t="7000" r="12036" b="6001"/>
          <a:stretch/>
        </p:blipFill>
        <p:spPr>
          <a:xfrm>
            <a:off x="5638800" y="1657189"/>
            <a:ext cx="3124200" cy="2013374"/>
          </a:xfrm>
          <a:prstGeom prst="rect">
            <a:avLst/>
          </a:prstGeom>
        </p:spPr>
      </p:pic>
      <p:sp>
        <p:nvSpPr>
          <p:cNvPr id="6" name="Caption 1">
            <a:extLst>
              <a:ext uri="{FF2B5EF4-FFF2-40B4-BE49-F238E27FC236}">
                <a16:creationId xmlns:a16="http://schemas.microsoft.com/office/drawing/2014/main" id="{FCB6A38C-F642-B7A5-C69F-E53105FEA088}"/>
              </a:ext>
              <a:ext uri="{C183D7F6-B498-43B3-948B-1728B52AA6E4}">
                <adec:decorative xmlns:adec="http://schemas.microsoft.com/office/drawing/2017/decorative" val="0"/>
              </a:ext>
            </a:extLst>
          </p:cNvPr>
          <p:cNvSpPr txBox="1"/>
          <p:nvPr/>
        </p:nvSpPr>
        <p:spPr>
          <a:xfrm>
            <a:off x="5867400" y="3670563"/>
            <a:ext cx="2667000" cy="954107"/>
          </a:xfrm>
          <a:prstGeom prst="rect">
            <a:avLst/>
          </a:prstGeom>
          <a:noFill/>
        </p:spPr>
        <p:txBody>
          <a:bodyPr wrap="square" rtlCol="0">
            <a:spAutoFit/>
          </a:bodyPr>
          <a:lstStyle/>
          <a:p>
            <a:pPr algn="ctr"/>
            <a:r>
              <a:rPr lang="en-US" sz="1400" b="1" dirty="0"/>
              <a:t>23.3 Figure 7: </a:t>
            </a:r>
            <a:r>
              <a:rPr lang="en-US" sz="1400" dirty="0"/>
              <a:t>These unappetizing remnants result from an infection of </a:t>
            </a:r>
            <a:r>
              <a:rPr lang="en-US" sz="1400" i="1" dirty="0"/>
              <a:t>P. infestans</a:t>
            </a:r>
            <a:r>
              <a:rPr lang="en-US" sz="1400" dirty="0"/>
              <a:t>, the causative agent of potato late blight.</a:t>
            </a:r>
          </a:p>
        </p:txBody>
      </p:sp>
      <p:sp>
        <p:nvSpPr>
          <p:cNvPr id="7" name="Photo Credit 1">
            <a:extLst>
              <a:ext uri="{FF2B5EF4-FFF2-40B4-BE49-F238E27FC236}">
                <a16:creationId xmlns:a16="http://schemas.microsoft.com/office/drawing/2014/main" id="{4C8F8391-A299-A6D8-BC20-997FE1A943C5}"/>
              </a:ext>
            </a:extLst>
          </p:cNvPr>
          <p:cNvSpPr txBox="1"/>
          <p:nvPr/>
        </p:nvSpPr>
        <p:spPr>
          <a:xfrm>
            <a:off x="4905735" y="4758512"/>
            <a:ext cx="4572000" cy="215444"/>
          </a:xfrm>
          <a:prstGeom prst="rect">
            <a:avLst/>
          </a:prstGeom>
          <a:noFill/>
        </p:spPr>
        <p:txBody>
          <a:bodyPr wrap="square">
            <a:spAutoFit/>
          </a:bodyPr>
          <a:lstStyle/>
          <a:p>
            <a:pPr algn="ctr"/>
            <a:r>
              <a:rPr lang="en-US" sz="800" dirty="0"/>
              <a:t>Scott Bauer on Wikimedia Commons. "</a:t>
            </a:r>
            <a:r>
              <a:rPr lang="en-US" sz="800" i="1" dirty="0"/>
              <a:t>Phytophthora infestans</a:t>
            </a:r>
            <a:r>
              <a:rPr lang="en-US" sz="800" dirty="0"/>
              <a:t>."</a:t>
            </a:r>
          </a:p>
        </p:txBody>
      </p:sp>
    </p:spTree>
    <p:extLst>
      <p:ext uri="{BB962C8B-B14F-4D97-AF65-F5344CB8AC3E}">
        <p14:creationId xmlns:p14="http://schemas.microsoft.com/office/powerpoint/2010/main" val="359393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Protist Decomposers</a:t>
            </a:r>
          </a:p>
        </p:txBody>
      </p:sp>
      <p:sp>
        <p:nvSpPr>
          <p:cNvPr id="11267" name="Rectangle 3"/>
          <p:cNvSpPr>
            <a:spLocks noGrp="1"/>
          </p:cNvSpPr>
          <p:nvPr>
            <p:ph idx="1"/>
          </p:nvPr>
        </p:nvSpPr>
        <p:spPr>
          <a:xfrm>
            <a:off x="457200" y="1280160"/>
            <a:ext cx="5257800" cy="4732173"/>
          </a:xfrm>
          <a:prstGeom prst="rect">
            <a:avLst/>
          </a:prstGeom>
        </p:spPr>
        <p:txBody>
          <a:bodyPr>
            <a:normAutofit fontScale="85000" lnSpcReduction="10000"/>
          </a:bodyPr>
          <a:lstStyle/>
          <a:p>
            <a:r>
              <a:rPr lang="en-US" dirty="0"/>
              <a:t>Saprobes include protists, fungi, and bacteria</a:t>
            </a:r>
          </a:p>
          <a:p>
            <a:r>
              <a:rPr lang="en-US" dirty="0"/>
              <a:t>Saprobes specialized to absorb nutrients from nonliving organic matter (dead organisms and their wastes)</a:t>
            </a:r>
          </a:p>
          <a:p>
            <a:pPr lvl="1"/>
            <a:r>
              <a:rPr lang="en-US" dirty="0"/>
              <a:t>Return inorganic nutrients to the soil and water, which allows new plant growth, generating sustenance for other organisms in food chain </a:t>
            </a:r>
          </a:p>
          <a:p>
            <a:pPr lvl="1"/>
            <a:r>
              <a:rPr lang="en-US" dirty="0"/>
              <a:t>Keeps organic carbon from being tied up in dead organisms</a:t>
            </a:r>
            <a:endParaRPr lang="en-US" dirty="0">
              <a:solidFill>
                <a:srgbClr val="0000FF"/>
              </a:solidFill>
            </a:endParaRPr>
          </a:p>
        </p:txBody>
      </p:sp>
      <p:pic>
        <p:nvPicPr>
          <p:cNvPr id="2" name="Content Placeholder 4" descr="A photograph shows a large compost pile.">
            <a:extLst>
              <a:ext uri="{FF2B5EF4-FFF2-40B4-BE49-F238E27FC236}">
                <a16:creationId xmlns:a16="http://schemas.microsoft.com/office/drawing/2014/main" id="{413CDFDA-3AB0-47F2-34B6-6594CFDAFAC2}"/>
              </a:ext>
            </a:extLst>
          </p:cNvPr>
          <p:cNvPicPr>
            <a:picLocks noChangeAspect="1"/>
          </p:cNvPicPr>
          <p:nvPr/>
        </p:nvPicPr>
        <p:blipFill>
          <a:blip r:embed="rId2"/>
          <a:srcRect l="19445" t="7000" r="17593" b="6001"/>
          <a:stretch/>
        </p:blipFill>
        <p:spPr>
          <a:xfrm>
            <a:off x="5728372" y="1393049"/>
            <a:ext cx="3077195" cy="2362200"/>
          </a:xfrm>
          <a:prstGeom prst="rect">
            <a:avLst/>
          </a:prstGeom>
        </p:spPr>
      </p:pic>
      <p:sp>
        <p:nvSpPr>
          <p:cNvPr id="4" name="Caption 1">
            <a:extLst>
              <a:ext uri="{FF2B5EF4-FFF2-40B4-BE49-F238E27FC236}">
                <a16:creationId xmlns:a16="http://schemas.microsoft.com/office/drawing/2014/main" id="{E5669B67-BCA7-7527-2552-50582EDD49E1}"/>
              </a:ext>
              <a:ext uri="{C183D7F6-B498-43B3-948B-1728B52AA6E4}">
                <adec:decorative xmlns:adec="http://schemas.microsoft.com/office/drawing/2017/decorative" val="0"/>
              </a:ext>
            </a:extLst>
          </p:cNvPr>
          <p:cNvSpPr txBox="1"/>
          <p:nvPr/>
        </p:nvSpPr>
        <p:spPr>
          <a:xfrm>
            <a:off x="5852955" y="3755249"/>
            <a:ext cx="2796208" cy="738664"/>
          </a:xfrm>
          <a:prstGeom prst="rect">
            <a:avLst/>
          </a:prstGeom>
          <a:noFill/>
        </p:spPr>
        <p:txBody>
          <a:bodyPr wrap="square" rtlCol="0">
            <a:spAutoFit/>
          </a:bodyPr>
          <a:lstStyle/>
          <a:p>
            <a:pPr algn="ctr"/>
            <a:r>
              <a:rPr lang="en-US" sz="1400" b="1" dirty="0"/>
              <a:t>23.3 Figure 8: </a:t>
            </a:r>
            <a:r>
              <a:rPr lang="en-US" sz="1400" dirty="0"/>
              <a:t>Saprobes are essential for the decomposition of decaying matter in compost.</a:t>
            </a:r>
          </a:p>
        </p:txBody>
      </p:sp>
      <p:sp>
        <p:nvSpPr>
          <p:cNvPr id="5" name="Photo Credit 1">
            <a:extLst>
              <a:ext uri="{FF2B5EF4-FFF2-40B4-BE49-F238E27FC236}">
                <a16:creationId xmlns:a16="http://schemas.microsoft.com/office/drawing/2014/main" id="{003E3504-AB93-BD2A-3D20-69578A6C517C}"/>
              </a:ext>
            </a:extLst>
          </p:cNvPr>
          <p:cNvSpPr txBox="1"/>
          <p:nvPr/>
        </p:nvSpPr>
        <p:spPr>
          <a:xfrm>
            <a:off x="4980970" y="4680142"/>
            <a:ext cx="4572000" cy="215444"/>
          </a:xfrm>
          <a:prstGeom prst="rect">
            <a:avLst/>
          </a:prstGeom>
          <a:noFill/>
        </p:spPr>
        <p:txBody>
          <a:bodyPr wrap="square">
            <a:spAutoFit/>
          </a:bodyPr>
          <a:lstStyle/>
          <a:p>
            <a:pPr algn="ctr"/>
            <a:r>
              <a:rPr lang="en-US" sz="800" dirty="0"/>
              <a:t>Goyojona on Wikimedia Commons. "Compost."</a:t>
            </a:r>
          </a:p>
        </p:txBody>
      </p:sp>
    </p:spTree>
    <p:extLst>
      <p:ext uri="{BB962C8B-B14F-4D97-AF65-F5344CB8AC3E}">
        <p14:creationId xmlns:p14="http://schemas.microsoft.com/office/powerpoint/2010/main" val="1509919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p>
        </p:txBody>
      </p:sp>
      <p:sp>
        <p:nvSpPr>
          <p:cNvPr id="11267" name="Rectangle 3"/>
          <p:cNvSpPr>
            <a:spLocks noGrp="1"/>
          </p:cNvSpPr>
          <p:nvPr>
            <p:ph idx="1"/>
          </p:nvPr>
        </p:nvSpPr>
        <p:spPr>
          <a:prstGeom prst="rect">
            <a:avLst/>
          </a:prstGeom>
        </p:spPr>
        <p:txBody>
          <a:bodyPr>
            <a:normAutofit/>
          </a:bodyPr>
          <a:lstStyle/>
          <a:p>
            <a:r>
              <a:rPr lang="en-US" dirty="0"/>
              <a:t>Protists function as:</a:t>
            </a:r>
          </a:p>
          <a:p>
            <a:pPr lvl="1"/>
            <a:r>
              <a:rPr lang="en-US" dirty="0"/>
              <a:t>Primary producers</a:t>
            </a:r>
          </a:p>
          <a:p>
            <a:pPr lvl="1"/>
            <a:r>
              <a:rPr lang="en-US" dirty="0"/>
              <a:t>Direct food sources</a:t>
            </a:r>
          </a:p>
          <a:p>
            <a:pPr lvl="1"/>
            <a:r>
              <a:rPr lang="en-US" dirty="0"/>
              <a:t>Decomposers</a:t>
            </a:r>
          </a:p>
          <a:p>
            <a:pPr lvl="1"/>
            <a:r>
              <a:rPr lang="en-US" dirty="0"/>
              <a:t>Parasites of plants and animals (causing deadly human diseases or destroying crops)</a:t>
            </a:r>
            <a:endParaRPr lang="en-US" dirty="0">
              <a:solidFill>
                <a:srgbClr val="0000FF"/>
              </a:solidFill>
            </a:endParaRPr>
          </a:p>
        </p:txBody>
      </p:sp>
    </p:spTree>
    <p:extLst>
      <p:ext uri="{BB962C8B-B14F-4D97-AF65-F5344CB8AC3E}">
        <p14:creationId xmlns:p14="http://schemas.microsoft.com/office/powerpoint/2010/main" val="300545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1471172"/>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important pathogenic species of protists.</a:t>
            </a:r>
          </a:p>
          <a:p>
            <a:pPr marL="457200" indent="-457200">
              <a:buFont typeface="Arial" panose="020B0604020202020204" pitchFamily="34" charset="0"/>
              <a:buChar char="•"/>
              <a:tabLst>
                <a:tab pos="457200" algn="l"/>
              </a:tabLst>
            </a:pPr>
            <a:r>
              <a:rPr lang="en-US" b="1" i="0" dirty="0"/>
              <a:t>Describe</a:t>
            </a:r>
            <a:r>
              <a:rPr lang="en-US" i="0" dirty="0"/>
              <a:t> the role that protists play in the ecosystem.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Ecological Roles of Protists</a:t>
            </a:r>
          </a:p>
        </p:txBody>
      </p:sp>
      <p:sp>
        <p:nvSpPr>
          <p:cNvPr id="11267" name="Rectangle 3"/>
          <p:cNvSpPr>
            <a:spLocks noGrp="1"/>
          </p:cNvSpPr>
          <p:nvPr>
            <p:ph idx="1"/>
          </p:nvPr>
        </p:nvSpPr>
        <p:spPr>
          <a:prstGeom prst="rect">
            <a:avLst/>
          </a:prstGeom>
        </p:spPr>
        <p:txBody>
          <a:bodyPr>
            <a:normAutofit/>
          </a:bodyPr>
          <a:lstStyle/>
          <a:p>
            <a:r>
              <a:rPr lang="en-US" dirty="0"/>
              <a:t>Essential components of food chain and generators of biomass</a:t>
            </a:r>
          </a:p>
          <a:p>
            <a:r>
              <a:rPr lang="en-US" dirty="0"/>
              <a:t>Function in decomposition of organic materials</a:t>
            </a:r>
          </a:p>
          <a:p>
            <a:r>
              <a:rPr lang="en-US" dirty="0"/>
              <a:t>Dangerous human pathogens</a:t>
            </a:r>
          </a:p>
          <a:p>
            <a:r>
              <a:rPr lang="en-US" dirty="0"/>
              <a:t>Causative agents of plant diseases</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Primary Producers/Food Sources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663440"/>
          </a:xfrm>
          <a:prstGeom prst="rect">
            <a:avLst/>
          </a:prstGeom>
        </p:spPr>
        <p:txBody>
          <a:bodyPr>
            <a:normAutofit/>
          </a:bodyPr>
          <a:lstStyle/>
          <a:p>
            <a:r>
              <a:rPr lang="en-US" dirty="0"/>
              <a:t>Essential sources of food and provide nutrition for other organisms</a:t>
            </a:r>
          </a:p>
          <a:p>
            <a:r>
              <a:rPr lang="en-US" dirty="0"/>
              <a:t>Consumed freely in some cases</a:t>
            </a:r>
          </a:p>
          <a:p>
            <a:r>
              <a:rPr lang="en-US" dirty="0"/>
              <a:t>Protists as producers of nutrition</a:t>
            </a:r>
          </a:p>
          <a:p>
            <a:pPr lvl="1"/>
            <a:r>
              <a:rPr lang="en-US" dirty="0"/>
              <a:t>Mixotrophs like </a:t>
            </a:r>
            <a:r>
              <a:rPr lang="en-US" i="1" dirty="0"/>
              <a:t>Paramecium bursaria</a:t>
            </a:r>
            <a:r>
              <a:rPr lang="en-US" dirty="0"/>
              <a:t> and species of ciliates in symbiosis with green algae</a:t>
            </a:r>
          </a:p>
          <a:p>
            <a:pPr lvl="2"/>
            <a:r>
              <a:rPr lang="en-US" dirty="0"/>
              <a:t>Green algae provide food for </a:t>
            </a:r>
            <a:r>
              <a:rPr lang="en-US" i="1" dirty="0"/>
              <a:t>Paramecium</a:t>
            </a:r>
            <a:r>
              <a:rPr lang="en-US" dirty="0"/>
              <a:t> in return for shelter and nutrients</a:t>
            </a:r>
          </a:p>
          <a:p>
            <a:pPr lvl="2"/>
            <a:r>
              <a:rPr lang="en-US" dirty="0"/>
              <a:t>Temporary endosymbiosis (algae can leave protist and survive on their own)</a:t>
            </a:r>
          </a:p>
        </p:txBody>
      </p:sp>
    </p:spTree>
    <p:extLst>
      <p:ext uri="{BB962C8B-B14F-4D97-AF65-F5344CB8AC3E}">
        <p14:creationId xmlns:p14="http://schemas.microsoft.com/office/powerpoint/2010/main" val="161097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Primary Producers/Food Sources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xfrm>
            <a:off x="457200" y="1280160"/>
            <a:ext cx="5715000" cy="4524902"/>
          </a:xfrm>
          <a:prstGeom prst="rect">
            <a:avLst/>
          </a:prstGeom>
        </p:spPr>
        <p:txBody>
          <a:bodyPr>
            <a:normAutofit lnSpcReduction="10000"/>
          </a:bodyPr>
          <a:lstStyle/>
          <a:p>
            <a:r>
              <a:rPr lang="en-US" dirty="0"/>
              <a:t>Example: </a:t>
            </a:r>
            <a:r>
              <a:rPr lang="en-US" i="1" dirty="0"/>
              <a:t>Zooxanthellae </a:t>
            </a:r>
            <a:r>
              <a:rPr lang="en-US" dirty="0"/>
              <a:t>provide nutrients for coral polyps that house them (gives corals boost of energy to secrete CaCO</a:t>
            </a:r>
            <a:r>
              <a:rPr lang="en-US" baseline="-25000" dirty="0"/>
              <a:t>3</a:t>
            </a:r>
            <a:r>
              <a:rPr lang="en-US" dirty="0"/>
              <a:t> skeleton) and corals provide protist with protected environment and compounds for photosynthesis</a:t>
            </a:r>
          </a:p>
          <a:p>
            <a:pPr lvl="1"/>
            <a:r>
              <a:rPr lang="en-US" dirty="0"/>
              <a:t>Important in nutrient-poor environments </a:t>
            </a:r>
          </a:p>
          <a:p>
            <a:pPr lvl="1"/>
            <a:r>
              <a:rPr lang="en-US" dirty="0"/>
              <a:t>Without these protists, coral bleaching occurs and coral dies</a:t>
            </a:r>
          </a:p>
        </p:txBody>
      </p:sp>
      <p:pic>
        <p:nvPicPr>
          <p:cNvPr id="3" name="Content Placeholder 5" descr="A close up of coral polyps">
            <a:extLst>
              <a:ext uri="{FF2B5EF4-FFF2-40B4-BE49-F238E27FC236}">
                <a16:creationId xmlns:a16="http://schemas.microsoft.com/office/drawing/2014/main" id="{0C2E5890-3641-06E0-0AC3-D0F45EDF22DF}"/>
              </a:ext>
            </a:extLst>
          </p:cNvPr>
          <p:cNvPicPr>
            <a:picLocks noChangeAspect="1"/>
          </p:cNvPicPr>
          <p:nvPr/>
        </p:nvPicPr>
        <p:blipFill>
          <a:blip r:embed="rId2"/>
          <a:srcRect l="20369" t="8333" r="18982" b="6333"/>
          <a:stretch/>
        </p:blipFill>
        <p:spPr>
          <a:xfrm>
            <a:off x="6019800" y="1371600"/>
            <a:ext cx="3021954" cy="2362200"/>
          </a:xfrm>
          <a:prstGeom prst="rect">
            <a:avLst/>
          </a:prstGeom>
        </p:spPr>
      </p:pic>
      <p:sp>
        <p:nvSpPr>
          <p:cNvPr id="4" name="Caption 1">
            <a:extLst>
              <a:ext uri="{FF2B5EF4-FFF2-40B4-BE49-F238E27FC236}">
                <a16:creationId xmlns:a16="http://schemas.microsoft.com/office/drawing/2014/main" id="{593FD2EF-4286-FDA6-E003-11E083D7EB1B}"/>
              </a:ext>
              <a:ext uri="{C183D7F6-B498-43B3-948B-1728B52AA6E4}">
                <adec:decorative xmlns:adec="http://schemas.microsoft.com/office/drawing/2017/decorative" val="0"/>
              </a:ext>
            </a:extLst>
          </p:cNvPr>
          <p:cNvSpPr txBox="1"/>
          <p:nvPr/>
        </p:nvSpPr>
        <p:spPr>
          <a:xfrm>
            <a:off x="6136400" y="3733800"/>
            <a:ext cx="2788754" cy="738664"/>
          </a:xfrm>
          <a:prstGeom prst="rect">
            <a:avLst/>
          </a:prstGeom>
          <a:noFill/>
        </p:spPr>
        <p:txBody>
          <a:bodyPr wrap="square" rtlCol="0">
            <a:spAutoFit/>
          </a:bodyPr>
          <a:lstStyle/>
          <a:p>
            <a:pPr algn="ctr"/>
            <a:r>
              <a:rPr lang="en-US" sz="1400" b="1" dirty="0"/>
              <a:t>23.3 Figure 1: </a:t>
            </a:r>
            <a:r>
              <a:rPr lang="en-US" sz="1400" dirty="0"/>
              <a:t>Coral polyps obtain nutrition through a symbiotic relationship with dinoflagellates.</a:t>
            </a:r>
          </a:p>
        </p:txBody>
      </p:sp>
      <p:sp>
        <p:nvSpPr>
          <p:cNvPr id="10" name="Photo Credit 1">
            <a:extLst>
              <a:ext uri="{FF2B5EF4-FFF2-40B4-BE49-F238E27FC236}">
                <a16:creationId xmlns:a16="http://schemas.microsoft.com/office/drawing/2014/main" id="{AB24C3DB-D0BE-67AC-7EE0-AF85831D2890}"/>
              </a:ext>
            </a:extLst>
          </p:cNvPr>
          <p:cNvSpPr txBox="1"/>
          <p:nvPr/>
        </p:nvSpPr>
        <p:spPr>
          <a:xfrm>
            <a:off x="5240906" y="4439900"/>
            <a:ext cx="4572000" cy="215444"/>
          </a:xfrm>
          <a:prstGeom prst="rect">
            <a:avLst/>
          </a:prstGeom>
          <a:noFill/>
        </p:spPr>
        <p:txBody>
          <a:bodyPr wrap="square">
            <a:spAutoFit/>
          </a:bodyPr>
          <a:lstStyle/>
          <a:p>
            <a:pPr algn="ctr"/>
            <a:r>
              <a:rPr lang="en-US" sz="800" dirty="0"/>
              <a:t>Nbharakey on Wikimedia Commons. "Coral polyps."</a:t>
            </a:r>
          </a:p>
        </p:txBody>
      </p:sp>
    </p:spTree>
    <p:extLst>
      <p:ext uri="{BB962C8B-B14F-4D97-AF65-F5344CB8AC3E}">
        <p14:creationId xmlns:p14="http://schemas.microsoft.com/office/powerpoint/2010/main" val="216429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Primary Producers/Food Sources</a:t>
            </a:r>
            <a:r>
              <a:rPr lang="en-US" sz="1400" baseline="-25000" dirty="0">
                <a:solidFill>
                  <a:schemeClr val="accent1"/>
                </a:solidFill>
              </a:rPr>
              <a:t>3</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2377439"/>
          </a:xfrm>
          <a:prstGeom prst="rect">
            <a:avLst/>
          </a:prstGeom>
        </p:spPr>
        <p:txBody>
          <a:bodyPr>
            <a:normAutofit/>
          </a:bodyPr>
          <a:lstStyle/>
          <a:p>
            <a:r>
              <a:rPr lang="en-US" sz="2200" dirty="0"/>
              <a:t>Protists and products of photosynthesis essential for aquatic food chains</a:t>
            </a:r>
          </a:p>
          <a:p>
            <a:pPr lvl="1"/>
            <a:r>
              <a:rPr lang="en-US" sz="2200" dirty="0"/>
              <a:t>Conduct ~25% of world's photosynthesis (photosynthetic protists, dinoflagellates, diatoms, multicellular algae)</a:t>
            </a:r>
          </a:p>
          <a:p>
            <a:r>
              <a:rPr lang="en-US" sz="2200" dirty="0"/>
              <a:t>Some anaerobic parabasalid species perform essential step in digestion of cellulose for termites and wood-eating cockroaches</a:t>
            </a:r>
            <a:endParaRPr lang="en-US" sz="2200" dirty="0">
              <a:solidFill>
                <a:srgbClr val="0000FF"/>
              </a:solidFill>
            </a:endParaRPr>
          </a:p>
        </p:txBody>
      </p:sp>
      <p:pic>
        <p:nvPicPr>
          <p:cNvPr id="2" name="Content Placeholder 4" descr="Five images show different animals that protists affect in the food chain. The first image is a cluster of clams on the beach, the second is a crab on a rock, the third are dolphins in the ocean, the fourth is fish underwater, and the last is a penguin on a rock.">
            <a:extLst>
              <a:ext uri="{FF2B5EF4-FFF2-40B4-BE49-F238E27FC236}">
                <a16:creationId xmlns:a16="http://schemas.microsoft.com/office/drawing/2014/main" id="{BDE786F1-207C-FFD4-E520-CB98A42F8496}"/>
              </a:ext>
            </a:extLst>
          </p:cNvPr>
          <p:cNvPicPr>
            <a:picLocks noChangeAspect="1"/>
          </p:cNvPicPr>
          <p:nvPr/>
        </p:nvPicPr>
        <p:blipFill>
          <a:blip r:embed="rId2"/>
          <a:srcRect l="926" t="7000" r="926" b="68001"/>
          <a:stretch/>
        </p:blipFill>
        <p:spPr>
          <a:xfrm>
            <a:off x="54838" y="3503173"/>
            <a:ext cx="9034323" cy="1278442"/>
          </a:xfrm>
          <a:prstGeom prst="rect">
            <a:avLst/>
          </a:prstGeom>
        </p:spPr>
      </p:pic>
      <p:sp>
        <p:nvSpPr>
          <p:cNvPr id="6" name="Caption 1">
            <a:extLst>
              <a:ext uri="{FF2B5EF4-FFF2-40B4-BE49-F238E27FC236}">
                <a16:creationId xmlns:a16="http://schemas.microsoft.com/office/drawing/2014/main" id="{9865B725-435B-322B-BF12-FD87FF21096A}"/>
              </a:ext>
              <a:ext uri="{C183D7F6-B498-43B3-948B-1728B52AA6E4}">
                <adec:decorative xmlns:adec="http://schemas.microsoft.com/office/drawing/2017/decorative" val="0"/>
              </a:ext>
            </a:extLst>
          </p:cNvPr>
          <p:cNvSpPr txBox="1"/>
          <p:nvPr/>
        </p:nvSpPr>
        <p:spPr>
          <a:xfrm>
            <a:off x="428730" y="4781615"/>
            <a:ext cx="8228919" cy="523220"/>
          </a:xfrm>
          <a:prstGeom prst="rect">
            <a:avLst/>
          </a:prstGeom>
          <a:noFill/>
        </p:spPr>
        <p:txBody>
          <a:bodyPr wrap="square" rtlCol="0">
            <a:spAutoFit/>
          </a:bodyPr>
          <a:lstStyle/>
          <a:p>
            <a:pPr algn="ctr"/>
            <a:r>
              <a:rPr lang="en-US" sz="1400" b="1" dirty="0"/>
              <a:t>23.3 Figure 2: </a:t>
            </a:r>
            <a:r>
              <a:rPr lang="en-US" sz="1400" dirty="0"/>
              <a:t>Protists contribute to the food chain. Virtually all aquatic organisms depend directly or indirectly on protists for food.</a:t>
            </a:r>
          </a:p>
        </p:txBody>
      </p:sp>
      <p:sp>
        <p:nvSpPr>
          <p:cNvPr id="7" name="Photo Credit 1">
            <a:extLst>
              <a:ext uri="{FF2B5EF4-FFF2-40B4-BE49-F238E27FC236}">
                <a16:creationId xmlns:a16="http://schemas.microsoft.com/office/drawing/2014/main" id="{BEC766C5-B21A-28BE-CBC9-43D8A90F4F22}"/>
              </a:ext>
            </a:extLst>
          </p:cNvPr>
          <p:cNvSpPr txBox="1"/>
          <p:nvPr/>
        </p:nvSpPr>
        <p:spPr>
          <a:xfrm>
            <a:off x="2286000" y="5334000"/>
            <a:ext cx="4572000" cy="707886"/>
          </a:xfrm>
          <a:prstGeom prst="rect">
            <a:avLst/>
          </a:prstGeom>
          <a:noFill/>
        </p:spPr>
        <p:txBody>
          <a:bodyPr wrap="square">
            <a:spAutoFit/>
          </a:bodyPr>
          <a:lstStyle/>
          <a:p>
            <a:pPr algn="ctr"/>
            <a:r>
              <a:rPr lang="en-US" sz="800" dirty="0"/>
              <a:t>Derrick Mercer on Wikimedia Commons. "Mussels."</a:t>
            </a:r>
          </a:p>
          <a:p>
            <a:pPr algn="ctr"/>
            <a:r>
              <a:rPr lang="en-US" sz="800" dirty="0"/>
              <a:t>Marc Dove on Wikimedia Commons. "Crab."</a:t>
            </a:r>
          </a:p>
          <a:p>
            <a:pPr algn="ctr"/>
            <a:r>
              <a:rPr lang="en-US" sz="800" dirty="0"/>
              <a:t>National Marine Sanctuaries on Wikimedia Commons. "Dolphins."</a:t>
            </a:r>
          </a:p>
          <a:p>
            <a:pPr algn="ctr"/>
            <a:r>
              <a:rPr lang="en-US" sz="800" dirty="0"/>
              <a:t>Danilo Cedrone (United Nations Food and Agriculture Organization) on Wikimedia Commons. "Tuna."</a:t>
            </a:r>
          </a:p>
          <a:p>
            <a:pPr algn="ctr"/>
            <a:r>
              <a:rPr lang="en-US" sz="800" dirty="0"/>
              <a:t>Christopher Michel on Wikimedia Commons. "Penguin."</a:t>
            </a:r>
          </a:p>
        </p:txBody>
      </p:sp>
    </p:spTree>
    <p:extLst>
      <p:ext uri="{BB962C8B-B14F-4D97-AF65-F5344CB8AC3E}">
        <p14:creationId xmlns:p14="http://schemas.microsoft.com/office/powerpoint/2010/main" val="231401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3901440"/>
          </a:xfrm>
        </p:spPr>
        <p:txBody>
          <a:bodyPr>
            <a:normAutofit fontScale="77500" lnSpcReduction="20000"/>
          </a:bodyPr>
          <a:lstStyle/>
          <a:p>
            <a:r>
              <a:rPr lang="en-US" dirty="0"/>
              <a:t>The Great Barrier Reef off the east coast of Australia is the largest living structure that can be seen from space. The second largest barrier reef, the Belize Barrier Reef, is found off the east coast of Belize in Central America. Finally, the third largest barrier reef, the Florida Reef, is found off the east coast of the Florida Keys of the United States.</a:t>
            </a:r>
          </a:p>
          <a:p>
            <a:endParaRPr lang="en-US" dirty="0"/>
          </a:p>
          <a:p>
            <a:r>
              <a:rPr lang="en-US" dirty="0"/>
              <a:t>Symbiotic dinoflagellates are essential for building up the calcium carbonate skeletons that make up the physical structure of coral reefs.</a:t>
            </a:r>
          </a:p>
          <a:p>
            <a:endParaRPr lang="en-US" dirty="0"/>
          </a:p>
          <a:p>
            <a:r>
              <a:rPr lang="en-US" dirty="0"/>
              <a:t>Coral reefs can act as physical barriers to rough seas and tropical storms, protecting coastlines from erosion. As a group, discuss some of the other ecosystem services that coral reefs provide to human civilization.</a:t>
            </a:r>
          </a:p>
        </p:txBody>
      </p:sp>
    </p:spTree>
    <p:extLst>
      <p:ext uri="{BB962C8B-B14F-4D97-AF65-F5344CB8AC3E}">
        <p14:creationId xmlns:p14="http://schemas.microsoft.com/office/powerpoint/2010/main" val="206963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Human Pathogens</a:t>
            </a:r>
          </a:p>
        </p:txBody>
      </p:sp>
      <p:sp>
        <p:nvSpPr>
          <p:cNvPr id="11267" name="Rectangle 3"/>
          <p:cNvSpPr>
            <a:spLocks noGrp="1"/>
          </p:cNvSpPr>
          <p:nvPr>
            <p:ph idx="1"/>
          </p:nvPr>
        </p:nvSpPr>
        <p:spPr>
          <a:prstGeom prst="rect">
            <a:avLst/>
          </a:prstGeom>
        </p:spPr>
        <p:txBody>
          <a:bodyPr>
            <a:normAutofit/>
          </a:bodyPr>
          <a:lstStyle/>
          <a:p>
            <a:r>
              <a:rPr lang="en-US" dirty="0"/>
              <a:t>Pathogen is anything that might cause disease</a:t>
            </a:r>
          </a:p>
          <a:p>
            <a:r>
              <a:rPr lang="en-US" dirty="0"/>
              <a:t>Parasites live in or on host and harm host</a:t>
            </a:r>
          </a:p>
          <a:p>
            <a:r>
              <a:rPr lang="en-US" dirty="0"/>
              <a:t>Some protists are pathogenic parasites</a:t>
            </a:r>
          </a:p>
          <a:p>
            <a:pPr lvl="1"/>
            <a:r>
              <a:rPr lang="en-US" dirty="0"/>
              <a:t>Causative agents for malaria, African sleeping sickness, amoebic encephalitis, and waterborne gastroenteritis </a:t>
            </a:r>
          </a:p>
          <a:p>
            <a:pPr lvl="1"/>
            <a:r>
              <a:rPr lang="en-US" dirty="0"/>
              <a:t>Others are agents for massive destruction of food crops</a:t>
            </a:r>
            <a:endParaRPr lang="en-US" dirty="0">
              <a:solidFill>
                <a:srgbClr val="0000FF"/>
              </a:solidFill>
            </a:endParaRPr>
          </a:p>
        </p:txBody>
      </p:sp>
    </p:spTree>
    <p:extLst>
      <p:ext uri="{BB962C8B-B14F-4D97-AF65-F5344CB8AC3E}">
        <p14:creationId xmlns:p14="http://schemas.microsoft.com/office/powerpoint/2010/main" val="237663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i="1" dirty="0">
                <a:solidFill>
                  <a:schemeClr val="accent1"/>
                </a:solidFill>
              </a:rPr>
              <a:t>Plasmodium</a:t>
            </a:r>
            <a:r>
              <a:rPr lang="en-US" sz="3200" dirty="0">
                <a:solidFill>
                  <a:schemeClr val="accent1"/>
                </a:solidFill>
              </a:rPr>
              <a:t> Species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5831524" cy="4714582"/>
          </a:xfrm>
          <a:prstGeom prst="rect">
            <a:avLst/>
          </a:prstGeom>
        </p:spPr>
        <p:txBody>
          <a:bodyPr>
            <a:normAutofit fontScale="70000" lnSpcReduction="20000"/>
          </a:bodyPr>
          <a:lstStyle/>
          <a:p>
            <a:r>
              <a:rPr lang="en-US" dirty="0"/>
              <a:t>In 2020, 241 million cases of malaria (mostly in Africa, South America, and southern Asia as well as Michigan in the United States)</a:t>
            </a:r>
          </a:p>
          <a:p>
            <a:pPr lvl="1"/>
            <a:r>
              <a:rPr lang="en-US" dirty="0"/>
              <a:t>Prevalent in areas with many swamps and lakes</a:t>
            </a:r>
          </a:p>
          <a:p>
            <a:pPr lvl="1"/>
            <a:r>
              <a:rPr lang="en-US" dirty="0"/>
              <a:t>Symptoms: Pale, sallow, bloated faces then eventual death</a:t>
            </a:r>
          </a:p>
          <a:p>
            <a:pPr lvl="1"/>
            <a:r>
              <a:rPr lang="en-US" dirty="0"/>
              <a:t>More deaths in late 1800s than the Civil War</a:t>
            </a:r>
          </a:p>
          <a:p>
            <a:pPr lvl="1"/>
            <a:r>
              <a:rPr lang="en-US" dirty="0"/>
              <a:t>Caused by several species of </a:t>
            </a:r>
            <a:r>
              <a:rPr lang="en-US" i="1" dirty="0"/>
              <a:t>Plasmodium</a:t>
            </a:r>
            <a:endParaRPr lang="en-US" dirty="0"/>
          </a:p>
          <a:p>
            <a:r>
              <a:rPr lang="en-US" i="1" dirty="0"/>
              <a:t>Plasmodium</a:t>
            </a:r>
            <a:r>
              <a:rPr lang="en-US" dirty="0"/>
              <a:t> require mosquito and vertebrate to complete life cycle</a:t>
            </a:r>
          </a:p>
          <a:p>
            <a:pPr lvl="1"/>
            <a:r>
              <a:rPr lang="en-US" dirty="0"/>
              <a:t>Parasite develops in liver cells of vertebrate (exoerythrocytic stage) and goes on to infect red blood cells (erythrocytic stage), bursting and destroying blood cells with each asexual replication cycle</a:t>
            </a:r>
          </a:p>
        </p:txBody>
      </p:sp>
      <p:pic>
        <p:nvPicPr>
          <p:cNvPr id="2" name="Content Placeholder 4" descr="A micrograph shows dozens of cells. Several of them have purple dots on them.">
            <a:extLst>
              <a:ext uri="{FF2B5EF4-FFF2-40B4-BE49-F238E27FC236}">
                <a16:creationId xmlns:a16="http://schemas.microsoft.com/office/drawing/2014/main" id="{E38609F7-845F-3C0C-20D3-A071037E004B}"/>
              </a:ext>
            </a:extLst>
          </p:cNvPr>
          <p:cNvPicPr>
            <a:picLocks noChangeAspect="1"/>
          </p:cNvPicPr>
          <p:nvPr/>
        </p:nvPicPr>
        <p:blipFill>
          <a:blip r:embed="rId2"/>
          <a:srcRect l="25926" t="7573" r="25926" b="6001"/>
          <a:stretch/>
        </p:blipFill>
        <p:spPr>
          <a:xfrm>
            <a:off x="6288724" y="1343918"/>
            <a:ext cx="2678647" cy="2671236"/>
          </a:xfrm>
          <a:prstGeom prst="rect">
            <a:avLst/>
          </a:prstGeom>
        </p:spPr>
      </p:pic>
      <p:sp>
        <p:nvSpPr>
          <p:cNvPr id="4" name="Caption 1">
            <a:extLst>
              <a:ext uri="{FF2B5EF4-FFF2-40B4-BE49-F238E27FC236}">
                <a16:creationId xmlns:a16="http://schemas.microsoft.com/office/drawing/2014/main" id="{4CB2633F-0D4F-323E-F672-94B20F0CFB7B}"/>
              </a:ext>
              <a:ext uri="{C183D7F6-B498-43B3-948B-1728B52AA6E4}">
                <adec:decorative xmlns:adec="http://schemas.microsoft.com/office/drawing/2017/decorative" val="0"/>
              </a:ext>
            </a:extLst>
          </p:cNvPr>
          <p:cNvSpPr txBox="1"/>
          <p:nvPr/>
        </p:nvSpPr>
        <p:spPr>
          <a:xfrm>
            <a:off x="6400801" y="4038600"/>
            <a:ext cx="2539778" cy="954107"/>
          </a:xfrm>
          <a:prstGeom prst="rect">
            <a:avLst/>
          </a:prstGeom>
          <a:noFill/>
        </p:spPr>
        <p:txBody>
          <a:bodyPr wrap="square" rtlCol="0">
            <a:spAutoFit/>
          </a:bodyPr>
          <a:lstStyle/>
          <a:p>
            <a:pPr algn="ctr"/>
            <a:r>
              <a:rPr lang="en-US" sz="1400" b="1" dirty="0"/>
              <a:t>23.3 Figure 3: </a:t>
            </a:r>
            <a:r>
              <a:rPr lang="en-US" sz="1400" dirty="0"/>
              <a:t>These red blood cells are infected with </a:t>
            </a:r>
            <a:r>
              <a:rPr lang="en-US" sz="1400" i="1" dirty="0"/>
              <a:t>P. falciparum</a:t>
            </a:r>
            <a:r>
              <a:rPr lang="en-US" sz="1400" dirty="0"/>
              <a:t>, the causative agent of malaria. </a:t>
            </a:r>
          </a:p>
        </p:txBody>
      </p:sp>
      <p:sp>
        <p:nvSpPr>
          <p:cNvPr id="5" name="Photo Credit 1">
            <a:extLst>
              <a:ext uri="{FF2B5EF4-FFF2-40B4-BE49-F238E27FC236}">
                <a16:creationId xmlns:a16="http://schemas.microsoft.com/office/drawing/2014/main" id="{B62E356A-2D3E-520E-076D-7F379D382984}"/>
              </a:ext>
            </a:extLst>
          </p:cNvPr>
          <p:cNvSpPr txBox="1"/>
          <p:nvPr/>
        </p:nvSpPr>
        <p:spPr>
          <a:xfrm>
            <a:off x="5342048" y="5016153"/>
            <a:ext cx="4572000" cy="215444"/>
          </a:xfrm>
          <a:prstGeom prst="rect">
            <a:avLst/>
          </a:prstGeom>
          <a:noFill/>
        </p:spPr>
        <p:txBody>
          <a:bodyPr wrap="square">
            <a:spAutoFit/>
          </a:bodyPr>
          <a:lstStyle/>
          <a:p>
            <a:pPr algn="ctr"/>
            <a:r>
              <a:rPr lang="en-US" sz="800" dirty="0"/>
              <a:t>MichaelZahniser on Wikimedia Commons. "Malaria parasite."</a:t>
            </a:r>
          </a:p>
        </p:txBody>
      </p:sp>
    </p:spTree>
    <p:extLst>
      <p:ext uri="{BB962C8B-B14F-4D97-AF65-F5344CB8AC3E}">
        <p14:creationId xmlns:p14="http://schemas.microsoft.com/office/powerpoint/2010/main" val="2603403868"/>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1771</TotalTime>
  <Words>1435</Words>
  <Application>Microsoft Office PowerPoint</Application>
  <PresentationFormat>On-screen Show (4:3)</PresentationFormat>
  <Paragraphs>123</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Aptos</vt:lpstr>
      <vt:lpstr>Office Theme</vt:lpstr>
      <vt:lpstr>Lesson 23.3</vt:lpstr>
      <vt:lpstr>Objectives</vt:lpstr>
      <vt:lpstr>Ecological Roles of Protists</vt:lpstr>
      <vt:lpstr>Primary Producers/Food Sources1</vt:lpstr>
      <vt:lpstr>Primary Producers/Food Sources2</vt:lpstr>
      <vt:lpstr>Primary Producers/Food Sources3</vt:lpstr>
      <vt:lpstr>Group Activity</vt:lpstr>
      <vt:lpstr>Human Pathogens</vt:lpstr>
      <vt:lpstr>Plasmodium Species1</vt:lpstr>
      <vt:lpstr>Plasmodium Species2</vt:lpstr>
      <vt:lpstr>Trypanosomes1</vt:lpstr>
      <vt:lpstr>Trypanosomes2</vt:lpstr>
      <vt:lpstr>Science and You</vt:lpstr>
      <vt:lpstr>Plant Parasites1</vt:lpstr>
      <vt:lpstr>Plant Parasites2</vt:lpstr>
      <vt:lpstr>Protist Decomposers</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176</cp:revision>
  <dcterms:created xsi:type="dcterms:W3CDTF">2013-04-26T14:43:13Z</dcterms:created>
  <dcterms:modified xsi:type="dcterms:W3CDTF">2024-10-10T13:27:16Z</dcterms:modified>
</cp:coreProperties>
</file>