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4"/>
  </p:notesMasterIdLst>
  <p:handoutMasterIdLst>
    <p:handoutMasterId r:id="rId35"/>
  </p:handoutMasterIdLst>
  <p:sldIdLst>
    <p:sldId id="272" r:id="rId2"/>
    <p:sldId id="264" r:id="rId3"/>
    <p:sldId id="265" r:id="rId4"/>
    <p:sldId id="277" r:id="rId5"/>
    <p:sldId id="289" r:id="rId6"/>
    <p:sldId id="290" r:id="rId7"/>
    <p:sldId id="295" r:id="rId8"/>
    <p:sldId id="296" r:id="rId9"/>
    <p:sldId id="297" r:id="rId10"/>
    <p:sldId id="298" r:id="rId11"/>
    <p:sldId id="276" r:id="rId12"/>
    <p:sldId id="299" r:id="rId13"/>
    <p:sldId id="268" r:id="rId14"/>
    <p:sldId id="278" r:id="rId15"/>
    <p:sldId id="288" r:id="rId16"/>
    <p:sldId id="300" r:id="rId17"/>
    <p:sldId id="291" r:id="rId18"/>
    <p:sldId id="279" r:id="rId19"/>
    <p:sldId id="301" r:id="rId20"/>
    <p:sldId id="292" r:id="rId21"/>
    <p:sldId id="302" r:id="rId22"/>
    <p:sldId id="280" r:id="rId23"/>
    <p:sldId id="304" r:id="rId24"/>
    <p:sldId id="303" r:id="rId25"/>
    <p:sldId id="281" r:id="rId26"/>
    <p:sldId id="282" r:id="rId27"/>
    <p:sldId id="305" r:id="rId28"/>
    <p:sldId id="293" r:id="rId29"/>
    <p:sldId id="294" r:id="rId30"/>
    <p:sldId id="283" r:id="rId31"/>
    <p:sldId id="287" r:id="rId32"/>
    <p:sldId id="306" r:id="rId33"/>
  </p:sldIdLst>
  <p:sldSz cx="9144000" cy="6858000" type="screen4x3"/>
  <p:notesSz cx="6858000" cy="9144000"/>
  <p:embeddedFontLst>
    <p:embeddedFont>
      <p:font typeface="Century Gothic" panose="020B050202020202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6092"/>
    <a:srgbClr val="1F497D"/>
    <a:srgbClr val="2D7D9F"/>
    <a:srgbClr val="0000FF"/>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70EACE-1773-4C9E-8841-588236B5A3EF}" v="7928" dt="2024-06-05T12:50:24.364"/>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8" autoAdjust="0"/>
    <p:restoredTop sz="86410" autoAdjust="0"/>
  </p:normalViewPr>
  <p:slideViewPr>
    <p:cSldViewPr>
      <p:cViewPr varScale="1">
        <p:scale>
          <a:sx n="95" d="100"/>
          <a:sy n="95" d="100"/>
        </p:scale>
        <p:origin x="2256" y="114"/>
      </p:cViewPr>
      <p:guideLst>
        <p:guide orient="horz" pos="2160"/>
        <p:guide pos="2880"/>
      </p:guideLst>
    </p:cSldViewPr>
  </p:slideViewPr>
  <p:outlineViewPr>
    <p:cViewPr>
      <p:scale>
        <a:sx n="33" d="100"/>
        <a:sy n="33" d="100"/>
      </p:scale>
      <p:origin x="0" y="-2376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Coleman" userId="96f87ca1-0e64-4ae8-8d77-98757b85df0b" providerId="ADAL" clId="{7570EACE-1773-4C9E-8841-588236B5A3EF}"/>
    <pc:docChg chg="undo custSel addSld delSld modSld sldOrd">
      <pc:chgData name="Caitlin Coleman" userId="96f87ca1-0e64-4ae8-8d77-98757b85df0b" providerId="ADAL" clId="{7570EACE-1773-4C9E-8841-588236B5A3EF}" dt="2024-06-05T13:05:41.501" v="16737" actId="114"/>
      <pc:docMkLst>
        <pc:docMk/>
      </pc:docMkLst>
      <pc:sldChg chg="modSp mod">
        <pc:chgData name="Caitlin Coleman" userId="96f87ca1-0e64-4ae8-8d77-98757b85df0b" providerId="ADAL" clId="{7570EACE-1773-4C9E-8841-588236B5A3EF}" dt="2024-06-04T14:38:09.712" v="708" actId="20577"/>
        <pc:sldMkLst>
          <pc:docMk/>
          <pc:sldMk cId="0" sldId="264"/>
        </pc:sldMkLst>
        <pc:spChg chg="mod">
          <ac:chgData name="Caitlin Coleman" userId="96f87ca1-0e64-4ae8-8d77-98757b85df0b" providerId="ADAL" clId="{7570EACE-1773-4C9E-8841-588236B5A3EF}" dt="2024-06-04T14:38:09.712" v="708" actId="20577"/>
          <ac:spMkLst>
            <pc:docMk/>
            <pc:sldMk cId="0" sldId="264"/>
            <ac:spMk id="10243" creationId="{00000000-0000-0000-0000-000000000000}"/>
          </ac:spMkLst>
        </pc:spChg>
      </pc:sldChg>
      <pc:sldChg chg="addSp modSp mod modAnim">
        <pc:chgData name="Caitlin Coleman" userId="96f87ca1-0e64-4ae8-8d77-98757b85df0b" providerId="ADAL" clId="{7570EACE-1773-4C9E-8841-588236B5A3EF}" dt="2024-06-05T12:11:21.616" v="16534"/>
        <pc:sldMkLst>
          <pc:docMk/>
          <pc:sldMk cId="0" sldId="265"/>
        </pc:sldMkLst>
        <pc:spChg chg="add mod ord">
          <ac:chgData name="Caitlin Coleman" userId="96f87ca1-0e64-4ae8-8d77-98757b85df0b" providerId="ADAL" clId="{7570EACE-1773-4C9E-8841-588236B5A3EF}" dt="2024-06-05T12:11:21.616" v="16534"/>
          <ac:spMkLst>
            <pc:docMk/>
            <pc:sldMk cId="0" sldId="265"/>
            <ac:spMk id="4" creationId="{7E67C59F-2736-F213-7C40-BB9DF1335316}"/>
          </ac:spMkLst>
        </pc:spChg>
        <pc:spChg chg="add mod">
          <ac:chgData name="Caitlin Coleman" userId="96f87ca1-0e64-4ae8-8d77-98757b85df0b" providerId="ADAL" clId="{7570EACE-1773-4C9E-8841-588236B5A3EF}" dt="2024-06-04T14:42:52.527" v="1197" actId="1076"/>
          <ac:spMkLst>
            <pc:docMk/>
            <pc:sldMk cId="0" sldId="265"/>
            <ac:spMk id="5" creationId="{4667E7EA-CA2A-A4A2-01B2-2621830AF5F6}"/>
          </ac:spMkLst>
        </pc:spChg>
        <pc:spChg chg="mod">
          <ac:chgData name="Caitlin Coleman" userId="96f87ca1-0e64-4ae8-8d77-98757b85df0b" providerId="ADAL" clId="{7570EACE-1773-4C9E-8841-588236B5A3EF}" dt="2024-06-04T13:12:34.515" v="63" actId="20577"/>
          <ac:spMkLst>
            <pc:docMk/>
            <pc:sldMk cId="0" sldId="265"/>
            <ac:spMk id="11266" creationId="{00000000-0000-0000-0000-000000000000}"/>
          </ac:spMkLst>
        </pc:spChg>
        <pc:spChg chg="mod">
          <ac:chgData name="Caitlin Coleman" userId="96f87ca1-0e64-4ae8-8d77-98757b85df0b" providerId="ADAL" clId="{7570EACE-1773-4C9E-8841-588236B5A3EF}" dt="2024-06-04T14:42:22.058" v="1194" actId="27636"/>
          <ac:spMkLst>
            <pc:docMk/>
            <pc:sldMk cId="0" sldId="265"/>
            <ac:spMk id="11267" creationId="{00000000-0000-0000-0000-000000000000}"/>
          </ac:spMkLst>
        </pc:spChg>
        <pc:picChg chg="add mod modCrop">
          <ac:chgData name="Caitlin Coleman" userId="96f87ca1-0e64-4ae8-8d77-98757b85df0b" providerId="ADAL" clId="{7570EACE-1773-4C9E-8841-588236B5A3EF}" dt="2024-06-04T14:42:42.655" v="1196" actId="1076"/>
          <ac:picMkLst>
            <pc:docMk/>
            <pc:sldMk cId="0" sldId="265"/>
            <ac:picMk id="3" creationId="{71C14FB0-4818-43CA-0189-9324F920BE3B}"/>
          </ac:picMkLst>
        </pc:picChg>
      </pc:sldChg>
      <pc:sldChg chg="del">
        <pc:chgData name="Caitlin Coleman" userId="96f87ca1-0e64-4ae8-8d77-98757b85df0b" providerId="ADAL" clId="{7570EACE-1773-4C9E-8841-588236B5A3EF}" dt="2024-06-04T13:15:37.347" v="260" actId="2696"/>
        <pc:sldMkLst>
          <pc:docMk/>
          <pc:sldMk cId="0" sldId="267"/>
        </pc:sldMkLst>
      </pc:sldChg>
      <pc:sldChg chg="modSp mod ord">
        <pc:chgData name="Caitlin Coleman" userId="96f87ca1-0e64-4ae8-8d77-98757b85df0b" providerId="ADAL" clId="{7570EACE-1773-4C9E-8841-588236B5A3EF}" dt="2024-06-04T15:40:18.050" v="5222" actId="14100"/>
        <pc:sldMkLst>
          <pc:docMk/>
          <pc:sldMk cId="2069639696" sldId="268"/>
        </pc:sldMkLst>
        <pc:spChg chg="mod">
          <ac:chgData name="Caitlin Coleman" userId="96f87ca1-0e64-4ae8-8d77-98757b85df0b" providerId="ADAL" clId="{7570EACE-1773-4C9E-8841-588236B5A3EF}" dt="2024-06-04T15:40:18.050" v="5222" actId="14100"/>
          <ac:spMkLst>
            <pc:docMk/>
            <pc:sldMk cId="2069639696" sldId="268"/>
            <ac:spMk id="3" creationId="{F2508272-FE29-99EF-9D2C-7651D849C2FB}"/>
          </ac:spMkLst>
        </pc:spChg>
      </pc:sldChg>
      <pc:sldChg chg="del">
        <pc:chgData name="Caitlin Coleman" userId="96f87ca1-0e64-4ae8-8d77-98757b85df0b" providerId="ADAL" clId="{7570EACE-1773-4C9E-8841-588236B5A3EF}" dt="2024-06-04T13:21:13.222" v="359" actId="2696"/>
        <pc:sldMkLst>
          <pc:docMk/>
          <pc:sldMk cId="3029162902" sldId="270"/>
        </pc:sldMkLst>
      </pc:sldChg>
      <pc:sldChg chg="del">
        <pc:chgData name="Caitlin Coleman" userId="96f87ca1-0e64-4ae8-8d77-98757b85df0b" providerId="ADAL" clId="{7570EACE-1773-4C9E-8841-588236B5A3EF}" dt="2024-06-04T13:21:13.222" v="359" actId="2696"/>
        <pc:sldMkLst>
          <pc:docMk/>
          <pc:sldMk cId="1933572423" sldId="271"/>
        </pc:sldMkLst>
      </pc:sldChg>
      <pc:sldChg chg="modSp mod">
        <pc:chgData name="Caitlin Coleman" userId="96f87ca1-0e64-4ae8-8d77-98757b85df0b" providerId="ADAL" clId="{7570EACE-1773-4C9E-8841-588236B5A3EF}" dt="2024-06-05T12:14:30.804" v="16546" actId="33553"/>
        <pc:sldMkLst>
          <pc:docMk/>
          <pc:sldMk cId="3886239831" sldId="272"/>
        </pc:sldMkLst>
        <pc:spChg chg="mod">
          <ac:chgData name="Caitlin Coleman" userId="96f87ca1-0e64-4ae8-8d77-98757b85df0b" providerId="ADAL" clId="{7570EACE-1773-4C9E-8841-588236B5A3EF}" dt="2024-06-05T12:14:30.804" v="16546" actId="33553"/>
          <ac:spMkLst>
            <pc:docMk/>
            <pc:sldMk cId="3886239831" sldId="272"/>
            <ac:spMk id="2" creationId="{4E7A1944-20A9-5EFC-CF5D-428D07B9FF1F}"/>
          </ac:spMkLst>
        </pc:spChg>
        <pc:spChg chg="mod">
          <ac:chgData name="Caitlin Coleman" userId="96f87ca1-0e64-4ae8-8d77-98757b85df0b" providerId="ADAL" clId="{7570EACE-1773-4C9E-8841-588236B5A3EF}" dt="2024-06-04T13:12:18.992" v="48" actId="6549"/>
          <ac:spMkLst>
            <pc:docMk/>
            <pc:sldMk cId="3886239831" sldId="272"/>
            <ac:spMk id="3" creationId="{FF68ED90-5F09-E335-E8D2-4F2687C0EB59}"/>
          </ac:spMkLst>
        </pc:spChg>
      </pc:sldChg>
      <pc:sldChg chg="del">
        <pc:chgData name="Caitlin Coleman" userId="96f87ca1-0e64-4ae8-8d77-98757b85df0b" providerId="ADAL" clId="{7570EACE-1773-4C9E-8841-588236B5A3EF}" dt="2024-06-04T13:15:37.347" v="260" actId="2696"/>
        <pc:sldMkLst>
          <pc:docMk/>
          <pc:sldMk cId="176985924" sldId="273"/>
        </pc:sldMkLst>
      </pc:sldChg>
      <pc:sldChg chg="del">
        <pc:chgData name="Caitlin Coleman" userId="96f87ca1-0e64-4ae8-8d77-98757b85df0b" providerId="ADAL" clId="{7570EACE-1773-4C9E-8841-588236B5A3EF}" dt="2024-06-04T13:15:37.347" v="260" actId="2696"/>
        <pc:sldMkLst>
          <pc:docMk/>
          <pc:sldMk cId="2900955170" sldId="274"/>
        </pc:sldMkLst>
      </pc:sldChg>
      <pc:sldChg chg="del">
        <pc:chgData name="Caitlin Coleman" userId="96f87ca1-0e64-4ae8-8d77-98757b85df0b" providerId="ADAL" clId="{7570EACE-1773-4C9E-8841-588236B5A3EF}" dt="2024-06-04T13:16:12.254" v="261" actId="2696"/>
        <pc:sldMkLst>
          <pc:docMk/>
          <pc:sldMk cId="619121343" sldId="275"/>
        </pc:sldMkLst>
      </pc:sldChg>
      <pc:sldChg chg="modSp mod ord">
        <pc:chgData name="Caitlin Coleman" userId="96f87ca1-0e64-4ae8-8d77-98757b85df0b" providerId="ADAL" clId="{7570EACE-1773-4C9E-8841-588236B5A3EF}" dt="2024-06-04T15:39:11.200" v="5214" actId="255"/>
        <pc:sldMkLst>
          <pc:docMk/>
          <pc:sldMk cId="1146028520" sldId="276"/>
        </pc:sldMkLst>
        <pc:spChg chg="mod">
          <ac:chgData name="Caitlin Coleman" userId="96f87ca1-0e64-4ae8-8d77-98757b85df0b" providerId="ADAL" clId="{7570EACE-1773-4C9E-8841-588236B5A3EF}" dt="2024-06-04T15:38:24.715" v="5195" actId="404"/>
          <ac:spMkLst>
            <pc:docMk/>
            <pc:sldMk cId="1146028520" sldId="276"/>
            <ac:spMk id="2" creationId="{671ED285-5CB0-174E-014C-EE0E32FC90D6}"/>
          </ac:spMkLst>
        </pc:spChg>
        <pc:spChg chg="mod">
          <ac:chgData name="Caitlin Coleman" userId="96f87ca1-0e64-4ae8-8d77-98757b85df0b" providerId="ADAL" clId="{7570EACE-1773-4C9E-8841-588236B5A3EF}" dt="2024-06-04T15:39:11.200" v="5214" actId="255"/>
          <ac:spMkLst>
            <pc:docMk/>
            <pc:sldMk cId="1146028520" sldId="276"/>
            <ac:spMk id="3" creationId="{0D54836E-1DE3-02CC-70C3-EB5C16CF3F62}"/>
          </ac:spMkLst>
        </pc:spChg>
      </pc:sldChg>
      <pc:sldChg chg="addSp delSp modSp add mod modAnim">
        <pc:chgData name="Caitlin Coleman" userId="96f87ca1-0e64-4ae8-8d77-98757b85df0b" providerId="ADAL" clId="{7570EACE-1773-4C9E-8841-588236B5A3EF}" dt="2024-06-04T14:49:05.439" v="1722" actId="404"/>
        <pc:sldMkLst>
          <pc:docMk/>
          <pc:sldMk cId="1564158450" sldId="277"/>
        </pc:sldMkLst>
        <pc:spChg chg="mod">
          <ac:chgData name="Caitlin Coleman" userId="96f87ca1-0e64-4ae8-8d77-98757b85df0b" providerId="ADAL" clId="{7570EACE-1773-4C9E-8841-588236B5A3EF}" dt="2024-06-04T14:49:05.439" v="1722" actId="404"/>
          <ac:spMkLst>
            <pc:docMk/>
            <pc:sldMk cId="1564158450" sldId="277"/>
            <ac:spMk id="11266" creationId="{00000000-0000-0000-0000-000000000000}"/>
          </ac:spMkLst>
        </pc:spChg>
        <pc:spChg chg="mod">
          <ac:chgData name="Caitlin Coleman" userId="96f87ca1-0e64-4ae8-8d77-98757b85df0b" providerId="ADAL" clId="{7570EACE-1773-4C9E-8841-588236B5A3EF}" dt="2024-06-04T14:48:52.684" v="1715" actId="27636"/>
          <ac:spMkLst>
            <pc:docMk/>
            <pc:sldMk cId="1564158450" sldId="277"/>
            <ac:spMk id="11267" creationId="{00000000-0000-0000-0000-000000000000}"/>
          </ac:spMkLst>
        </pc:spChg>
        <pc:picChg chg="add del mod">
          <ac:chgData name="Caitlin Coleman" userId="96f87ca1-0e64-4ae8-8d77-98757b85df0b" providerId="ADAL" clId="{7570EACE-1773-4C9E-8841-588236B5A3EF}" dt="2024-06-04T13:28:30.648" v="371" actId="478"/>
          <ac:picMkLst>
            <pc:docMk/>
            <pc:sldMk cId="1564158450" sldId="277"/>
            <ac:picMk id="3" creationId="{90ADC933-9B0C-2D6E-0E77-2D7D147AEA05}"/>
          </ac:picMkLst>
        </pc:picChg>
      </pc:sldChg>
      <pc:sldChg chg="addSp delSp modSp add mod modAnim">
        <pc:chgData name="Caitlin Coleman" userId="96f87ca1-0e64-4ae8-8d77-98757b85df0b" providerId="ADAL" clId="{7570EACE-1773-4C9E-8841-588236B5A3EF}" dt="2024-06-05T13:01:41.606" v="16733" actId="20577"/>
        <pc:sldMkLst>
          <pc:docMk/>
          <pc:sldMk cId="1216387326" sldId="278"/>
        </pc:sldMkLst>
        <pc:spChg chg="add mod ord">
          <ac:chgData name="Caitlin Coleman" userId="96f87ca1-0e64-4ae8-8d77-98757b85df0b" providerId="ADAL" clId="{7570EACE-1773-4C9E-8841-588236B5A3EF}" dt="2024-06-05T12:12:19.025" v="16537"/>
          <ac:spMkLst>
            <pc:docMk/>
            <pc:sldMk cId="1216387326" sldId="278"/>
            <ac:spMk id="4" creationId="{1849CE3B-CA5C-1ADA-BC18-4DFFDE202516}"/>
          </ac:spMkLst>
        </pc:spChg>
        <pc:spChg chg="add mod">
          <ac:chgData name="Caitlin Coleman" userId="96f87ca1-0e64-4ae8-8d77-98757b85df0b" providerId="ADAL" clId="{7570EACE-1773-4C9E-8841-588236B5A3EF}" dt="2024-06-04T16:12:02.743" v="6281" actId="1076"/>
          <ac:spMkLst>
            <pc:docMk/>
            <pc:sldMk cId="1216387326" sldId="278"/>
            <ac:spMk id="5" creationId="{D3184B3D-964A-2BBC-3573-DDA7E645123D}"/>
          </ac:spMkLst>
        </pc:spChg>
        <pc:spChg chg="add del mod">
          <ac:chgData name="Caitlin Coleman" userId="96f87ca1-0e64-4ae8-8d77-98757b85df0b" providerId="ADAL" clId="{7570EACE-1773-4C9E-8841-588236B5A3EF}" dt="2024-06-04T16:11:01.803" v="6124" actId="478"/>
          <ac:spMkLst>
            <pc:docMk/>
            <pc:sldMk cId="1216387326" sldId="278"/>
            <ac:spMk id="6" creationId="{FBD3E22E-2ECC-53B8-2447-A88C06A4B120}"/>
          </ac:spMkLst>
        </pc:spChg>
        <pc:spChg chg="mod">
          <ac:chgData name="Caitlin Coleman" userId="96f87ca1-0e64-4ae8-8d77-98757b85df0b" providerId="ADAL" clId="{7570EACE-1773-4C9E-8841-588236B5A3EF}" dt="2024-06-04T16:13:05.576" v="6304" actId="404"/>
          <ac:spMkLst>
            <pc:docMk/>
            <pc:sldMk cId="1216387326" sldId="278"/>
            <ac:spMk id="11266" creationId="{00000000-0000-0000-0000-000000000000}"/>
          </ac:spMkLst>
        </pc:spChg>
        <pc:spChg chg="mod">
          <ac:chgData name="Caitlin Coleman" userId="96f87ca1-0e64-4ae8-8d77-98757b85df0b" providerId="ADAL" clId="{7570EACE-1773-4C9E-8841-588236B5A3EF}" dt="2024-06-05T13:01:41.606" v="16733" actId="20577"/>
          <ac:spMkLst>
            <pc:docMk/>
            <pc:sldMk cId="1216387326" sldId="278"/>
            <ac:spMk id="11267" creationId="{00000000-0000-0000-0000-000000000000}"/>
          </ac:spMkLst>
        </pc:spChg>
        <pc:picChg chg="add mod modCrop">
          <ac:chgData name="Caitlin Coleman" userId="96f87ca1-0e64-4ae8-8d77-98757b85df0b" providerId="ADAL" clId="{7570EACE-1773-4C9E-8841-588236B5A3EF}" dt="2024-06-04T16:11:56.848" v="6280" actId="1076"/>
          <ac:picMkLst>
            <pc:docMk/>
            <pc:sldMk cId="1216387326" sldId="278"/>
            <ac:picMk id="3" creationId="{552014F5-47A9-59DE-3027-1C3845745DDB}"/>
          </ac:picMkLst>
        </pc:picChg>
      </pc:sldChg>
      <pc:sldChg chg="addSp delSp modSp add mod modAnim">
        <pc:chgData name="Caitlin Coleman" userId="96f87ca1-0e64-4ae8-8d77-98757b85df0b" providerId="ADAL" clId="{7570EACE-1773-4C9E-8841-588236B5A3EF}" dt="2024-06-05T12:17:10.025" v="16552" actId="962"/>
        <pc:sldMkLst>
          <pc:docMk/>
          <pc:sldMk cId="2923603008" sldId="279"/>
        </pc:sldMkLst>
        <pc:spChg chg="add del mod">
          <ac:chgData name="Caitlin Coleman" userId="96f87ca1-0e64-4ae8-8d77-98757b85df0b" providerId="ADAL" clId="{7570EACE-1773-4C9E-8841-588236B5A3EF}" dt="2024-06-04T16:29:51.136" v="8042" actId="478"/>
          <ac:spMkLst>
            <pc:docMk/>
            <pc:sldMk cId="2923603008" sldId="279"/>
            <ac:spMk id="6" creationId="{1E7C9175-D1E6-96F3-93C6-E6AD95E6819C}"/>
          </ac:spMkLst>
        </pc:spChg>
        <pc:spChg chg="add del mod">
          <ac:chgData name="Caitlin Coleman" userId="96f87ca1-0e64-4ae8-8d77-98757b85df0b" providerId="ADAL" clId="{7570EACE-1773-4C9E-8841-588236B5A3EF}" dt="2024-06-04T16:29:52.813" v="8043" actId="478"/>
          <ac:spMkLst>
            <pc:docMk/>
            <pc:sldMk cId="2923603008" sldId="279"/>
            <ac:spMk id="7" creationId="{09A76811-5E84-B535-B0EC-46E35496AE16}"/>
          </ac:spMkLst>
        </pc:spChg>
        <pc:spChg chg="add mod ord">
          <ac:chgData name="Caitlin Coleman" userId="96f87ca1-0e64-4ae8-8d77-98757b85df0b" providerId="ADAL" clId="{7570EACE-1773-4C9E-8841-588236B5A3EF}" dt="2024-06-05T12:12:43.421" v="16538"/>
          <ac:spMkLst>
            <pc:docMk/>
            <pc:sldMk cId="2923603008" sldId="279"/>
            <ac:spMk id="8" creationId="{A3FFEA8C-1353-2AAC-ABBB-CCCAA453F59B}"/>
          </ac:spMkLst>
        </pc:spChg>
        <pc:spChg chg="add mod">
          <ac:chgData name="Caitlin Coleman" userId="96f87ca1-0e64-4ae8-8d77-98757b85df0b" providerId="ADAL" clId="{7570EACE-1773-4C9E-8841-588236B5A3EF}" dt="2024-06-04T16:42:54.182" v="8984" actId="1076"/>
          <ac:spMkLst>
            <pc:docMk/>
            <pc:sldMk cId="2923603008" sldId="279"/>
            <ac:spMk id="9" creationId="{9989D57D-A9C1-D2FC-5522-9FF28A36FED9}"/>
          </ac:spMkLst>
        </pc:spChg>
        <pc:spChg chg="mod">
          <ac:chgData name="Caitlin Coleman" userId="96f87ca1-0e64-4ae8-8d77-98757b85df0b" providerId="ADAL" clId="{7570EACE-1773-4C9E-8841-588236B5A3EF}" dt="2024-06-04T16:30:12.742" v="8051" actId="404"/>
          <ac:spMkLst>
            <pc:docMk/>
            <pc:sldMk cId="2923603008" sldId="279"/>
            <ac:spMk id="11266" creationId="{00000000-0000-0000-0000-000000000000}"/>
          </ac:spMkLst>
        </pc:spChg>
        <pc:spChg chg="mod">
          <ac:chgData name="Caitlin Coleman" userId="96f87ca1-0e64-4ae8-8d77-98757b85df0b" providerId="ADAL" clId="{7570EACE-1773-4C9E-8841-588236B5A3EF}" dt="2024-06-04T16:42:30.870" v="8978"/>
          <ac:spMkLst>
            <pc:docMk/>
            <pc:sldMk cId="2923603008" sldId="279"/>
            <ac:spMk id="11267" creationId="{00000000-0000-0000-0000-000000000000}"/>
          </ac:spMkLst>
        </pc:spChg>
        <pc:picChg chg="add mod modCrop">
          <ac:chgData name="Caitlin Coleman" userId="96f87ca1-0e64-4ae8-8d77-98757b85df0b" providerId="ADAL" clId="{7570EACE-1773-4C9E-8841-588236B5A3EF}" dt="2024-06-05T12:17:10.025" v="16552" actId="962"/>
          <ac:picMkLst>
            <pc:docMk/>
            <pc:sldMk cId="2923603008" sldId="279"/>
            <ac:picMk id="3" creationId="{6CD74EE0-63AF-E73D-4934-7EDCA8624566}"/>
          </ac:picMkLst>
        </pc:picChg>
        <pc:picChg chg="add del mod modCrop">
          <ac:chgData name="Caitlin Coleman" userId="96f87ca1-0e64-4ae8-8d77-98757b85df0b" providerId="ADAL" clId="{7570EACE-1773-4C9E-8841-588236B5A3EF}" dt="2024-06-04T16:29:53.262" v="8044" actId="478"/>
          <ac:picMkLst>
            <pc:docMk/>
            <pc:sldMk cId="2923603008" sldId="279"/>
            <ac:picMk id="5" creationId="{9AD78C84-9BA5-1CBD-AAF0-8711A69A6A66}"/>
          </ac:picMkLst>
        </pc:picChg>
      </pc:sldChg>
      <pc:sldChg chg="addSp delSp modSp add mod modAnim">
        <pc:chgData name="Caitlin Coleman" userId="96f87ca1-0e64-4ae8-8d77-98757b85df0b" providerId="ADAL" clId="{7570EACE-1773-4C9E-8841-588236B5A3EF}" dt="2024-06-04T17:55:37.407" v="12125" actId="478"/>
        <pc:sldMkLst>
          <pc:docMk/>
          <pc:sldMk cId="465429436" sldId="280"/>
        </pc:sldMkLst>
        <pc:spChg chg="add del mod">
          <ac:chgData name="Caitlin Coleman" userId="96f87ca1-0e64-4ae8-8d77-98757b85df0b" providerId="ADAL" clId="{7570EACE-1773-4C9E-8841-588236B5A3EF}" dt="2024-06-04T17:10:07.167" v="10969" actId="478"/>
          <ac:spMkLst>
            <pc:docMk/>
            <pc:sldMk cId="465429436" sldId="280"/>
            <ac:spMk id="6" creationId="{CAE8895A-5140-8B4E-E8CB-DD1B6B3B3AC7}"/>
          </ac:spMkLst>
        </pc:spChg>
        <pc:spChg chg="add del mod">
          <ac:chgData name="Caitlin Coleman" userId="96f87ca1-0e64-4ae8-8d77-98757b85df0b" providerId="ADAL" clId="{7570EACE-1773-4C9E-8841-588236B5A3EF}" dt="2024-06-04T17:10:09.533" v="10971" actId="478"/>
          <ac:spMkLst>
            <pc:docMk/>
            <pc:sldMk cId="465429436" sldId="280"/>
            <ac:spMk id="7" creationId="{84428A8C-262B-803E-8602-DD6F3002409C}"/>
          </ac:spMkLst>
        </pc:spChg>
        <pc:spChg chg="add del mod">
          <ac:chgData name="Caitlin Coleman" userId="96f87ca1-0e64-4ae8-8d77-98757b85df0b" providerId="ADAL" clId="{7570EACE-1773-4C9E-8841-588236B5A3EF}" dt="2024-06-04T17:55:36.172" v="12124" actId="478"/>
          <ac:spMkLst>
            <pc:docMk/>
            <pc:sldMk cId="465429436" sldId="280"/>
            <ac:spMk id="8" creationId="{785FB2C4-3A8F-7BF7-1D46-A87993C86134}"/>
          </ac:spMkLst>
        </pc:spChg>
        <pc:spChg chg="add del mod">
          <ac:chgData name="Caitlin Coleman" userId="96f87ca1-0e64-4ae8-8d77-98757b85df0b" providerId="ADAL" clId="{7570EACE-1773-4C9E-8841-588236B5A3EF}" dt="2024-06-04T17:55:37.407" v="12125" actId="478"/>
          <ac:spMkLst>
            <pc:docMk/>
            <pc:sldMk cId="465429436" sldId="280"/>
            <ac:spMk id="9" creationId="{66017BDB-E4A4-0DC4-3EBC-B1F8A79AF5B1}"/>
          </ac:spMkLst>
        </pc:spChg>
        <pc:spChg chg="mod">
          <ac:chgData name="Caitlin Coleman" userId="96f87ca1-0e64-4ae8-8d77-98757b85df0b" providerId="ADAL" clId="{7570EACE-1773-4C9E-8841-588236B5A3EF}" dt="2024-06-04T17:09:43.374" v="10957" actId="404"/>
          <ac:spMkLst>
            <pc:docMk/>
            <pc:sldMk cId="465429436" sldId="280"/>
            <ac:spMk id="11266" creationId="{00000000-0000-0000-0000-000000000000}"/>
          </ac:spMkLst>
        </pc:spChg>
        <pc:spChg chg="mod">
          <ac:chgData name="Caitlin Coleman" userId="96f87ca1-0e64-4ae8-8d77-98757b85df0b" providerId="ADAL" clId="{7570EACE-1773-4C9E-8841-588236B5A3EF}" dt="2024-06-04T17:55:21.679" v="12120" actId="27636"/>
          <ac:spMkLst>
            <pc:docMk/>
            <pc:sldMk cId="465429436" sldId="280"/>
            <ac:spMk id="11267" creationId="{00000000-0000-0000-0000-000000000000}"/>
          </ac:spMkLst>
        </pc:spChg>
        <pc:picChg chg="add del mod modCrop">
          <ac:chgData name="Caitlin Coleman" userId="96f87ca1-0e64-4ae8-8d77-98757b85df0b" providerId="ADAL" clId="{7570EACE-1773-4C9E-8841-588236B5A3EF}" dt="2024-06-04T17:55:34.675" v="12123" actId="478"/>
          <ac:picMkLst>
            <pc:docMk/>
            <pc:sldMk cId="465429436" sldId="280"/>
            <ac:picMk id="3" creationId="{EB5DE1DA-AE2A-9DA5-8EB0-633AE02C4E20}"/>
          </ac:picMkLst>
        </pc:picChg>
        <pc:picChg chg="add del mod modCrop">
          <ac:chgData name="Caitlin Coleman" userId="96f87ca1-0e64-4ae8-8d77-98757b85df0b" providerId="ADAL" clId="{7570EACE-1773-4C9E-8841-588236B5A3EF}" dt="2024-06-04T17:10:07.813" v="10970" actId="478"/>
          <ac:picMkLst>
            <pc:docMk/>
            <pc:sldMk cId="465429436" sldId="280"/>
            <ac:picMk id="5" creationId="{881DA3C6-0721-35B1-2D55-F8C472DC5D41}"/>
          </ac:picMkLst>
        </pc:picChg>
      </pc:sldChg>
      <pc:sldChg chg="addSp modSp add mod modAnim">
        <pc:chgData name="Caitlin Coleman" userId="96f87ca1-0e64-4ae8-8d77-98757b85df0b" providerId="ADAL" clId="{7570EACE-1773-4C9E-8841-588236B5A3EF}" dt="2024-06-05T12:13:38.697" v="16543"/>
        <pc:sldMkLst>
          <pc:docMk/>
          <pc:sldMk cId="1907892862" sldId="281"/>
        </pc:sldMkLst>
        <pc:spChg chg="add mod ord">
          <ac:chgData name="Caitlin Coleman" userId="96f87ca1-0e64-4ae8-8d77-98757b85df0b" providerId="ADAL" clId="{7570EACE-1773-4C9E-8841-588236B5A3EF}" dt="2024-06-05T12:13:38.697" v="16543"/>
          <ac:spMkLst>
            <pc:docMk/>
            <pc:sldMk cId="1907892862" sldId="281"/>
            <ac:spMk id="4" creationId="{368BEF88-F9E8-78D4-5FEB-AF44C3A8B8B0}"/>
          </ac:spMkLst>
        </pc:spChg>
        <pc:spChg chg="add mod">
          <ac:chgData name="Caitlin Coleman" userId="96f87ca1-0e64-4ae8-8d77-98757b85df0b" providerId="ADAL" clId="{7570EACE-1773-4C9E-8841-588236B5A3EF}" dt="2024-06-04T18:16:24.311" v="13448" actId="1076"/>
          <ac:spMkLst>
            <pc:docMk/>
            <pc:sldMk cId="1907892862" sldId="281"/>
            <ac:spMk id="5" creationId="{15DF51AD-C6C0-5836-4BAC-A30902009375}"/>
          </ac:spMkLst>
        </pc:spChg>
        <pc:spChg chg="mod">
          <ac:chgData name="Caitlin Coleman" userId="96f87ca1-0e64-4ae8-8d77-98757b85df0b" providerId="ADAL" clId="{7570EACE-1773-4C9E-8841-588236B5A3EF}" dt="2024-06-04T13:13:54.721" v="153" actId="20577"/>
          <ac:spMkLst>
            <pc:docMk/>
            <pc:sldMk cId="1907892862" sldId="281"/>
            <ac:spMk id="11266" creationId="{00000000-0000-0000-0000-000000000000}"/>
          </ac:spMkLst>
        </pc:spChg>
        <pc:spChg chg="mod">
          <ac:chgData name="Caitlin Coleman" userId="96f87ca1-0e64-4ae8-8d77-98757b85df0b" providerId="ADAL" clId="{7570EACE-1773-4C9E-8841-588236B5A3EF}" dt="2024-06-04T18:15:39.938" v="13438" actId="27636"/>
          <ac:spMkLst>
            <pc:docMk/>
            <pc:sldMk cId="1907892862" sldId="281"/>
            <ac:spMk id="11267" creationId="{00000000-0000-0000-0000-000000000000}"/>
          </ac:spMkLst>
        </pc:spChg>
        <pc:picChg chg="add mod modCrop">
          <ac:chgData name="Caitlin Coleman" userId="96f87ca1-0e64-4ae8-8d77-98757b85df0b" providerId="ADAL" clId="{7570EACE-1773-4C9E-8841-588236B5A3EF}" dt="2024-06-04T18:16:11.311" v="13447" actId="1076"/>
          <ac:picMkLst>
            <pc:docMk/>
            <pc:sldMk cId="1907892862" sldId="281"/>
            <ac:picMk id="3" creationId="{9DB6BB22-7DD6-92D3-D101-5A797AEA2C37}"/>
          </ac:picMkLst>
        </pc:picChg>
      </pc:sldChg>
      <pc:sldChg chg="addSp modSp add mod modAnim">
        <pc:chgData name="Caitlin Coleman" userId="96f87ca1-0e64-4ae8-8d77-98757b85df0b" providerId="ADAL" clId="{7570EACE-1773-4C9E-8841-588236B5A3EF}" dt="2024-06-05T12:45:28.805" v="16593" actId="27107"/>
        <pc:sldMkLst>
          <pc:docMk/>
          <pc:sldMk cId="2803939767" sldId="282"/>
        </pc:sldMkLst>
        <pc:spChg chg="add mod ord">
          <ac:chgData name="Caitlin Coleman" userId="96f87ca1-0e64-4ae8-8d77-98757b85df0b" providerId="ADAL" clId="{7570EACE-1773-4C9E-8841-588236B5A3EF}" dt="2024-06-05T12:45:22.998" v="16592" actId="1076"/>
          <ac:spMkLst>
            <pc:docMk/>
            <pc:sldMk cId="2803939767" sldId="282"/>
            <ac:spMk id="4" creationId="{270D61CB-BBBC-5244-2C4A-27E74B9CA6FD}"/>
          </ac:spMkLst>
        </pc:spChg>
        <pc:spChg chg="add mod">
          <ac:chgData name="Caitlin Coleman" userId="96f87ca1-0e64-4ae8-8d77-98757b85df0b" providerId="ADAL" clId="{7570EACE-1773-4C9E-8841-588236B5A3EF}" dt="2024-06-05T12:45:08.523" v="16589" actId="1076"/>
          <ac:spMkLst>
            <pc:docMk/>
            <pc:sldMk cId="2803939767" sldId="282"/>
            <ac:spMk id="5" creationId="{2CDA932A-907B-5AFE-4CB2-4AAE2306A0B4}"/>
          </ac:spMkLst>
        </pc:spChg>
        <pc:spChg chg="mod">
          <ac:chgData name="Caitlin Coleman" userId="96f87ca1-0e64-4ae8-8d77-98757b85df0b" providerId="ADAL" clId="{7570EACE-1773-4C9E-8841-588236B5A3EF}" dt="2024-06-04T18:23:23.828" v="13830" actId="404"/>
          <ac:spMkLst>
            <pc:docMk/>
            <pc:sldMk cId="2803939767" sldId="282"/>
            <ac:spMk id="11266" creationId="{00000000-0000-0000-0000-000000000000}"/>
          </ac:spMkLst>
        </pc:spChg>
        <pc:spChg chg="mod">
          <ac:chgData name="Caitlin Coleman" userId="96f87ca1-0e64-4ae8-8d77-98757b85df0b" providerId="ADAL" clId="{7570EACE-1773-4C9E-8841-588236B5A3EF}" dt="2024-06-05T12:45:28.805" v="16593" actId="27107"/>
          <ac:spMkLst>
            <pc:docMk/>
            <pc:sldMk cId="2803939767" sldId="282"/>
            <ac:spMk id="11267" creationId="{00000000-0000-0000-0000-000000000000}"/>
          </ac:spMkLst>
        </pc:spChg>
        <pc:picChg chg="add mod modCrop">
          <ac:chgData name="Caitlin Coleman" userId="96f87ca1-0e64-4ae8-8d77-98757b85df0b" providerId="ADAL" clId="{7570EACE-1773-4C9E-8841-588236B5A3EF}" dt="2024-06-05T12:45:11.318" v="16590" actId="1076"/>
          <ac:picMkLst>
            <pc:docMk/>
            <pc:sldMk cId="2803939767" sldId="282"/>
            <ac:picMk id="3" creationId="{04AB3D11-DCFD-EEE8-AFBF-9CBBB6AFBB74}"/>
          </ac:picMkLst>
        </pc:picChg>
      </pc:sldChg>
      <pc:sldChg chg="modSp add mod modAnim">
        <pc:chgData name="Caitlin Coleman" userId="96f87ca1-0e64-4ae8-8d77-98757b85df0b" providerId="ADAL" clId="{7570EACE-1773-4C9E-8841-588236B5A3EF}" dt="2024-06-05T12:23:27.141" v="16554" actId="255"/>
        <pc:sldMkLst>
          <pc:docMk/>
          <pc:sldMk cId="454914781" sldId="283"/>
        </pc:sldMkLst>
        <pc:spChg chg="mod">
          <ac:chgData name="Caitlin Coleman" userId="96f87ca1-0e64-4ae8-8d77-98757b85df0b" providerId="ADAL" clId="{7570EACE-1773-4C9E-8841-588236B5A3EF}" dt="2024-06-04T13:14:23.273" v="169" actId="20577"/>
          <ac:spMkLst>
            <pc:docMk/>
            <pc:sldMk cId="454914781" sldId="283"/>
            <ac:spMk id="11266" creationId="{00000000-0000-0000-0000-000000000000}"/>
          </ac:spMkLst>
        </pc:spChg>
        <pc:spChg chg="mod">
          <ac:chgData name="Caitlin Coleman" userId="96f87ca1-0e64-4ae8-8d77-98757b85df0b" providerId="ADAL" clId="{7570EACE-1773-4C9E-8841-588236B5A3EF}" dt="2024-06-05T12:23:27.141" v="16554" actId="255"/>
          <ac:spMkLst>
            <pc:docMk/>
            <pc:sldMk cId="454914781" sldId="283"/>
            <ac:spMk id="11267" creationId="{00000000-0000-0000-0000-000000000000}"/>
          </ac:spMkLst>
        </pc:spChg>
      </pc:sldChg>
      <pc:sldChg chg="modSp add del mod modAnim">
        <pc:chgData name="Caitlin Coleman" userId="96f87ca1-0e64-4ae8-8d77-98757b85df0b" providerId="ADAL" clId="{7570EACE-1773-4C9E-8841-588236B5A3EF}" dt="2024-06-04T17:09:14.270" v="10947" actId="2696"/>
        <pc:sldMkLst>
          <pc:docMk/>
          <pc:sldMk cId="880211481" sldId="284"/>
        </pc:sldMkLst>
        <pc:spChg chg="mod">
          <ac:chgData name="Caitlin Coleman" userId="96f87ca1-0e64-4ae8-8d77-98757b85df0b" providerId="ADAL" clId="{7570EACE-1773-4C9E-8841-588236B5A3EF}" dt="2024-06-04T13:14:37.393" v="193" actId="20577"/>
          <ac:spMkLst>
            <pc:docMk/>
            <pc:sldMk cId="880211481" sldId="284"/>
            <ac:spMk id="11266" creationId="{00000000-0000-0000-0000-000000000000}"/>
          </ac:spMkLst>
        </pc:spChg>
        <pc:spChg chg="mod">
          <ac:chgData name="Caitlin Coleman" userId="96f87ca1-0e64-4ae8-8d77-98757b85df0b" providerId="ADAL" clId="{7570EACE-1773-4C9E-8841-588236B5A3EF}" dt="2024-06-04T13:14:43.485" v="194"/>
          <ac:spMkLst>
            <pc:docMk/>
            <pc:sldMk cId="880211481" sldId="284"/>
            <ac:spMk id="11267" creationId="{00000000-0000-0000-0000-000000000000}"/>
          </ac:spMkLst>
        </pc:spChg>
      </pc:sldChg>
      <pc:sldChg chg="modSp add del mod modAnim">
        <pc:chgData name="Caitlin Coleman" userId="96f87ca1-0e64-4ae8-8d77-98757b85df0b" providerId="ADAL" clId="{7570EACE-1773-4C9E-8841-588236B5A3EF}" dt="2024-06-04T17:09:14.270" v="10947" actId="2696"/>
        <pc:sldMkLst>
          <pc:docMk/>
          <pc:sldMk cId="1289593579" sldId="285"/>
        </pc:sldMkLst>
        <pc:spChg chg="mod">
          <ac:chgData name="Caitlin Coleman" userId="96f87ca1-0e64-4ae8-8d77-98757b85df0b" providerId="ADAL" clId="{7570EACE-1773-4C9E-8841-588236B5A3EF}" dt="2024-06-04T13:14:54.049" v="220" actId="20577"/>
          <ac:spMkLst>
            <pc:docMk/>
            <pc:sldMk cId="1289593579" sldId="285"/>
            <ac:spMk id="11266" creationId="{00000000-0000-0000-0000-000000000000}"/>
          </ac:spMkLst>
        </pc:spChg>
        <pc:spChg chg="mod">
          <ac:chgData name="Caitlin Coleman" userId="96f87ca1-0e64-4ae8-8d77-98757b85df0b" providerId="ADAL" clId="{7570EACE-1773-4C9E-8841-588236B5A3EF}" dt="2024-06-04T13:14:59.245" v="221"/>
          <ac:spMkLst>
            <pc:docMk/>
            <pc:sldMk cId="1289593579" sldId="285"/>
            <ac:spMk id="11267" creationId="{00000000-0000-0000-0000-000000000000}"/>
          </ac:spMkLst>
        </pc:spChg>
      </pc:sldChg>
      <pc:sldChg chg="modSp add del mod modAnim">
        <pc:chgData name="Caitlin Coleman" userId="96f87ca1-0e64-4ae8-8d77-98757b85df0b" providerId="ADAL" clId="{7570EACE-1773-4C9E-8841-588236B5A3EF}" dt="2024-06-04T17:09:14.270" v="10947" actId="2696"/>
        <pc:sldMkLst>
          <pc:docMk/>
          <pc:sldMk cId="4006162744" sldId="286"/>
        </pc:sldMkLst>
        <pc:spChg chg="mod">
          <ac:chgData name="Caitlin Coleman" userId="96f87ca1-0e64-4ae8-8d77-98757b85df0b" providerId="ADAL" clId="{7570EACE-1773-4C9E-8841-588236B5A3EF}" dt="2024-06-04T13:15:09.040" v="245" actId="20577"/>
          <ac:spMkLst>
            <pc:docMk/>
            <pc:sldMk cId="4006162744" sldId="286"/>
            <ac:spMk id="11266" creationId="{00000000-0000-0000-0000-000000000000}"/>
          </ac:spMkLst>
        </pc:spChg>
        <pc:spChg chg="mod">
          <ac:chgData name="Caitlin Coleman" userId="96f87ca1-0e64-4ae8-8d77-98757b85df0b" providerId="ADAL" clId="{7570EACE-1773-4C9E-8841-588236B5A3EF}" dt="2024-06-04T13:15:15.635" v="246"/>
          <ac:spMkLst>
            <pc:docMk/>
            <pc:sldMk cId="4006162744" sldId="286"/>
            <ac:spMk id="11267" creationId="{00000000-0000-0000-0000-000000000000}"/>
          </ac:spMkLst>
        </pc:spChg>
      </pc:sldChg>
      <pc:sldChg chg="modSp add mod modAnim">
        <pc:chgData name="Caitlin Coleman" userId="96f87ca1-0e64-4ae8-8d77-98757b85df0b" providerId="ADAL" clId="{7570EACE-1773-4C9E-8841-588236B5A3EF}" dt="2024-06-04T19:08:39.942" v="16533" actId="20577"/>
        <pc:sldMkLst>
          <pc:docMk/>
          <pc:sldMk cId="3818478750" sldId="287"/>
        </pc:sldMkLst>
        <pc:spChg chg="mod">
          <ac:chgData name="Caitlin Coleman" userId="96f87ca1-0e64-4ae8-8d77-98757b85df0b" providerId="ADAL" clId="{7570EACE-1773-4C9E-8841-588236B5A3EF}" dt="2024-06-04T13:15:22.500" v="257" actId="20577"/>
          <ac:spMkLst>
            <pc:docMk/>
            <pc:sldMk cId="3818478750" sldId="287"/>
            <ac:spMk id="11266" creationId="{00000000-0000-0000-0000-000000000000}"/>
          </ac:spMkLst>
        </pc:spChg>
        <pc:spChg chg="mod">
          <ac:chgData name="Caitlin Coleman" userId="96f87ca1-0e64-4ae8-8d77-98757b85df0b" providerId="ADAL" clId="{7570EACE-1773-4C9E-8841-588236B5A3EF}" dt="2024-06-04T19:08:39.942" v="16533" actId="20577"/>
          <ac:spMkLst>
            <pc:docMk/>
            <pc:sldMk cId="3818478750" sldId="287"/>
            <ac:spMk id="11267" creationId="{00000000-0000-0000-0000-000000000000}"/>
          </ac:spMkLst>
        </pc:spChg>
      </pc:sldChg>
      <pc:sldChg chg="modSp add mod ord">
        <pc:chgData name="Caitlin Coleman" userId="96f87ca1-0e64-4ae8-8d77-98757b85df0b" providerId="ADAL" clId="{7570EACE-1773-4C9E-8841-588236B5A3EF}" dt="2024-06-04T16:20:41.732" v="7111" actId="207"/>
        <pc:sldMkLst>
          <pc:docMk/>
          <pc:sldMk cId="2856154860" sldId="288"/>
        </pc:sldMkLst>
        <pc:spChg chg="mod">
          <ac:chgData name="Caitlin Coleman" userId="96f87ca1-0e64-4ae8-8d77-98757b85df0b" providerId="ADAL" clId="{7570EACE-1773-4C9E-8841-588236B5A3EF}" dt="2024-06-04T15:40:33.361" v="5230" actId="404"/>
          <ac:spMkLst>
            <pc:docMk/>
            <pc:sldMk cId="2856154860" sldId="288"/>
            <ac:spMk id="2" creationId="{671ED285-5CB0-174E-014C-EE0E32FC90D6}"/>
          </ac:spMkLst>
        </pc:spChg>
        <pc:spChg chg="mod">
          <ac:chgData name="Caitlin Coleman" userId="96f87ca1-0e64-4ae8-8d77-98757b85df0b" providerId="ADAL" clId="{7570EACE-1773-4C9E-8841-588236B5A3EF}" dt="2024-06-04T16:20:41.732" v="7111" actId="207"/>
          <ac:spMkLst>
            <pc:docMk/>
            <pc:sldMk cId="2856154860" sldId="288"/>
            <ac:spMk id="3" creationId="{0D54836E-1DE3-02CC-70C3-EB5C16CF3F62}"/>
          </ac:spMkLst>
        </pc:spChg>
      </pc:sldChg>
      <pc:sldChg chg="addSp delSp modSp add mod delAnim">
        <pc:chgData name="Caitlin Coleman" userId="96f87ca1-0e64-4ae8-8d77-98757b85df0b" providerId="ADAL" clId="{7570EACE-1773-4C9E-8841-588236B5A3EF}" dt="2024-06-04T13:47:56.713" v="654" actId="1076"/>
        <pc:sldMkLst>
          <pc:docMk/>
          <pc:sldMk cId="633456026" sldId="289"/>
        </pc:sldMkLst>
        <pc:spChg chg="add del mod">
          <ac:chgData name="Caitlin Coleman" userId="96f87ca1-0e64-4ae8-8d77-98757b85df0b" providerId="ADAL" clId="{7570EACE-1773-4C9E-8841-588236B5A3EF}" dt="2024-06-04T13:29:06.740" v="393" actId="478"/>
          <ac:spMkLst>
            <pc:docMk/>
            <pc:sldMk cId="633456026" sldId="289"/>
            <ac:spMk id="4" creationId="{DB53B88A-61B6-0C13-3836-B8673411E2D5}"/>
          </ac:spMkLst>
        </pc:spChg>
        <pc:spChg chg="add del mod">
          <ac:chgData name="Caitlin Coleman" userId="96f87ca1-0e64-4ae8-8d77-98757b85df0b" providerId="ADAL" clId="{7570EACE-1773-4C9E-8841-588236B5A3EF}" dt="2024-06-04T13:39:37.711" v="570" actId="478"/>
          <ac:spMkLst>
            <pc:docMk/>
            <pc:sldMk cId="633456026" sldId="289"/>
            <ac:spMk id="5" creationId="{AA34DA73-ED96-8FA4-2E9F-FE9495226EE9}"/>
          </ac:spMkLst>
        </pc:spChg>
        <pc:spChg chg="add mod">
          <ac:chgData name="Caitlin Coleman" userId="96f87ca1-0e64-4ae8-8d77-98757b85df0b" providerId="ADAL" clId="{7570EACE-1773-4C9E-8841-588236B5A3EF}" dt="2024-06-04T13:47:56.713" v="654" actId="1076"/>
          <ac:spMkLst>
            <pc:docMk/>
            <pc:sldMk cId="633456026" sldId="289"/>
            <ac:spMk id="6" creationId="{FC131F6D-E831-75CA-6F89-FEA23EE65A79}"/>
          </ac:spMkLst>
        </pc:spChg>
        <pc:spChg chg="mod">
          <ac:chgData name="Caitlin Coleman" userId="96f87ca1-0e64-4ae8-8d77-98757b85df0b" providerId="ADAL" clId="{7570EACE-1773-4C9E-8841-588236B5A3EF}" dt="2024-06-04T13:28:40.136" v="386" actId="20577"/>
          <ac:spMkLst>
            <pc:docMk/>
            <pc:sldMk cId="633456026" sldId="289"/>
            <ac:spMk id="11266" creationId="{00000000-0000-0000-0000-000000000000}"/>
          </ac:spMkLst>
        </pc:spChg>
        <pc:spChg chg="del">
          <ac:chgData name="Caitlin Coleman" userId="96f87ca1-0e64-4ae8-8d77-98757b85df0b" providerId="ADAL" clId="{7570EACE-1773-4C9E-8841-588236B5A3EF}" dt="2024-06-04T13:29:04.703" v="392" actId="478"/>
          <ac:spMkLst>
            <pc:docMk/>
            <pc:sldMk cId="633456026" sldId="289"/>
            <ac:spMk id="11267" creationId="{00000000-0000-0000-0000-000000000000}"/>
          </ac:spMkLst>
        </pc:spChg>
        <pc:picChg chg="mod modCrop">
          <ac:chgData name="Caitlin Coleman" userId="96f87ca1-0e64-4ae8-8d77-98757b85df0b" providerId="ADAL" clId="{7570EACE-1773-4C9E-8841-588236B5A3EF}" dt="2024-06-04T13:44:28.316" v="614" actId="962"/>
          <ac:picMkLst>
            <pc:docMk/>
            <pc:sldMk cId="633456026" sldId="289"/>
            <ac:picMk id="3" creationId="{90ADC933-9B0C-2D6E-0E77-2D7D147AEA05}"/>
          </ac:picMkLst>
        </pc:picChg>
      </pc:sldChg>
      <pc:sldChg chg="addSp delSp modSp add mod ord modAnim">
        <pc:chgData name="Caitlin Coleman" userId="96f87ca1-0e64-4ae8-8d77-98757b85df0b" providerId="ADAL" clId="{7570EACE-1773-4C9E-8841-588236B5A3EF}" dt="2024-06-04T14:53:21.047" v="2401" actId="113"/>
        <pc:sldMkLst>
          <pc:docMk/>
          <pc:sldMk cId="3428130419" sldId="290"/>
        </pc:sldMkLst>
        <pc:spChg chg="add del mod">
          <ac:chgData name="Caitlin Coleman" userId="96f87ca1-0e64-4ae8-8d77-98757b85df0b" providerId="ADAL" clId="{7570EACE-1773-4C9E-8841-588236B5A3EF}" dt="2024-06-04T14:53:19.394" v="2400" actId="478"/>
          <ac:spMkLst>
            <pc:docMk/>
            <pc:sldMk cId="3428130419" sldId="290"/>
            <ac:spMk id="6" creationId="{D904050E-9779-A56D-0231-6E81A4CB1C61}"/>
          </ac:spMkLst>
        </pc:spChg>
        <pc:spChg chg="add del mod">
          <ac:chgData name="Caitlin Coleman" userId="96f87ca1-0e64-4ae8-8d77-98757b85df0b" providerId="ADAL" clId="{7570EACE-1773-4C9E-8841-588236B5A3EF}" dt="2024-06-04T14:53:16.634" v="2398" actId="478"/>
          <ac:spMkLst>
            <pc:docMk/>
            <pc:sldMk cId="3428130419" sldId="290"/>
            <ac:spMk id="7" creationId="{AE63B743-DD01-AC22-0D4B-C3074F6FEDE6}"/>
          </ac:spMkLst>
        </pc:spChg>
        <pc:spChg chg="add del mod">
          <ac:chgData name="Caitlin Coleman" userId="96f87ca1-0e64-4ae8-8d77-98757b85df0b" providerId="ADAL" clId="{7570EACE-1773-4C9E-8841-588236B5A3EF}" dt="2024-06-04T14:53:10.965" v="2395" actId="478"/>
          <ac:spMkLst>
            <pc:docMk/>
            <pc:sldMk cId="3428130419" sldId="290"/>
            <ac:spMk id="8" creationId="{C7AF4DB0-834D-020F-AAF8-39A668E68FB3}"/>
          </ac:spMkLst>
        </pc:spChg>
        <pc:spChg chg="add del mod">
          <ac:chgData name="Caitlin Coleman" userId="96f87ca1-0e64-4ae8-8d77-98757b85df0b" providerId="ADAL" clId="{7570EACE-1773-4C9E-8841-588236B5A3EF}" dt="2024-06-04T14:53:14.907" v="2397" actId="478"/>
          <ac:spMkLst>
            <pc:docMk/>
            <pc:sldMk cId="3428130419" sldId="290"/>
            <ac:spMk id="9" creationId="{8DA333FF-6A8B-9160-338D-F2A3DBC70261}"/>
          </ac:spMkLst>
        </pc:spChg>
        <pc:spChg chg="mod">
          <ac:chgData name="Caitlin Coleman" userId="96f87ca1-0e64-4ae8-8d77-98757b85df0b" providerId="ADAL" clId="{7570EACE-1773-4C9E-8841-588236B5A3EF}" dt="2024-06-04T14:49:26.149" v="1729" actId="404"/>
          <ac:spMkLst>
            <pc:docMk/>
            <pc:sldMk cId="3428130419" sldId="290"/>
            <ac:spMk id="11266" creationId="{00000000-0000-0000-0000-000000000000}"/>
          </ac:spMkLst>
        </pc:spChg>
        <pc:spChg chg="mod">
          <ac:chgData name="Caitlin Coleman" userId="96f87ca1-0e64-4ae8-8d77-98757b85df0b" providerId="ADAL" clId="{7570EACE-1773-4C9E-8841-588236B5A3EF}" dt="2024-06-04T14:53:21.047" v="2401" actId="113"/>
          <ac:spMkLst>
            <pc:docMk/>
            <pc:sldMk cId="3428130419" sldId="290"/>
            <ac:spMk id="11267" creationId="{00000000-0000-0000-0000-000000000000}"/>
          </ac:spMkLst>
        </pc:spChg>
        <pc:picChg chg="add del mod modCrop">
          <ac:chgData name="Caitlin Coleman" userId="96f87ca1-0e64-4ae8-8d77-98757b85df0b" providerId="ADAL" clId="{7570EACE-1773-4C9E-8841-588236B5A3EF}" dt="2024-06-04T14:53:11.771" v="2396" actId="478"/>
          <ac:picMkLst>
            <pc:docMk/>
            <pc:sldMk cId="3428130419" sldId="290"/>
            <ac:picMk id="3" creationId="{921616ED-B4E9-884B-8853-E8BED9F94614}"/>
          </ac:picMkLst>
        </pc:picChg>
        <pc:picChg chg="add del mod modCrop">
          <ac:chgData name="Caitlin Coleman" userId="96f87ca1-0e64-4ae8-8d77-98757b85df0b" providerId="ADAL" clId="{7570EACE-1773-4C9E-8841-588236B5A3EF}" dt="2024-06-04T14:53:17.403" v="2399" actId="478"/>
          <ac:picMkLst>
            <pc:docMk/>
            <pc:sldMk cId="3428130419" sldId="290"/>
            <ac:picMk id="5" creationId="{5D0CC91B-2743-01DD-C3BC-19FB0B07A3E9}"/>
          </ac:picMkLst>
        </pc:picChg>
      </pc:sldChg>
      <pc:sldChg chg="addSp delSp modSp add mod ord delAnim">
        <pc:chgData name="Caitlin Coleman" userId="96f87ca1-0e64-4ae8-8d77-98757b85df0b" providerId="ADAL" clId="{7570EACE-1773-4C9E-8841-588236B5A3EF}" dt="2024-06-04T16:28:18.981" v="8037" actId="1076"/>
        <pc:sldMkLst>
          <pc:docMk/>
          <pc:sldMk cId="2192145140" sldId="291"/>
        </pc:sldMkLst>
        <pc:spChg chg="add del mod">
          <ac:chgData name="Caitlin Coleman" userId="96f87ca1-0e64-4ae8-8d77-98757b85df0b" providerId="ADAL" clId="{7570EACE-1773-4C9E-8841-588236B5A3EF}" dt="2024-06-04T13:31:16.716" v="442" actId="478"/>
          <ac:spMkLst>
            <pc:docMk/>
            <pc:sldMk cId="2192145140" sldId="291"/>
            <ac:spMk id="4" creationId="{1F39D0DB-D728-3B58-667D-84208F2DD49F}"/>
          </ac:spMkLst>
        </pc:spChg>
        <pc:spChg chg="add del mod">
          <ac:chgData name="Caitlin Coleman" userId="96f87ca1-0e64-4ae8-8d77-98757b85df0b" providerId="ADAL" clId="{7570EACE-1773-4C9E-8841-588236B5A3EF}" dt="2024-06-04T13:40:33.434" v="578" actId="478"/>
          <ac:spMkLst>
            <pc:docMk/>
            <pc:sldMk cId="2192145140" sldId="291"/>
            <ac:spMk id="7" creationId="{3FC1554C-5E7A-3C70-3FF0-E43D3B3A51AB}"/>
          </ac:spMkLst>
        </pc:spChg>
        <pc:spChg chg="add mod">
          <ac:chgData name="Caitlin Coleman" userId="96f87ca1-0e64-4ae8-8d77-98757b85df0b" providerId="ADAL" clId="{7570EACE-1773-4C9E-8841-588236B5A3EF}" dt="2024-06-04T16:28:18.981" v="8037" actId="1076"/>
          <ac:spMkLst>
            <pc:docMk/>
            <pc:sldMk cId="2192145140" sldId="291"/>
            <ac:spMk id="8" creationId="{82F95FC3-7AB6-F483-A38E-76E4F4A564B3}"/>
          </ac:spMkLst>
        </pc:spChg>
        <pc:spChg chg="mod">
          <ac:chgData name="Caitlin Coleman" userId="96f87ca1-0e64-4ae8-8d77-98757b85df0b" providerId="ADAL" clId="{7570EACE-1773-4C9E-8841-588236B5A3EF}" dt="2024-06-04T13:31:12.877" v="440" actId="20577"/>
          <ac:spMkLst>
            <pc:docMk/>
            <pc:sldMk cId="2192145140" sldId="291"/>
            <ac:spMk id="11266" creationId="{00000000-0000-0000-0000-000000000000}"/>
          </ac:spMkLst>
        </pc:spChg>
        <pc:spChg chg="del">
          <ac:chgData name="Caitlin Coleman" userId="96f87ca1-0e64-4ae8-8d77-98757b85df0b" providerId="ADAL" clId="{7570EACE-1773-4C9E-8841-588236B5A3EF}" dt="2024-06-04T13:31:15.579" v="441" actId="478"/>
          <ac:spMkLst>
            <pc:docMk/>
            <pc:sldMk cId="2192145140" sldId="291"/>
            <ac:spMk id="11267" creationId="{00000000-0000-0000-0000-000000000000}"/>
          </ac:spMkLst>
        </pc:spChg>
        <pc:picChg chg="del">
          <ac:chgData name="Caitlin Coleman" userId="96f87ca1-0e64-4ae8-8d77-98757b85df0b" providerId="ADAL" clId="{7570EACE-1773-4C9E-8841-588236B5A3EF}" dt="2024-06-04T13:31:17.397" v="443" actId="478"/>
          <ac:picMkLst>
            <pc:docMk/>
            <pc:sldMk cId="2192145140" sldId="291"/>
            <ac:picMk id="3" creationId="{552014F5-47A9-59DE-3027-1C3845745DDB}"/>
          </ac:picMkLst>
        </pc:picChg>
        <pc:picChg chg="add mod modCrop">
          <ac:chgData name="Caitlin Coleman" userId="96f87ca1-0e64-4ae8-8d77-98757b85df0b" providerId="ADAL" clId="{7570EACE-1773-4C9E-8841-588236B5A3EF}" dt="2024-06-04T16:28:15.614" v="8036" actId="1076"/>
          <ac:picMkLst>
            <pc:docMk/>
            <pc:sldMk cId="2192145140" sldId="291"/>
            <ac:picMk id="6" creationId="{45B1FB92-B04F-1583-456A-349C3AB8B79E}"/>
          </ac:picMkLst>
        </pc:picChg>
      </pc:sldChg>
      <pc:sldChg chg="addSp delSp modSp add mod modAnim">
        <pc:chgData name="Caitlin Coleman" userId="96f87ca1-0e64-4ae8-8d77-98757b85df0b" providerId="ADAL" clId="{7570EACE-1773-4C9E-8841-588236B5A3EF}" dt="2024-06-05T12:38:30.776" v="16573" actId="114"/>
        <pc:sldMkLst>
          <pc:docMk/>
          <pc:sldMk cId="1253731425" sldId="292"/>
        </pc:sldMkLst>
        <pc:spChg chg="add mod ord">
          <ac:chgData name="Caitlin Coleman" userId="96f87ca1-0e64-4ae8-8d77-98757b85df0b" providerId="ADAL" clId="{7570EACE-1773-4C9E-8841-588236B5A3EF}" dt="2024-06-05T12:13:02.440" v="16540"/>
          <ac:spMkLst>
            <pc:docMk/>
            <pc:sldMk cId="1253731425" sldId="292"/>
            <ac:spMk id="6" creationId="{2EADEAF1-3E52-BDF2-D7A3-2822215CBA1B}"/>
          </ac:spMkLst>
        </pc:spChg>
        <pc:spChg chg="add mod">
          <ac:chgData name="Caitlin Coleman" userId="96f87ca1-0e64-4ae8-8d77-98757b85df0b" providerId="ADAL" clId="{7570EACE-1773-4C9E-8841-588236B5A3EF}" dt="2024-06-04T17:02:25.779" v="10258" actId="1076"/>
          <ac:spMkLst>
            <pc:docMk/>
            <pc:sldMk cId="1253731425" sldId="292"/>
            <ac:spMk id="7" creationId="{9ECD9361-F177-C2BF-69E2-0A7269FCC7C2}"/>
          </ac:spMkLst>
        </pc:spChg>
        <pc:spChg chg="mod">
          <ac:chgData name="Caitlin Coleman" userId="96f87ca1-0e64-4ae8-8d77-98757b85df0b" providerId="ADAL" clId="{7570EACE-1773-4C9E-8841-588236B5A3EF}" dt="2024-06-04T16:30:36.502" v="8066" actId="404"/>
          <ac:spMkLst>
            <pc:docMk/>
            <pc:sldMk cId="1253731425" sldId="292"/>
            <ac:spMk id="11266" creationId="{00000000-0000-0000-0000-000000000000}"/>
          </ac:spMkLst>
        </pc:spChg>
        <pc:spChg chg="mod">
          <ac:chgData name="Caitlin Coleman" userId="96f87ca1-0e64-4ae8-8d77-98757b85df0b" providerId="ADAL" clId="{7570EACE-1773-4C9E-8841-588236B5A3EF}" dt="2024-06-05T12:38:30.776" v="16573" actId="114"/>
          <ac:spMkLst>
            <pc:docMk/>
            <pc:sldMk cId="1253731425" sldId="292"/>
            <ac:spMk id="11267" creationId="{00000000-0000-0000-0000-000000000000}"/>
          </ac:spMkLst>
        </pc:spChg>
        <pc:picChg chg="del">
          <ac:chgData name="Caitlin Coleman" userId="96f87ca1-0e64-4ae8-8d77-98757b85df0b" providerId="ADAL" clId="{7570EACE-1773-4C9E-8841-588236B5A3EF}" dt="2024-06-04T13:32:57.876" v="473" actId="478"/>
          <ac:picMkLst>
            <pc:docMk/>
            <pc:sldMk cId="1253731425" sldId="292"/>
            <ac:picMk id="3" creationId="{6CD74EE0-63AF-E73D-4934-7EDCA8624566}"/>
          </ac:picMkLst>
        </pc:picChg>
        <pc:picChg chg="add mod modCrop">
          <ac:chgData name="Caitlin Coleman" userId="96f87ca1-0e64-4ae8-8d77-98757b85df0b" providerId="ADAL" clId="{7570EACE-1773-4C9E-8841-588236B5A3EF}" dt="2024-06-04T17:01:56.036" v="10239" actId="1076"/>
          <ac:picMkLst>
            <pc:docMk/>
            <pc:sldMk cId="1253731425" sldId="292"/>
            <ac:picMk id="4" creationId="{22A9B822-55E4-83FE-B371-2183F9794452}"/>
          </ac:picMkLst>
        </pc:picChg>
        <pc:picChg chg="del">
          <ac:chgData name="Caitlin Coleman" userId="96f87ca1-0e64-4ae8-8d77-98757b85df0b" providerId="ADAL" clId="{7570EACE-1773-4C9E-8841-588236B5A3EF}" dt="2024-06-04T13:32:58.700" v="474" actId="478"/>
          <ac:picMkLst>
            <pc:docMk/>
            <pc:sldMk cId="1253731425" sldId="292"/>
            <ac:picMk id="5" creationId="{9AD78C84-9BA5-1CBD-AAF0-8711A69A6A66}"/>
          </ac:picMkLst>
        </pc:picChg>
      </pc:sldChg>
      <pc:sldChg chg="addSp delSp modSp add mod ord">
        <pc:chgData name="Caitlin Coleman" userId="96f87ca1-0e64-4ae8-8d77-98757b85df0b" providerId="ADAL" clId="{7570EACE-1773-4C9E-8841-588236B5A3EF}" dt="2024-06-04T18:28:53.056" v="14334" actId="1076"/>
        <pc:sldMkLst>
          <pc:docMk/>
          <pc:sldMk cId="2527683047" sldId="293"/>
        </pc:sldMkLst>
        <pc:spChg chg="add del mod">
          <ac:chgData name="Caitlin Coleman" userId="96f87ca1-0e64-4ae8-8d77-98757b85df0b" providerId="ADAL" clId="{7570EACE-1773-4C9E-8841-588236B5A3EF}" dt="2024-06-04T13:42:58.385" v="600" actId="478"/>
          <ac:spMkLst>
            <pc:docMk/>
            <pc:sldMk cId="2527683047" sldId="293"/>
            <ac:spMk id="4" creationId="{BC693E6F-35AC-9F7B-80EC-932792EB713C}"/>
          </ac:spMkLst>
        </pc:spChg>
        <pc:spChg chg="add mod">
          <ac:chgData name="Caitlin Coleman" userId="96f87ca1-0e64-4ae8-8d77-98757b85df0b" providerId="ADAL" clId="{7570EACE-1773-4C9E-8841-588236B5A3EF}" dt="2024-06-04T18:28:53.056" v="14334" actId="1076"/>
          <ac:spMkLst>
            <pc:docMk/>
            <pc:sldMk cId="2527683047" sldId="293"/>
            <ac:spMk id="5" creationId="{A78D52F8-AC55-C397-8DA7-A07A0576A868}"/>
          </ac:spMkLst>
        </pc:spChg>
        <pc:spChg chg="mod">
          <ac:chgData name="Caitlin Coleman" userId="96f87ca1-0e64-4ae8-8d77-98757b85df0b" providerId="ADAL" clId="{7570EACE-1773-4C9E-8841-588236B5A3EF}" dt="2024-06-04T13:35:26.237" v="522" actId="20577"/>
          <ac:spMkLst>
            <pc:docMk/>
            <pc:sldMk cId="2527683047" sldId="293"/>
            <ac:spMk id="11266" creationId="{00000000-0000-0000-0000-000000000000}"/>
          </ac:spMkLst>
        </pc:spChg>
        <pc:picChg chg="add mod modCrop">
          <ac:chgData name="Caitlin Coleman" userId="96f87ca1-0e64-4ae8-8d77-98757b85df0b" providerId="ADAL" clId="{7570EACE-1773-4C9E-8841-588236B5A3EF}" dt="2024-06-04T18:28:49.362" v="14333" actId="1076"/>
          <ac:picMkLst>
            <pc:docMk/>
            <pc:sldMk cId="2527683047" sldId="293"/>
            <ac:picMk id="3" creationId="{262FDAD0-18C9-99C7-671E-7AD1A351610B}"/>
          </ac:picMkLst>
        </pc:picChg>
        <pc:picChg chg="del">
          <ac:chgData name="Caitlin Coleman" userId="96f87ca1-0e64-4ae8-8d77-98757b85df0b" providerId="ADAL" clId="{7570EACE-1773-4C9E-8841-588236B5A3EF}" dt="2024-06-04T13:35:27.958" v="523" actId="478"/>
          <ac:picMkLst>
            <pc:docMk/>
            <pc:sldMk cId="2527683047" sldId="293"/>
            <ac:picMk id="6" creationId="{45B1FB92-B04F-1583-456A-349C3AB8B79E}"/>
          </ac:picMkLst>
        </pc:picChg>
      </pc:sldChg>
      <pc:sldChg chg="addSp delSp modSp add mod ord modAnim">
        <pc:chgData name="Caitlin Coleman" userId="96f87ca1-0e64-4ae8-8d77-98757b85df0b" providerId="ADAL" clId="{7570EACE-1773-4C9E-8841-588236B5A3EF}" dt="2024-06-05T12:47:51.287" v="16607" actId="20577"/>
        <pc:sldMkLst>
          <pc:docMk/>
          <pc:sldMk cId="4171275502" sldId="294"/>
        </pc:sldMkLst>
        <pc:spChg chg="add mod ord">
          <ac:chgData name="Caitlin Coleman" userId="96f87ca1-0e64-4ae8-8d77-98757b85df0b" providerId="ADAL" clId="{7570EACE-1773-4C9E-8841-588236B5A3EF}" dt="2024-06-05T12:14:05.666" v="16545"/>
          <ac:spMkLst>
            <pc:docMk/>
            <pc:sldMk cId="4171275502" sldId="294"/>
            <ac:spMk id="5" creationId="{00070171-8A90-348E-4276-8410A73F3CD9}"/>
          </ac:spMkLst>
        </pc:spChg>
        <pc:spChg chg="add mod">
          <ac:chgData name="Caitlin Coleman" userId="96f87ca1-0e64-4ae8-8d77-98757b85df0b" providerId="ADAL" clId="{7570EACE-1773-4C9E-8841-588236B5A3EF}" dt="2024-06-04T18:38:40.262" v="14729" actId="1076"/>
          <ac:spMkLst>
            <pc:docMk/>
            <pc:sldMk cId="4171275502" sldId="294"/>
            <ac:spMk id="6" creationId="{31DC6415-633D-BFBA-A853-074B8C8A015D}"/>
          </ac:spMkLst>
        </pc:spChg>
        <pc:spChg chg="mod">
          <ac:chgData name="Caitlin Coleman" userId="96f87ca1-0e64-4ae8-8d77-98757b85df0b" providerId="ADAL" clId="{7570EACE-1773-4C9E-8841-588236B5A3EF}" dt="2024-06-04T18:29:10.985" v="14341" actId="404"/>
          <ac:spMkLst>
            <pc:docMk/>
            <pc:sldMk cId="4171275502" sldId="294"/>
            <ac:spMk id="11266" creationId="{00000000-0000-0000-0000-000000000000}"/>
          </ac:spMkLst>
        </pc:spChg>
        <pc:spChg chg="mod">
          <ac:chgData name="Caitlin Coleman" userId="96f87ca1-0e64-4ae8-8d77-98757b85df0b" providerId="ADAL" clId="{7570EACE-1773-4C9E-8841-588236B5A3EF}" dt="2024-06-05T12:47:51.287" v="16607" actId="20577"/>
          <ac:spMkLst>
            <pc:docMk/>
            <pc:sldMk cId="4171275502" sldId="294"/>
            <ac:spMk id="11267" creationId="{00000000-0000-0000-0000-000000000000}"/>
          </ac:spMkLst>
        </pc:spChg>
        <pc:picChg chg="del">
          <ac:chgData name="Caitlin Coleman" userId="96f87ca1-0e64-4ae8-8d77-98757b85df0b" providerId="ADAL" clId="{7570EACE-1773-4C9E-8841-588236B5A3EF}" dt="2024-06-04T13:36:06.988" v="536" actId="478"/>
          <ac:picMkLst>
            <pc:docMk/>
            <pc:sldMk cId="4171275502" sldId="294"/>
            <ac:picMk id="3" creationId="{04AB3D11-DCFD-EEE8-AFBF-9CBBB6AFBB74}"/>
          </ac:picMkLst>
        </pc:picChg>
        <pc:picChg chg="add mod modCrop">
          <ac:chgData name="Caitlin Coleman" userId="96f87ca1-0e64-4ae8-8d77-98757b85df0b" providerId="ADAL" clId="{7570EACE-1773-4C9E-8841-588236B5A3EF}" dt="2024-06-04T18:40:16.845" v="15133" actId="962"/>
          <ac:picMkLst>
            <pc:docMk/>
            <pc:sldMk cId="4171275502" sldId="294"/>
            <ac:picMk id="4" creationId="{E5D505B0-4A69-3F17-C777-AD7556BB54E3}"/>
          </ac:picMkLst>
        </pc:picChg>
      </pc:sldChg>
      <pc:sldChg chg="delSp modSp add mod">
        <pc:chgData name="Caitlin Coleman" userId="96f87ca1-0e64-4ae8-8d77-98757b85df0b" providerId="ADAL" clId="{7570EACE-1773-4C9E-8841-588236B5A3EF}" dt="2024-06-05T12:57:37.312" v="16609" actId="20577"/>
        <pc:sldMkLst>
          <pc:docMk/>
          <pc:sldMk cId="951024377" sldId="295"/>
        </pc:sldMkLst>
        <pc:spChg chg="del">
          <ac:chgData name="Caitlin Coleman" userId="96f87ca1-0e64-4ae8-8d77-98757b85df0b" providerId="ADAL" clId="{7570EACE-1773-4C9E-8841-588236B5A3EF}" dt="2024-06-04T15:08:50.064" v="2903" actId="478"/>
          <ac:spMkLst>
            <pc:docMk/>
            <pc:sldMk cId="951024377" sldId="295"/>
            <ac:spMk id="6" creationId="{D904050E-9779-A56D-0231-6E81A4CB1C61}"/>
          </ac:spMkLst>
        </pc:spChg>
        <pc:spChg chg="del">
          <ac:chgData name="Caitlin Coleman" userId="96f87ca1-0e64-4ae8-8d77-98757b85df0b" providerId="ADAL" clId="{7570EACE-1773-4C9E-8841-588236B5A3EF}" dt="2024-06-04T15:08:52.798" v="2905" actId="478"/>
          <ac:spMkLst>
            <pc:docMk/>
            <pc:sldMk cId="951024377" sldId="295"/>
            <ac:spMk id="7" creationId="{AE63B743-DD01-AC22-0D4B-C3074F6FEDE6}"/>
          </ac:spMkLst>
        </pc:spChg>
        <pc:spChg chg="mod ord">
          <ac:chgData name="Caitlin Coleman" userId="96f87ca1-0e64-4ae8-8d77-98757b85df0b" providerId="ADAL" clId="{7570EACE-1773-4C9E-8841-588236B5A3EF}" dt="2024-06-05T12:11:42.903" v="16535"/>
          <ac:spMkLst>
            <pc:docMk/>
            <pc:sldMk cId="951024377" sldId="295"/>
            <ac:spMk id="8" creationId="{C7AF4DB0-834D-020F-AAF8-39A668E68FB3}"/>
          </ac:spMkLst>
        </pc:spChg>
        <pc:spChg chg="mod">
          <ac:chgData name="Caitlin Coleman" userId="96f87ca1-0e64-4ae8-8d77-98757b85df0b" providerId="ADAL" clId="{7570EACE-1773-4C9E-8841-588236B5A3EF}" dt="2024-06-04T15:10:11.560" v="3065" actId="1076"/>
          <ac:spMkLst>
            <pc:docMk/>
            <pc:sldMk cId="951024377" sldId="295"/>
            <ac:spMk id="9" creationId="{8DA333FF-6A8B-9160-338D-F2A3DBC70261}"/>
          </ac:spMkLst>
        </pc:spChg>
        <pc:spChg chg="mod">
          <ac:chgData name="Caitlin Coleman" userId="96f87ca1-0e64-4ae8-8d77-98757b85df0b" providerId="ADAL" clId="{7570EACE-1773-4C9E-8841-588236B5A3EF}" dt="2024-06-04T14:53:32.396" v="2403" actId="20577"/>
          <ac:spMkLst>
            <pc:docMk/>
            <pc:sldMk cId="951024377" sldId="295"/>
            <ac:spMk id="11266" creationId="{00000000-0000-0000-0000-000000000000}"/>
          </ac:spMkLst>
        </pc:spChg>
        <pc:spChg chg="mod">
          <ac:chgData name="Caitlin Coleman" userId="96f87ca1-0e64-4ae8-8d77-98757b85df0b" providerId="ADAL" clId="{7570EACE-1773-4C9E-8841-588236B5A3EF}" dt="2024-06-05T12:57:37.312" v="16609" actId="20577"/>
          <ac:spMkLst>
            <pc:docMk/>
            <pc:sldMk cId="951024377" sldId="295"/>
            <ac:spMk id="11267" creationId="{00000000-0000-0000-0000-000000000000}"/>
          </ac:spMkLst>
        </pc:spChg>
        <pc:picChg chg="mod">
          <ac:chgData name="Caitlin Coleman" userId="96f87ca1-0e64-4ae8-8d77-98757b85df0b" providerId="ADAL" clId="{7570EACE-1773-4C9E-8841-588236B5A3EF}" dt="2024-06-04T15:10:05.375" v="3064" actId="1076"/>
          <ac:picMkLst>
            <pc:docMk/>
            <pc:sldMk cId="951024377" sldId="295"/>
            <ac:picMk id="3" creationId="{921616ED-B4E9-884B-8853-E8BED9F94614}"/>
          </ac:picMkLst>
        </pc:picChg>
        <pc:picChg chg="del">
          <ac:chgData name="Caitlin Coleman" userId="96f87ca1-0e64-4ae8-8d77-98757b85df0b" providerId="ADAL" clId="{7570EACE-1773-4C9E-8841-588236B5A3EF}" dt="2024-06-04T15:08:50.736" v="2904" actId="478"/>
          <ac:picMkLst>
            <pc:docMk/>
            <pc:sldMk cId="951024377" sldId="295"/>
            <ac:picMk id="5" creationId="{5D0CC91B-2743-01DD-C3BC-19FB0B07A3E9}"/>
          </ac:picMkLst>
        </pc:picChg>
      </pc:sldChg>
      <pc:sldChg chg="delSp modSp add mod">
        <pc:chgData name="Caitlin Coleman" userId="96f87ca1-0e64-4ae8-8d77-98757b85df0b" providerId="ADAL" clId="{7570EACE-1773-4C9E-8841-588236B5A3EF}" dt="2024-06-05T12:29:22.087" v="16572" actId="20577"/>
        <pc:sldMkLst>
          <pc:docMk/>
          <pc:sldMk cId="409502875" sldId="296"/>
        </pc:sldMkLst>
        <pc:spChg chg="mod ord">
          <ac:chgData name="Caitlin Coleman" userId="96f87ca1-0e64-4ae8-8d77-98757b85df0b" providerId="ADAL" clId="{7570EACE-1773-4C9E-8841-588236B5A3EF}" dt="2024-06-05T12:11:51.417" v="16536"/>
          <ac:spMkLst>
            <pc:docMk/>
            <pc:sldMk cId="409502875" sldId="296"/>
            <ac:spMk id="6" creationId="{D904050E-9779-A56D-0231-6E81A4CB1C61}"/>
          </ac:spMkLst>
        </pc:spChg>
        <pc:spChg chg="mod">
          <ac:chgData name="Caitlin Coleman" userId="96f87ca1-0e64-4ae8-8d77-98757b85df0b" providerId="ADAL" clId="{7570EACE-1773-4C9E-8841-588236B5A3EF}" dt="2024-06-04T15:17:13.495" v="3611" actId="1076"/>
          <ac:spMkLst>
            <pc:docMk/>
            <pc:sldMk cId="409502875" sldId="296"/>
            <ac:spMk id="7" creationId="{AE63B743-DD01-AC22-0D4B-C3074F6FEDE6}"/>
          </ac:spMkLst>
        </pc:spChg>
        <pc:spChg chg="del">
          <ac:chgData name="Caitlin Coleman" userId="96f87ca1-0e64-4ae8-8d77-98757b85df0b" providerId="ADAL" clId="{7570EACE-1773-4C9E-8841-588236B5A3EF}" dt="2024-06-04T15:08:26.106" v="2896" actId="478"/>
          <ac:spMkLst>
            <pc:docMk/>
            <pc:sldMk cId="409502875" sldId="296"/>
            <ac:spMk id="8" creationId="{C7AF4DB0-834D-020F-AAF8-39A668E68FB3}"/>
          </ac:spMkLst>
        </pc:spChg>
        <pc:spChg chg="del">
          <ac:chgData name="Caitlin Coleman" userId="96f87ca1-0e64-4ae8-8d77-98757b85df0b" providerId="ADAL" clId="{7570EACE-1773-4C9E-8841-588236B5A3EF}" dt="2024-06-04T15:08:28.759" v="2898" actId="478"/>
          <ac:spMkLst>
            <pc:docMk/>
            <pc:sldMk cId="409502875" sldId="296"/>
            <ac:spMk id="9" creationId="{8DA333FF-6A8B-9160-338D-F2A3DBC70261}"/>
          </ac:spMkLst>
        </pc:spChg>
        <pc:spChg chg="mod">
          <ac:chgData name="Caitlin Coleman" userId="96f87ca1-0e64-4ae8-8d77-98757b85df0b" providerId="ADAL" clId="{7570EACE-1773-4C9E-8841-588236B5A3EF}" dt="2024-06-04T15:08:44.106" v="2902" actId="20577"/>
          <ac:spMkLst>
            <pc:docMk/>
            <pc:sldMk cId="409502875" sldId="296"/>
            <ac:spMk id="11266" creationId="{00000000-0000-0000-0000-000000000000}"/>
          </ac:spMkLst>
        </pc:spChg>
        <pc:spChg chg="mod">
          <ac:chgData name="Caitlin Coleman" userId="96f87ca1-0e64-4ae8-8d77-98757b85df0b" providerId="ADAL" clId="{7570EACE-1773-4C9E-8841-588236B5A3EF}" dt="2024-06-05T12:29:22.087" v="16572" actId="20577"/>
          <ac:spMkLst>
            <pc:docMk/>
            <pc:sldMk cId="409502875" sldId="296"/>
            <ac:spMk id="11267" creationId="{00000000-0000-0000-0000-000000000000}"/>
          </ac:spMkLst>
        </pc:spChg>
        <pc:picChg chg="del">
          <ac:chgData name="Caitlin Coleman" userId="96f87ca1-0e64-4ae8-8d77-98757b85df0b" providerId="ADAL" clId="{7570EACE-1773-4C9E-8841-588236B5A3EF}" dt="2024-06-04T15:08:26.847" v="2897" actId="478"/>
          <ac:picMkLst>
            <pc:docMk/>
            <pc:sldMk cId="409502875" sldId="296"/>
            <ac:picMk id="3" creationId="{921616ED-B4E9-884B-8853-E8BED9F94614}"/>
          </ac:picMkLst>
        </pc:picChg>
        <pc:picChg chg="mod">
          <ac:chgData name="Caitlin Coleman" userId="96f87ca1-0e64-4ae8-8d77-98757b85df0b" providerId="ADAL" clId="{7570EACE-1773-4C9E-8841-588236B5A3EF}" dt="2024-06-04T15:17:05.615" v="3610" actId="14100"/>
          <ac:picMkLst>
            <pc:docMk/>
            <pc:sldMk cId="409502875" sldId="296"/>
            <ac:picMk id="5" creationId="{5D0CC91B-2743-01DD-C3BC-19FB0B07A3E9}"/>
          </ac:picMkLst>
        </pc:picChg>
      </pc:sldChg>
      <pc:sldChg chg="delSp modSp add mod">
        <pc:chgData name="Caitlin Coleman" userId="96f87ca1-0e64-4ae8-8d77-98757b85df0b" providerId="ADAL" clId="{7570EACE-1773-4C9E-8841-588236B5A3EF}" dt="2024-06-04T15:22:59.698" v="3973" actId="6549"/>
        <pc:sldMkLst>
          <pc:docMk/>
          <pc:sldMk cId="2972518753" sldId="297"/>
        </pc:sldMkLst>
        <pc:spChg chg="del">
          <ac:chgData name="Caitlin Coleman" userId="96f87ca1-0e64-4ae8-8d77-98757b85df0b" providerId="ADAL" clId="{7570EACE-1773-4C9E-8841-588236B5A3EF}" dt="2024-06-04T15:18:12.701" v="3633" actId="478"/>
          <ac:spMkLst>
            <pc:docMk/>
            <pc:sldMk cId="2972518753" sldId="297"/>
            <ac:spMk id="6" creationId="{D904050E-9779-A56D-0231-6E81A4CB1C61}"/>
          </ac:spMkLst>
        </pc:spChg>
        <pc:spChg chg="del">
          <ac:chgData name="Caitlin Coleman" userId="96f87ca1-0e64-4ae8-8d77-98757b85df0b" providerId="ADAL" clId="{7570EACE-1773-4C9E-8841-588236B5A3EF}" dt="2024-06-04T15:18:13.992" v="3634" actId="478"/>
          <ac:spMkLst>
            <pc:docMk/>
            <pc:sldMk cId="2972518753" sldId="297"/>
            <ac:spMk id="7" creationId="{AE63B743-DD01-AC22-0D4B-C3074F6FEDE6}"/>
          </ac:spMkLst>
        </pc:spChg>
        <pc:spChg chg="mod">
          <ac:chgData name="Caitlin Coleman" userId="96f87ca1-0e64-4ae8-8d77-98757b85df0b" providerId="ADAL" clId="{7570EACE-1773-4C9E-8841-588236B5A3EF}" dt="2024-06-04T15:17:54.686" v="3631" actId="20577"/>
          <ac:spMkLst>
            <pc:docMk/>
            <pc:sldMk cId="2972518753" sldId="297"/>
            <ac:spMk id="11266" creationId="{00000000-0000-0000-0000-000000000000}"/>
          </ac:spMkLst>
        </pc:spChg>
        <pc:spChg chg="mod">
          <ac:chgData name="Caitlin Coleman" userId="96f87ca1-0e64-4ae8-8d77-98757b85df0b" providerId="ADAL" clId="{7570EACE-1773-4C9E-8841-588236B5A3EF}" dt="2024-06-04T15:22:59.698" v="3973" actId="6549"/>
          <ac:spMkLst>
            <pc:docMk/>
            <pc:sldMk cId="2972518753" sldId="297"/>
            <ac:spMk id="11267" creationId="{00000000-0000-0000-0000-000000000000}"/>
          </ac:spMkLst>
        </pc:spChg>
        <pc:picChg chg="del">
          <ac:chgData name="Caitlin Coleman" userId="96f87ca1-0e64-4ae8-8d77-98757b85df0b" providerId="ADAL" clId="{7570EACE-1773-4C9E-8841-588236B5A3EF}" dt="2024-06-04T15:18:11.142" v="3632" actId="478"/>
          <ac:picMkLst>
            <pc:docMk/>
            <pc:sldMk cId="2972518753" sldId="297"/>
            <ac:picMk id="5" creationId="{5D0CC91B-2743-01DD-C3BC-19FB0B07A3E9}"/>
          </ac:picMkLst>
        </pc:picChg>
      </pc:sldChg>
      <pc:sldChg chg="modSp add mod">
        <pc:chgData name="Caitlin Coleman" userId="96f87ca1-0e64-4ae8-8d77-98757b85df0b" providerId="ADAL" clId="{7570EACE-1773-4C9E-8841-588236B5A3EF}" dt="2024-06-04T15:26:36.959" v="4514" actId="6549"/>
        <pc:sldMkLst>
          <pc:docMk/>
          <pc:sldMk cId="3786210078" sldId="298"/>
        </pc:sldMkLst>
        <pc:spChg chg="mod">
          <ac:chgData name="Caitlin Coleman" userId="96f87ca1-0e64-4ae8-8d77-98757b85df0b" providerId="ADAL" clId="{7570EACE-1773-4C9E-8841-588236B5A3EF}" dt="2024-06-04T15:23:08.629" v="3976" actId="20577"/>
          <ac:spMkLst>
            <pc:docMk/>
            <pc:sldMk cId="3786210078" sldId="298"/>
            <ac:spMk id="11266" creationId="{00000000-0000-0000-0000-000000000000}"/>
          </ac:spMkLst>
        </pc:spChg>
        <pc:spChg chg="mod">
          <ac:chgData name="Caitlin Coleman" userId="96f87ca1-0e64-4ae8-8d77-98757b85df0b" providerId="ADAL" clId="{7570EACE-1773-4C9E-8841-588236B5A3EF}" dt="2024-06-04T15:26:36.959" v="4514" actId="6549"/>
          <ac:spMkLst>
            <pc:docMk/>
            <pc:sldMk cId="3786210078" sldId="298"/>
            <ac:spMk id="11267" creationId="{00000000-0000-0000-0000-000000000000}"/>
          </ac:spMkLst>
        </pc:spChg>
      </pc:sldChg>
      <pc:sldChg chg="modSp add mod">
        <pc:chgData name="Caitlin Coleman" userId="96f87ca1-0e64-4ae8-8d77-98757b85df0b" providerId="ADAL" clId="{7570EACE-1773-4C9E-8841-588236B5A3EF}" dt="2024-06-04T15:39:58.759" v="5221" actId="14100"/>
        <pc:sldMkLst>
          <pc:docMk/>
          <pc:sldMk cId="2802288043" sldId="299"/>
        </pc:sldMkLst>
        <pc:spChg chg="mod">
          <ac:chgData name="Caitlin Coleman" userId="96f87ca1-0e64-4ae8-8d77-98757b85df0b" providerId="ADAL" clId="{7570EACE-1773-4C9E-8841-588236B5A3EF}" dt="2024-06-04T15:38:57.137" v="5210" actId="404"/>
          <ac:spMkLst>
            <pc:docMk/>
            <pc:sldMk cId="2802288043" sldId="299"/>
            <ac:spMk id="2" creationId="{671ED285-5CB0-174E-014C-EE0E32FC90D6}"/>
          </ac:spMkLst>
        </pc:spChg>
        <pc:spChg chg="mod">
          <ac:chgData name="Caitlin Coleman" userId="96f87ca1-0e64-4ae8-8d77-98757b85df0b" providerId="ADAL" clId="{7570EACE-1773-4C9E-8841-588236B5A3EF}" dt="2024-06-04T15:39:58.759" v="5221" actId="14100"/>
          <ac:spMkLst>
            <pc:docMk/>
            <pc:sldMk cId="2802288043" sldId="299"/>
            <ac:spMk id="3" creationId="{0D54836E-1DE3-02CC-70C3-EB5C16CF3F62}"/>
          </ac:spMkLst>
        </pc:spChg>
      </pc:sldChg>
      <pc:sldChg chg="delSp modSp add mod ord">
        <pc:chgData name="Caitlin Coleman" userId="96f87ca1-0e64-4ae8-8d77-98757b85df0b" providerId="ADAL" clId="{7570EACE-1773-4C9E-8841-588236B5A3EF}" dt="2024-06-05T13:05:41.501" v="16737" actId="114"/>
        <pc:sldMkLst>
          <pc:docMk/>
          <pc:sldMk cId="787802934" sldId="300"/>
        </pc:sldMkLst>
        <pc:spChg chg="del">
          <ac:chgData name="Caitlin Coleman" userId="96f87ca1-0e64-4ae8-8d77-98757b85df0b" providerId="ADAL" clId="{7570EACE-1773-4C9E-8841-588236B5A3EF}" dt="2024-06-04T16:06:43.461" v="5978" actId="478"/>
          <ac:spMkLst>
            <pc:docMk/>
            <pc:sldMk cId="787802934" sldId="300"/>
            <ac:spMk id="4" creationId="{1849CE3B-CA5C-1ADA-BC18-4DFFDE202516}"/>
          </ac:spMkLst>
        </pc:spChg>
        <pc:spChg chg="del">
          <ac:chgData name="Caitlin Coleman" userId="96f87ca1-0e64-4ae8-8d77-98757b85df0b" providerId="ADAL" clId="{7570EACE-1773-4C9E-8841-588236B5A3EF}" dt="2024-06-04T16:06:44.488" v="5979" actId="478"/>
          <ac:spMkLst>
            <pc:docMk/>
            <pc:sldMk cId="787802934" sldId="300"/>
            <ac:spMk id="5" creationId="{D3184B3D-964A-2BBC-3573-DDA7E645123D}"/>
          </ac:spMkLst>
        </pc:spChg>
        <pc:spChg chg="mod">
          <ac:chgData name="Caitlin Coleman" userId="96f87ca1-0e64-4ae8-8d77-98757b85df0b" providerId="ADAL" clId="{7570EACE-1773-4C9E-8841-588236B5A3EF}" dt="2024-06-04T16:06:26.645" v="5974" actId="404"/>
          <ac:spMkLst>
            <pc:docMk/>
            <pc:sldMk cId="787802934" sldId="300"/>
            <ac:spMk id="11266" creationId="{00000000-0000-0000-0000-000000000000}"/>
          </ac:spMkLst>
        </pc:spChg>
        <pc:spChg chg="mod">
          <ac:chgData name="Caitlin Coleman" userId="96f87ca1-0e64-4ae8-8d77-98757b85df0b" providerId="ADAL" clId="{7570EACE-1773-4C9E-8841-588236B5A3EF}" dt="2024-06-05T13:05:41.501" v="16737" actId="114"/>
          <ac:spMkLst>
            <pc:docMk/>
            <pc:sldMk cId="787802934" sldId="300"/>
            <ac:spMk id="11267" creationId="{00000000-0000-0000-0000-000000000000}"/>
          </ac:spMkLst>
        </pc:spChg>
        <pc:picChg chg="del">
          <ac:chgData name="Caitlin Coleman" userId="96f87ca1-0e64-4ae8-8d77-98757b85df0b" providerId="ADAL" clId="{7570EACE-1773-4C9E-8841-588236B5A3EF}" dt="2024-06-04T16:06:40.209" v="5977" actId="478"/>
          <ac:picMkLst>
            <pc:docMk/>
            <pc:sldMk cId="787802934" sldId="300"/>
            <ac:picMk id="3" creationId="{552014F5-47A9-59DE-3027-1C3845745DDB}"/>
          </ac:picMkLst>
        </pc:picChg>
      </pc:sldChg>
      <pc:sldChg chg="delSp modSp add mod">
        <pc:chgData name="Caitlin Coleman" userId="96f87ca1-0e64-4ae8-8d77-98757b85df0b" providerId="ADAL" clId="{7570EACE-1773-4C9E-8841-588236B5A3EF}" dt="2024-06-05T12:12:53.337" v="16539"/>
        <pc:sldMkLst>
          <pc:docMk/>
          <pc:sldMk cId="3061496448" sldId="301"/>
        </pc:sldMkLst>
        <pc:spChg chg="mod ord">
          <ac:chgData name="Caitlin Coleman" userId="96f87ca1-0e64-4ae8-8d77-98757b85df0b" providerId="ADAL" clId="{7570EACE-1773-4C9E-8841-588236B5A3EF}" dt="2024-06-05T12:12:53.337" v="16539"/>
          <ac:spMkLst>
            <pc:docMk/>
            <pc:sldMk cId="3061496448" sldId="301"/>
            <ac:spMk id="6" creationId="{1E7C9175-D1E6-96F3-93C6-E6AD95E6819C}"/>
          </ac:spMkLst>
        </pc:spChg>
        <pc:spChg chg="mod">
          <ac:chgData name="Caitlin Coleman" userId="96f87ca1-0e64-4ae8-8d77-98757b85df0b" providerId="ADAL" clId="{7570EACE-1773-4C9E-8841-588236B5A3EF}" dt="2024-06-04T16:52:05.277" v="9807" actId="1076"/>
          <ac:spMkLst>
            <pc:docMk/>
            <pc:sldMk cId="3061496448" sldId="301"/>
            <ac:spMk id="7" creationId="{09A76811-5E84-B535-B0EC-46E35496AE16}"/>
          </ac:spMkLst>
        </pc:spChg>
        <pc:spChg chg="del">
          <ac:chgData name="Caitlin Coleman" userId="96f87ca1-0e64-4ae8-8d77-98757b85df0b" providerId="ADAL" clId="{7570EACE-1773-4C9E-8841-588236B5A3EF}" dt="2024-06-04T16:29:45.054" v="8039" actId="478"/>
          <ac:spMkLst>
            <pc:docMk/>
            <pc:sldMk cId="3061496448" sldId="301"/>
            <ac:spMk id="8" creationId="{A3FFEA8C-1353-2AAC-ABBB-CCCAA453F59B}"/>
          </ac:spMkLst>
        </pc:spChg>
        <pc:spChg chg="del">
          <ac:chgData name="Caitlin Coleman" userId="96f87ca1-0e64-4ae8-8d77-98757b85df0b" providerId="ADAL" clId="{7570EACE-1773-4C9E-8841-588236B5A3EF}" dt="2024-06-04T16:29:46.725" v="8040" actId="478"/>
          <ac:spMkLst>
            <pc:docMk/>
            <pc:sldMk cId="3061496448" sldId="301"/>
            <ac:spMk id="9" creationId="{9989D57D-A9C1-D2FC-5522-9FF28A36FED9}"/>
          </ac:spMkLst>
        </pc:spChg>
        <pc:spChg chg="mod">
          <ac:chgData name="Caitlin Coleman" userId="96f87ca1-0e64-4ae8-8d77-98757b85df0b" providerId="ADAL" clId="{7570EACE-1773-4C9E-8841-588236B5A3EF}" dt="2024-06-04T16:30:23.678" v="8059" actId="404"/>
          <ac:spMkLst>
            <pc:docMk/>
            <pc:sldMk cId="3061496448" sldId="301"/>
            <ac:spMk id="11266" creationId="{00000000-0000-0000-0000-000000000000}"/>
          </ac:spMkLst>
        </pc:spChg>
        <pc:spChg chg="mod">
          <ac:chgData name="Caitlin Coleman" userId="96f87ca1-0e64-4ae8-8d77-98757b85df0b" providerId="ADAL" clId="{7570EACE-1773-4C9E-8841-588236B5A3EF}" dt="2024-06-04T16:51:41.221" v="9800" actId="255"/>
          <ac:spMkLst>
            <pc:docMk/>
            <pc:sldMk cId="3061496448" sldId="301"/>
            <ac:spMk id="11267" creationId="{00000000-0000-0000-0000-000000000000}"/>
          </ac:spMkLst>
        </pc:spChg>
        <pc:picChg chg="del">
          <ac:chgData name="Caitlin Coleman" userId="96f87ca1-0e64-4ae8-8d77-98757b85df0b" providerId="ADAL" clId="{7570EACE-1773-4C9E-8841-588236B5A3EF}" dt="2024-06-04T16:29:47.252" v="8041" actId="478"/>
          <ac:picMkLst>
            <pc:docMk/>
            <pc:sldMk cId="3061496448" sldId="301"/>
            <ac:picMk id="3" creationId="{6CD74EE0-63AF-E73D-4934-7EDCA8624566}"/>
          </ac:picMkLst>
        </pc:picChg>
        <pc:picChg chg="mod">
          <ac:chgData name="Caitlin Coleman" userId="96f87ca1-0e64-4ae8-8d77-98757b85df0b" providerId="ADAL" clId="{7570EACE-1773-4C9E-8841-588236B5A3EF}" dt="2024-06-04T16:52:01.573" v="9806" actId="1076"/>
          <ac:picMkLst>
            <pc:docMk/>
            <pc:sldMk cId="3061496448" sldId="301"/>
            <ac:picMk id="5" creationId="{9AD78C84-9BA5-1CBD-AAF0-8711A69A6A66}"/>
          </ac:picMkLst>
        </pc:picChg>
      </pc:sldChg>
      <pc:sldChg chg="delSp modSp add mod">
        <pc:chgData name="Caitlin Coleman" userId="96f87ca1-0e64-4ae8-8d77-98757b85df0b" providerId="ADAL" clId="{7570EACE-1773-4C9E-8841-588236B5A3EF}" dt="2024-06-04T17:07:30.991" v="10946" actId="20577"/>
        <pc:sldMkLst>
          <pc:docMk/>
          <pc:sldMk cId="2889674472" sldId="302"/>
        </pc:sldMkLst>
        <pc:spChg chg="del">
          <ac:chgData name="Caitlin Coleman" userId="96f87ca1-0e64-4ae8-8d77-98757b85df0b" providerId="ADAL" clId="{7570EACE-1773-4C9E-8841-588236B5A3EF}" dt="2024-06-04T17:01:05.074" v="10227" actId="478"/>
          <ac:spMkLst>
            <pc:docMk/>
            <pc:sldMk cId="2889674472" sldId="302"/>
            <ac:spMk id="6" creationId="{2EADEAF1-3E52-BDF2-D7A3-2822215CBA1B}"/>
          </ac:spMkLst>
        </pc:spChg>
        <pc:spChg chg="del">
          <ac:chgData name="Caitlin Coleman" userId="96f87ca1-0e64-4ae8-8d77-98757b85df0b" providerId="ADAL" clId="{7570EACE-1773-4C9E-8841-588236B5A3EF}" dt="2024-06-04T17:01:08.425" v="10229" actId="478"/>
          <ac:spMkLst>
            <pc:docMk/>
            <pc:sldMk cId="2889674472" sldId="302"/>
            <ac:spMk id="7" creationId="{9ECD9361-F177-C2BF-69E2-0A7269FCC7C2}"/>
          </ac:spMkLst>
        </pc:spChg>
        <pc:spChg chg="mod">
          <ac:chgData name="Caitlin Coleman" userId="96f87ca1-0e64-4ae8-8d77-98757b85df0b" providerId="ADAL" clId="{7570EACE-1773-4C9E-8841-588236B5A3EF}" dt="2024-06-04T17:00:54.467" v="10224" actId="20577"/>
          <ac:spMkLst>
            <pc:docMk/>
            <pc:sldMk cId="2889674472" sldId="302"/>
            <ac:spMk id="11266" creationId="{00000000-0000-0000-0000-000000000000}"/>
          </ac:spMkLst>
        </pc:spChg>
        <pc:spChg chg="mod">
          <ac:chgData name="Caitlin Coleman" userId="96f87ca1-0e64-4ae8-8d77-98757b85df0b" providerId="ADAL" clId="{7570EACE-1773-4C9E-8841-588236B5A3EF}" dt="2024-06-04T17:07:30.991" v="10946" actId="20577"/>
          <ac:spMkLst>
            <pc:docMk/>
            <pc:sldMk cId="2889674472" sldId="302"/>
            <ac:spMk id="11267" creationId="{00000000-0000-0000-0000-000000000000}"/>
          </ac:spMkLst>
        </pc:spChg>
        <pc:picChg chg="del">
          <ac:chgData name="Caitlin Coleman" userId="96f87ca1-0e64-4ae8-8d77-98757b85df0b" providerId="ADAL" clId="{7570EACE-1773-4C9E-8841-588236B5A3EF}" dt="2024-06-04T17:01:05.906" v="10228" actId="478"/>
          <ac:picMkLst>
            <pc:docMk/>
            <pc:sldMk cId="2889674472" sldId="302"/>
            <ac:picMk id="4" creationId="{22A9B822-55E4-83FE-B371-2183F9794452}"/>
          </ac:picMkLst>
        </pc:picChg>
      </pc:sldChg>
      <pc:sldChg chg="delSp modSp add mod">
        <pc:chgData name="Caitlin Coleman" userId="96f87ca1-0e64-4ae8-8d77-98757b85df0b" providerId="ADAL" clId="{7570EACE-1773-4C9E-8841-588236B5A3EF}" dt="2024-06-05T12:43:13.513" v="16587" actId="20577"/>
        <pc:sldMkLst>
          <pc:docMk/>
          <pc:sldMk cId="2081182039" sldId="303"/>
        </pc:sldMkLst>
        <pc:spChg chg="mod ord">
          <ac:chgData name="Caitlin Coleman" userId="96f87ca1-0e64-4ae8-8d77-98757b85df0b" providerId="ADAL" clId="{7570EACE-1773-4C9E-8841-588236B5A3EF}" dt="2024-06-05T12:13:29.409" v="16542"/>
          <ac:spMkLst>
            <pc:docMk/>
            <pc:sldMk cId="2081182039" sldId="303"/>
            <ac:spMk id="6" creationId="{CAE8895A-5140-8B4E-E8CB-DD1B6B3B3AC7}"/>
          </ac:spMkLst>
        </pc:spChg>
        <pc:spChg chg="mod">
          <ac:chgData name="Caitlin Coleman" userId="96f87ca1-0e64-4ae8-8d77-98757b85df0b" providerId="ADAL" clId="{7570EACE-1773-4C9E-8841-588236B5A3EF}" dt="2024-06-04T18:11:31.602" v="12838" actId="1076"/>
          <ac:spMkLst>
            <pc:docMk/>
            <pc:sldMk cId="2081182039" sldId="303"/>
            <ac:spMk id="7" creationId="{84428A8C-262B-803E-8602-DD6F3002409C}"/>
          </ac:spMkLst>
        </pc:spChg>
        <pc:spChg chg="del">
          <ac:chgData name="Caitlin Coleman" userId="96f87ca1-0e64-4ae8-8d77-98757b85df0b" providerId="ADAL" clId="{7570EACE-1773-4C9E-8841-588236B5A3EF}" dt="2024-06-04T17:10:02.110" v="10967" actId="478"/>
          <ac:spMkLst>
            <pc:docMk/>
            <pc:sldMk cId="2081182039" sldId="303"/>
            <ac:spMk id="8" creationId="{785FB2C4-3A8F-7BF7-1D46-A87993C86134}"/>
          </ac:spMkLst>
        </pc:spChg>
        <pc:spChg chg="del">
          <ac:chgData name="Caitlin Coleman" userId="96f87ca1-0e64-4ae8-8d77-98757b85df0b" providerId="ADAL" clId="{7570EACE-1773-4C9E-8841-588236B5A3EF}" dt="2024-06-04T17:10:03.913" v="10968" actId="478"/>
          <ac:spMkLst>
            <pc:docMk/>
            <pc:sldMk cId="2081182039" sldId="303"/>
            <ac:spMk id="9" creationId="{66017BDB-E4A4-0DC4-3EBC-B1F8A79AF5B1}"/>
          </ac:spMkLst>
        </pc:spChg>
        <pc:spChg chg="mod">
          <ac:chgData name="Caitlin Coleman" userId="96f87ca1-0e64-4ae8-8d77-98757b85df0b" providerId="ADAL" clId="{7570EACE-1773-4C9E-8841-588236B5A3EF}" dt="2024-06-04T17:57:05.917" v="12159" actId="20577"/>
          <ac:spMkLst>
            <pc:docMk/>
            <pc:sldMk cId="2081182039" sldId="303"/>
            <ac:spMk id="11266" creationId="{00000000-0000-0000-0000-000000000000}"/>
          </ac:spMkLst>
        </pc:spChg>
        <pc:spChg chg="mod">
          <ac:chgData name="Caitlin Coleman" userId="96f87ca1-0e64-4ae8-8d77-98757b85df0b" providerId="ADAL" clId="{7570EACE-1773-4C9E-8841-588236B5A3EF}" dt="2024-06-05T12:43:13.513" v="16587" actId="20577"/>
          <ac:spMkLst>
            <pc:docMk/>
            <pc:sldMk cId="2081182039" sldId="303"/>
            <ac:spMk id="11267" creationId="{00000000-0000-0000-0000-000000000000}"/>
          </ac:spMkLst>
        </pc:spChg>
        <pc:picChg chg="del">
          <ac:chgData name="Caitlin Coleman" userId="96f87ca1-0e64-4ae8-8d77-98757b85df0b" providerId="ADAL" clId="{7570EACE-1773-4C9E-8841-588236B5A3EF}" dt="2024-06-04T17:10:00.389" v="10966" actId="478"/>
          <ac:picMkLst>
            <pc:docMk/>
            <pc:sldMk cId="2081182039" sldId="303"/>
            <ac:picMk id="3" creationId="{EB5DE1DA-AE2A-9DA5-8EB0-633AE02C4E20}"/>
          </ac:picMkLst>
        </pc:picChg>
        <pc:picChg chg="mod">
          <ac:chgData name="Caitlin Coleman" userId="96f87ca1-0e64-4ae8-8d77-98757b85df0b" providerId="ADAL" clId="{7570EACE-1773-4C9E-8841-588236B5A3EF}" dt="2024-06-04T18:11:29.035" v="12837" actId="1076"/>
          <ac:picMkLst>
            <pc:docMk/>
            <pc:sldMk cId="2081182039" sldId="303"/>
            <ac:picMk id="5" creationId="{881DA3C6-0721-35B1-2D55-F8C472DC5D41}"/>
          </ac:picMkLst>
        </pc:picChg>
      </pc:sldChg>
      <pc:sldChg chg="delSp modSp add del mod">
        <pc:chgData name="Caitlin Coleman" userId="96f87ca1-0e64-4ae8-8d77-98757b85df0b" providerId="ADAL" clId="{7570EACE-1773-4C9E-8841-588236B5A3EF}" dt="2024-06-04T17:54:50.027" v="12106" actId="2696"/>
        <pc:sldMkLst>
          <pc:docMk/>
          <pc:sldMk cId="2899394817" sldId="304"/>
        </pc:sldMkLst>
        <pc:spChg chg="del mod">
          <ac:chgData name="Caitlin Coleman" userId="96f87ca1-0e64-4ae8-8d77-98757b85df0b" providerId="ADAL" clId="{7570EACE-1773-4C9E-8841-588236B5A3EF}" dt="2024-06-04T17:54:30.196" v="12101" actId="478"/>
          <ac:spMkLst>
            <pc:docMk/>
            <pc:sldMk cId="2899394817" sldId="304"/>
            <ac:spMk id="8" creationId="{785FB2C4-3A8F-7BF7-1D46-A87993C86134}"/>
          </ac:spMkLst>
        </pc:spChg>
        <pc:spChg chg="del">
          <ac:chgData name="Caitlin Coleman" userId="96f87ca1-0e64-4ae8-8d77-98757b85df0b" providerId="ADAL" clId="{7570EACE-1773-4C9E-8841-588236B5A3EF}" dt="2024-06-04T17:54:33.166" v="12103" actId="478"/>
          <ac:spMkLst>
            <pc:docMk/>
            <pc:sldMk cId="2899394817" sldId="304"/>
            <ac:spMk id="9" creationId="{66017BDB-E4A4-0DC4-3EBC-B1F8A79AF5B1}"/>
          </ac:spMkLst>
        </pc:spChg>
        <pc:spChg chg="mod">
          <ac:chgData name="Caitlin Coleman" userId="96f87ca1-0e64-4ae8-8d77-98757b85df0b" providerId="ADAL" clId="{7570EACE-1773-4C9E-8841-588236B5A3EF}" dt="2024-06-04T17:54:41.724" v="12105" actId="27636"/>
          <ac:spMkLst>
            <pc:docMk/>
            <pc:sldMk cId="2899394817" sldId="304"/>
            <ac:spMk id="11267" creationId="{00000000-0000-0000-0000-000000000000}"/>
          </ac:spMkLst>
        </pc:spChg>
        <pc:picChg chg="del">
          <ac:chgData name="Caitlin Coleman" userId="96f87ca1-0e64-4ae8-8d77-98757b85df0b" providerId="ADAL" clId="{7570EACE-1773-4C9E-8841-588236B5A3EF}" dt="2024-06-04T17:54:30.894" v="12102" actId="478"/>
          <ac:picMkLst>
            <pc:docMk/>
            <pc:sldMk cId="2899394817" sldId="304"/>
            <ac:picMk id="3" creationId="{EB5DE1DA-AE2A-9DA5-8EB0-633AE02C4E20}"/>
          </ac:picMkLst>
        </pc:picChg>
      </pc:sldChg>
      <pc:sldChg chg="modSp add mod">
        <pc:chgData name="Caitlin Coleman" userId="96f87ca1-0e64-4ae8-8d77-98757b85df0b" providerId="ADAL" clId="{7570EACE-1773-4C9E-8841-588236B5A3EF}" dt="2024-06-05T12:41:06.739" v="16574" actId="6549"/>
        <pc:sldMkLst>
          <pc:docMk/>
          <pc:sldMk cId="3260823888" sldId="304"/>
        </pc:sldMkLst>
        <pc:spChg chg="mod ord">
          <ac:chgData name="Caitlin Coleman" userId="96f87ca1-0e64-4ae8-8d77-98757b85df0b" providerId="ADAL" clId="{7570EACE-1773-4C9E-8841-588236B5A3EF}" dt="2024-06-05T12:13:21.033" v="16541"/>
          <ac:spMkLst>
            <pc:docMk/>
            <pc:sldMk cId="3260823888" sldId="304"/>
            <ac:spMk id="8" creationId="{785FB2C4-3A8F-7BF7-1D46-A87993C86134}"/>
          </ac:spMkLst>
        </pc:spChg>
        <pc:spChg chg="mod">
          <ac:chgData name="Caitlin Coleman" userId="96f87ca1-0e64-4ae8-8d77-98757b85df0b" providerId="ADAL" clId="{7570EACE-1773-4C9E-8841-588236B5A3EF}" dt="2024-06-04T17:56:24.163" v="12132" actId="1076"/>
          <ac:spMkLst>
            <pc:docMk/>
            <pc:sldMk cId="3260823888" sldId="304"/>
            <ac:spMk id="9" creationId="{66017BDB-E4A4-0DC4-3EBC-B1F8A79AF5B1}"/>
          </ac:spMkLst>
        </pc:spChg>
        <pc:spChg chg="mod">
          <ac:chgData name="Caitlin Coleman" userId="96f87ca1-0e64-4ae8-8d77-98757b85df0b" providerId="ADAL" clId="{7570EACE-1773-4C9E-8841-588236B5A3EF}" dt="2024-06-04T17:55:43.223" v="12127" actId="20577"/>
          <ac:spMkLst>
            <pc:docMk/>
            <pc:sldMk cId="3260823888" sldId="304"/>
            <ac:spMk id="11266" creationId="{00000000-0000-0000-0000-000000000000}"/>
          </ac:spMkLst>
        </pc:spChg>
        <pc:spChg chg="mod">
          <ac:chgData name="Caitlin Coleman" userId="96f87ca1-0e64-4ae8-8d77-98757b85df0b" providerId="ADAL" clId="{7570EACE-1773-4C9E-8841-588236B5A3EF}" dt="2024-06-05T12:41:06.739" v="16574" actId="6549"/>
          <ac:spMkLst>
            <pc:docMk/>
            <pc:sldMk cId="3260823888" sldId="304"/>
            <ac:spMk id="11267" creationId="{00000000-0000-0000-0000-000000000000}"/>
          </ac:spMkLst>
        </pc:spChg>
        <pc:picChg chg="mod">
          <ac:chgData name="Caitlin Coleman" userId="96f87ca1-0e64-4ae8-8d77-98757b85df0b" providerId="ADAL" clId="{7570EACE-1773-4C9E-8841-588236B5A3EF}" dt="2024-06-04T18:18:01.489" v="13467" actId="962"/>
          <ac:picMkLst>
            <pc:docMk/>
            <pc:sldMk cId="3260823888" sldId="304"/>
            <ac:picMk id="3" creationId="{EB5DE1DA-AE2A-9DA5-8EB0-633AE02C4E20}"/>
          </ac:picMkLst>
        </pc:picChg>
      </pc:sldChg>
      <pc:sldChg chg="delSp modSp add mod">
        <pc:chgData name="Caitlin Coleman" userId="96f87ca1-0e64-4ae8-8d77-98757b85df0b" providerId="ADAL" clId="{7570EACE-1773-4C9E-8841-588236B5A3EF}" dt="2024-06-05T12:46:58.563" v="16606" actId="20577"/>
        <pc:sldMkLst>
          <pc:docMk/>
          <pc:sldMk cId="572066886" sldId="305"/>
        </pc:sldMkLst>
        <pc:spChg chg="del">
          <ac:chgData name="Caitlin Coleman" userId="96f87ca1-0e64-4ae8-8d77-98757b85df0b" providerId="ADAL" clId="{7570EACE-1773-4C9E-8841-588236B5A3EF}" dt="2024-06-04T18:23:45.492" v="13843" actId="478"/>
          <ac:spMkLst>
            <pc:docMk/>
            <pc:sldMk cId="572066886" sldId="305"/>
            <ac:spMk id="4" creationId="{270D61CB-BBBC-5244-2C4A-27E74B9CA6FD}"/>
          </ac:spMkLst>
        </pc:spChg>
        <pc:spChg chg="del">
          <ac:chgData name="Caitlin Coleman" userId="96f87ca1-0e64-4ae8-8d77-98757b85df0b" providerId="ADAL" clId="{7570EACE-1773-4C9E-8841-588236B5A3EF}" dt="2024-06-04T18:23:44.130" v="13842" actId="478"/>
          <ac:spMkLst>
            <pc:docMk/>
            <pc:sldMk cId="572066886" sldId="305"/>
            <ac:spMk id="5" creationId="{2CDA932A-907B-5AFE-4CB2-4AAE2306A0B4}"/>
          </ac:spMkLst>
        </pc:spChg>
        <pc:spChg chg="mod">
          <ac:chgData name="Caitlin Coleman" userId="96f87ca1-0e64-4ae8-8d77-98757b85df0b" providerId="ADAL" clId="{7570EACE-1773-4C9E-8841-588236B5A3EF}" dt="2024-06-04T18:23:33.803" v="13838" actId="404"/>
          <ac:spMkLst>
            <pc:docMk/>
            <pc:sldMk cId="572066886" sldId="305"/>
            <ac:spMk id="11266" creationId="{00000000-0000-0000-0000-000000000000}"/>
          </ac:spMkLst>
        </pc:spChg>
        <pc:spChg chg="mod">
          <ac:chgData name="Caitlin Coleman" userId="96f87ca1-0e64-4ae8-8d77-98757b85df0b" providerId="ADAL" clId="{7570EACE-1773-4C9E-8841-588236B5A3EF}" dt="2024-06-05T12:46:58.563" v="16606" actId="20577"/>
          <ac:spMkLst>
            <pc:docMk/>
            <pc:sldMk cId="572066886" sldId="305"/>
            <ac:spMk id="11267" creationId="{00000000-0000-0000-0000-000000000000}"/>
          </ac:spMkLst>
        </pc:spChg>
        <pc:picChg chg="del">
          <ac:chgData name="Caitlin Coleman" userId="96f87ca1-0e64-4ae8-8d77-98757b85df0b" providerId="ADAL" clId="{7570EACE-1773-4C9E-8841-588236B5A3EF}" dt="2024-06-04T18:23:42.458" v="13841" actId="478"/>
          <ac:picMkLst>
            <pc:docMk/>
            <pc:sldMk cId="572066886" sldId="305"/>
            <ac:picMk id="3" creationId="{04AB3D11-DCFD-EEE8-AFBF-9CBBB6AFBB7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10/18/2024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10/18/2024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 Fungi are heterotrophic, immotile (meaning they cannot move on their own), and more closely related to animals than plants.</a:t>
            </a:r>
          </a:p>
        </p:txBody>
      </p:sp>
      <p:sp>
        <p:nvSpPr>
          <p:cNvPr id="4" name="Slide Number Placeholder 3"/>
          <p:cNvSpPr>
            <a:spLocks noGrp="1"/>
          </p:cNvSpPr>
          <p:nvPr>
            <p:ph type="sldNum" sz="quarter" idx="5"/>
          </p:nvPr>
        </p:nvSpPr>
        <p:spPr/>
        <p:txBody>
          <a:bodyPr/>
          <a:lstStyle/>
          <a:p>
            <a:fld id="{7115ED13-301A-4C0A-8C7F-A4982DED9D67}" type="slidenum">
              <a:rPr lang="en-US" smtClean="0"/>
              <a:pPr/>
              <a:t>5</a:t>
            </a:fld>
            <a:endParaRPr lang="en-US" dirty="0"/>
          </a:p>
        </p:txBody>
      </p:sp>
    </p:spTree>
    <p:extLst>
      <p:ext uri="{BB962C8B-B14F-4D97-AF65-F5344CB8AC3E}">
        <p14:creationId xmlns:p14="http://schemas.microsoft.com/office/powerpoint/2010/main" val="181089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11</a:t>
            </a:fld>
            <a:endParaRPr lang="en-US" dirty="0"/>
          </a:p>
        </p:txBody>
      </p:sp>
    </p:spTree>
    <p:extLst>
      <p:ext uri="{BB962C8B-B14F-4D97-AF65-F5344CB8AC3E}">
        <p14:creationId xmlns:p14="http://schemas.microsoft.com/office/powerpoint/2010/main" val="2104564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1440030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13</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15</a:t>
            </a:fld>
            <a:endParaRPr lang="en-US" dirty="0"/>
          </a:p>
        </p:txBody>
      </p:sp>
    </p:spTree>
    <p:extLst>
      <p:ext uri="{BB962C8B-B14F-4D97-AF65-F5344CB8AC3E}">
        <p14:creationId xmlns:p14="http://schemas.microsoft.com/office/powerpoint/2010/main" val="4171059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6: The cell wall is a characteristic structure of fungi composed mainly of glucans, chitin (converted into chitosan), and glycoproteins.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17</a:t>
            </a:fld>
            <a:endParaRPr lang="en-US" dirty="0"/>
          </a:p>
        </p:txBody>
      </p:sp>
    </p:spTree>
    <p:extLst>
      <p:ext uri="{BB962C8B-B14F-4D97-AF65-F5344CB8AC3E}">
        <p14:creationId xmlns:p14="http://schemas.microsoft.com/office/powerpoint/2010/main" val="944000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Fungi may have both asexual and sexual stages of reproduction.</a:t>
            </a:r>
          </a:p>
        </p:txBody>
      </p:sp>
      <p:sp>
        <p:nvSpPr>
          <p:cNvPr id="4" name="Slide Number Placeholder 3"/>
          <p:cNvSpPr>
            <a:spLocks noGrp="1"/>
          </p:cNvSpPr>
          <p:nvPr>
            <p:ph type="sldNum" sz="quarter" idx="5"/>
          </p:nvPr>
        </p:nvSpPr>
        <p:spPr/>
        <p:txBody>
          <a:bodyPr/>
          <a:lstStyle/>
          <a:p>
            <a:fld id="{7115ED13-301A-4C0A-8C7F-A4982DED9D67}" type="slidenum">
              <a:rPr lang="en-US" smtClean="0"/>
              <a:pPr/>
              <a:t>28</a:t>
            </a:fld>
            <a:endParaRPr lang="en-US" dirty="0"/>
          </a:p>
        </p:txBody>
      </p:sp>
    </p:spTree>
    <p:extLst>
      <p:ext uri="{BB962C8B-B14F-4D97-AF65-F5344CB8AC3E}">
        <p14:creationId xmlns:p14="http://schemas.microsoft.com/office/powerpoint/2010/main" val="11416221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a:p>
        </p:txBody>
      </p:sp>
    </p:spTree>
    <p:extLst>
      <p:ext uri="{BB962C8B-B14F-4D97-AF65-F5344CB8AC3E}">
        <p14:creationId xmlns:p14="http://schemas.microsoft.com/office/powerpoint/2010/main" val="561471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24.1</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Characteristics of Fungi</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Characteristics of Fungi</a:t>
            </a:r>
            <a:r>
              <a:rPr lang="en-US" sz="1400" baseline="-25000" dirty="0">
                <a:solidFill>
                  <a:schemeClr val="accent1"/>
                </a:solidFill>
              </a:rPr>
              <a:t>6</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4663440"/>
          </a:xfrm>
          <a:prstGeom prst="rect">
            <a:avLst/>
          </a:prstGeom>
        </p:spPr>
        <p:txBody>
          <a:bodyPr>
            <a:normAutofit fontScale="92500" lnSpcReduction="10000"/>
          </a:bodyPr>
          <a:lstStyle/>
          <a:p>
            <a:r>
              <a:rPr lang="en-US" dirty="0"/>
              <a:t>Mostly sessile (immobile) and seemingly rooted in place</a:t>
            </a:r>
          </a:p>
          <a:p>
            <a:r>
              <a:rPr lang="en-US" dirty="0"/>
              <a:t>Have stemlike structure similar to plants and rootlike mycelium in soil</a:t>
            </a:r>
          </a:p>
          <a:p>
            <a:r>
              <a:rPr lang="en-US" b="1" dirty="0"/>
              <a:t>Mycology</a:t>
            </a:r>
            <a:r>
              <a:rPr lang="en-US" dirty="0"/>
              <a:t>: scientific study of fungi</a:t>
            </a:r>
          </a:p>
          <a:p>
            <a:r>
              <a:rPr lang="en-US" dirty="0"/>
              <a:t>Widespread during Devonian Period (400 million years ago); first appearance in Neoproterozoic Era (900 million years ago)</a:t>
            </a:r>
          </a:p>
          <a:p>
            <a:r>
              <a:rPr lang="en-US" dirty="0"/>
              <a:t>Molecular biology analysis shows fungal genome more closely related to animals than plants</a:t>
            </a:r>
          </a:p>
          <a:p>
            <a:r>
              <a:rPr lang="en-US" dirty="0"/>
              <a:t>Current systematic phylogenies (evolutionary histories) list them as monophyletic group</a:t>
            </a:r>
          </a:p>
        </p:txBody>
      </p:sp>
    </p:spTree>
    <p:extLst>
      <p:ext uri="{BB962C8B-B14F-4D97-AF65-F5344CB8AC3E}">
        <p14:creationId xmlns:p14="http://schemas.microsoft.com/office/powerpoint/2010/main" val="3786210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1</a:t>
            </a:r>
            <a:endParaRPr lang="en-US" baseline="-25000" dirty="0"/>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a:noAutofit/>
          </a:bodyPr>
          <a:lstStyle/>
          <a:p>
            <a:pPr>
              <a:lnSpc>
                <a:spcPct val="80000"/>
              </a:lnSpc>
            </a:pPr>
            <a:r>
              <a:rPr lang="en-US" sz="2600" dirty="0"/>
              <a:t>Career: Mycologist</a:t>
            </a:r>
          </a:p>
          <a:p>
            <a:pPr marL="457200" indent="-457200">
              <a:lnSpc>
                <a:spcPct val="80000"/>
              </a:lnSpc>
              <a:buFont typeface="Arial" panose="020B0604020202020204" pitchFamily="34" charset="0"/>
              <a:buChar char="•"/>
            </a:pPr>
            <a:r>
              <a:rPr lang="en-US" sz="2200" dirty="0"/>
              <a:t>Biologists who study fungi, often starting with a degree in microbiology</a:t>
            </a:r>
          </a:p>
          <a:p>
            <a:pPr marL="457200" indent="-457200">
              <a:lnSpc>
                <a:spcPct val="80000"/>
              </a:lnSpc>
              <a:buFont typeface="Arial" panose="020B0604020202020204" pitchFamily="34" charset="0"/>
              <a:buChar char="•"/>
            </a:pPr>
            <a:r>
              <a:rPr lang="en-US" sz="2200" dirty="0"/>
              <a:t>Typically need a bachelor's degree in biological sciences and a master's degree in mycology</a:t>
            </a:r>
          </a:p>
          <a:p>
            <a:pPr marL="457200" indent="-457200">
              <a:lnSpc>
                <a:spcPct val="80000"/>
              </a:lnSpc>
              <a:buFont typeface="Arial" panose="020B0604020202020204" pitchFamily="34" charset="0"/>
              <a:buChar char="•"/>
            </a:pPr>
            <a:r>
              <a:rPr lang="en-US" sz="2200" dirty="0"/>
              <a:t>Specializations include taxonomy and fungal genomics, molecular and cellular biology, plant pathology, biotechnology, biochemistry</a:t>
            </a:r>
          </a:p>
          <a:p>
            <a:pPr marL="457200" indent="-457200">
              <a:lnSpc>
                <a:spcPct val="80000"/>
              </a:lnSpc>
              <a:buFont typeface="Arial" panose="020B0604020202020204" pitchFamily="34" charset="0"/>
              <a:buChar char="•"/>
            </a:pPr>
            <a:r>
              <a:rPr lang="en-US" sz="2200" dirty="0"/>
              <a:t>Some focus on infectious fungal diseases (mycoses)</a:t>
            </a:r>
          </a:p>
          <a:p>
            <a:pPr marL="1200150" lvl="1" indent="-457200">
              <a:lnSpc>
                <a:spcPct val="80000"/>
              </a:lnSpc>
              <a:buFont typeface="Arial" panose="020B0604020202020204" pitchFamily="34" charset="0"/>
              <a:buChar char="•"/>
            </a:pPr>
            <a:r>
              <a:rPr lang="en-US" sz="2200" b="1" dirty="0">
                <a:solidFill>
                  <a:schemeClr val="bg1"/>
                </a:solidFill>
              </a:rPr>
              <a:t>Mycoses</a:t>
            </a:r>
            <a:r>
              <a:rPr lang="en-US" sz="2200" dirty="0">
                <a:solidFill>
                  <a:schemeClr val="bg1"/>
                </a:solidFill>
              </a:rPr>
              <a:t>: (singular, </a:t>
            </a:r>
            <a:r>
              <a:rPr lang="en-US" sz="2200" i="1" dirty="0">
                <a:solidFill>
                  <a:schemeClr val="bg1"/>
                </a:solidFill>
              </a:rPr>
              <a:t>mycosis</a:t>
            </a:r>
            <a:r>
              <a:rPr lang="en-US" sz="2200" dirty="0">
                <a:solidFill>
                  <a:schemeClr val="bg1"/>
                </a:solidFill>
              </a:rPr>
              <a:t>) infectious diseases caused by fungi</a:t>
            </a:r>
          </a:p>
          <a:p>
            <a:pPr marL="457200" indent="-457200">
              <a:lnSpc>
                <a:spcPct val="80000"/>
              </a:lnSpc>
              <a:buFont typeface="Arial" panose="020B0604020202020204" pitchFamily="34" charset="0"/>
              <a:buChar char="•"/>
            </a:pPr>
            <a:r>
              <a:rPr lang="en-US" sz="2200" dirty="0"/>
              <a:t>Collaborate with zoologists and plant pathologists to identify and control fungal infections (e.g., chestnut blight, decline in frog populations, and epidemics, such as white nose syndrome)</a:t>
            </a:r>
          </a:p>
        </p:txBody>
      </p:sp>
    </p:spTree>
    <p:extLst>
      <p:ext uri="{BB962C8B-B14F-4D97-AF65-F5344CB8AC3E}">
        <p14:creationId xmlns:p14="http://schemas.microsoft.com/office/powerpoint/2010/main" val="1146028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2</a:t>
            </a:r>
            <a:endParaRPr lang="en-US" baseline="-25000" dirty="0"/>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a:xfrm>
            <a:off x="457200" y="1280160"/>
            <a:ext cx="8229600" cy="4587240"/>
          </a:xfrm>
        </p:spPr>
        <p:txBody>
          <a:bodyPr>
            <a:noAutofit/>
          </a:bodyPr>
          <a:lstStyle/>
          <a:p>
            <a:pPr>
              <a:lnSpc>
                <a:spcPct val="80000"/>
              </a:lnSpc>
            </a:pPr>
            <a:r>
              <a:rPr lang="en-US" dirty="0"/>
              <a:t>Career: Mycologist</a:t>
            </a:r>
          </a:p>
          <a:p>
            <a:pPr>
              <a:lnSpc>
                <a:spcPct val="80000"/>
              </a:lnSpc>
            </a:pPr>
            <a:r>
              <a:rPr lang="en-US" sz="2400" dirty="0"/>
              <a:t>Employment includes</a:t>
            </a:r>
          </a:p>
          <a:p>
            <a:pPr marL="457200" indent="-457200">
              <a:lnSpc>
                <a:spcPct val="80000"/>
              </a:lnSpc>
              <a:buFont typeface="Arial" panose="020B0604020202020204" pitchFamily="34" charset="0"/>
              <a:buChar char="•"/>
            </a:pPr>
            <a:r>
              <a:rPr lang="en-US" sz="2400" dirty="0">
                <a:solidFill>
                  <a:schemeClr val="bg1"/>
                </a:solidFill>
              </a:rPr>
              <a:t>Government agencies:</a:t>
            </a:r>
          </a:p>
          <a:p>
            <a:pPr marL="1200150" lvl="1" indent="-457200">
              <a:lnSpc>
                <a:spcPct val="80000"/>
              </a:lnSpc>
              <a:buFont typeface="Arial" panose="020B0604020202020204" pitchFamily="34" charset="0"/>
              <a:buChar char="•"/>
            </a:pPr>
            <a:r>
              <a:rPr lang="en-US" dirty="0">
                <a:solidFill>
                  <a:schemeClr val="bg1"/>
                </a:solidFill>
              </a:rPr>
              <a:t>Monitoring crops, parks, and forests</a:t>
            </a:r>
          </a:p>
          <a:p>
            <a:pPr marL="457200" indent="-457200">
              <a:lnSpc>
                <a:spcPct val="80000"/>
              </a:lnSpc>
              <a:buFont typeface="Arial" panose="020B0604020202020204" pitchFamily="34" charset="0"/>
              <a:buChar char="•"/>
            </a:pPr>
            <a:r>
              <a:rPr lang="en-US" sz="2400" dirty="0">
                <a:solidFill>
                  <a:schemeClr val="bg1"/>
                </a:solidFill>
              </a:rPr>
              <a:t>Private industry:</a:t>
            </a:r>
          </a:p>
          <a:p>
            <a:pPr marL="1200150" lvl="1" indent="-457200">
              <a:lnSpc>
                <a:spcPct val="80000"/>
              </a:lnSpc>
              <a:buFont typeface="Arial" panose="020B0604020202020204" pitchFamily="34" charset="0"/>
              <a:buChar char="•"/>
            </a:pPr>
            <a:r>
              <a:rPr lang="en-US" dirty="0">
                <a:solidFill>
                  <a:schemeClr val="bg1"/>
                </a:solidFill>
              </a:rPr>
              <a:t>Developing chemical and biological control products or new agricultural products</a:t>
            </a:r>
          </a:p>
          <a:p>
            <a:pPr marL="1200150" lvl="1" indent="-457200">
              <a:lnSpc>
                <a:spcPct val="80000"/>
              </a:lnSpc>
              <a:buFont typeface="Arial" panose="020B0604020202020204" pitchFamily="34" charset="0"/>
              <a:buChar char="•"/>
            </a:pPr>
            <a:r>
              <a:rPr lang="en-US" dirty="0">
                <a:solidFill>
                  <a:schemeClr val="bg1"/>
                </a:solidFill>
              </a:rPr>
              <a:t>Companies that provide disease control services</a:t>
            </a:r>
          </a:p>
          <a:p>
            <a:pPr marL="1200150" lvl="1" indent="-457200">
              <a:lnSpc>
                <a:spcPct val="80000"/>
              </a:lnSpc>
              <a:buFont typeface="Arial" panose="020B0604020202020204" pitchFamily="34" charset="0"/>
              <a:buChar char="•"/>
            </a:pPr>
            <a:r>
              <a:rPr lang="en-US" dirty="0">
                <a:solidFill>
                  <a:schemeClr val="bg1"/>
                </a:solidFill>
              </a:rPr>
              <a:t>Food technology and wine-making industries</a:t>
            </a:r>
          </a:p>
        </p:txBody>
      </p:sp>
    </p:spTree>
    <p:extLst>
      <p:ext uri="{BB962C8B-B14F-4D97-AF65-F5344CB8AC3E}">
        <p14:creationId xmlns:p14="http://schemas.microsoft.com/office/powerpoint/2010/main" val="2802288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2377440"/>
          </a:xfrm>
        </p:spPr>
        <p:txBody>
          <a:bodyPr/>
          <a:lstStyle/>
          <a:p>
            <a:r>
              <a:rPr lang="en-US" dirty="0"/>
              <a:t>As a group, make a poster showing the different processes where fungi are involved, such as in mycoses and the food industry. Include figures and historical facts, and do not forget to mention the fungi responsible for positive or negative biological events.</a:t>
            </a:r>
          </a:p>
        </p:txBody>
      </p:sp>
    </p:spTree>
    <p:extLst>
      <p:ext uri="{BB962C8B-B14F-4D97-AF65-F5344CB8AC3E}">
        <p14:creationId xmlns:p14="http://schemas.microsoft.com/office/powerpoint/2010/main" val="2069639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Cell Structure and Function</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3971609"/>
          </a:xfrm>
          <a:prstGeom prst="rect">
            <a:avLst/>
          </a:prstGeom>
        </p:spPr>
        <p:txBody>
          <a:bodyPr>
            <a:normAutofit fontScale="62500" lnSpcReduction="20000"/>
          </a:bodyPr>
          <a:lstStyle/>
          <a:p>
            <a:r>
              <a:rPr lang="en-US" dirty="0"/>
              <a:t>Eukaryotes with complex cellular organization and membrane-bound nucleus</a:t>
            </a:r>
          </a:p>
          <a:p>
            <a:r>
              <a:rPr lang="en-US" dirty="0"/>
              <a:t>DNA in nucleus organized into linear chromosomes and wrapped around histone proteins</a:t>
            </a:r>
          </a:p>
          <a:p>
            <a:r>
              <a:rPr lang="en-US" dirty="0"/>
              <a:t>Some have additional genomic structures comparable to bacterial plasmids (loops of DNA)</a:t>
            </a:r>
          </a:p>
          <a:p>
            <a:r>
              <a:rPr lang="en-US" dirty="0"/>
              <a:t>May exchange information on plasmids through horizontal gene transfer (like bacteria)</a:t>
            </a:r>
          </a:p>
          <a:p>
            <a:r>
              <a:rPr lang="en-US" dirty="0"/>
              <a:t>Contain mitochondria and have complex system of internal membranes, including endoplasmic reticulum and Golgi apparatus</a:t>
            </a:r>
          </a:p>
          <a:p>
            <a:r>
              <a:rPr lang="en-US" dirty="0"/>
              <a:t>Do not have chloroplasts or chlorophyll</a:t>
            </a:r>
          </a:p>
          <a:p>
            <a:r>
              <a:rPr lang="en-US" dirty="0"/>
              <a:t>Display bright colors from cellular pigments,                                                                ranging from red to green to black</a:t>
            </a:r>
          </a:p>
          <a:p>
            <a:pPr lvl="1"/>
            <a:r>
              <a:rPr lang="en-US" dirty="0"/>
              <a:t>Associated with cell wall and play protective                                                            role against ultraviolet radiation</a:t>
            </a:r>
          </a:p>
          <a:p>
            <a:pPr lvl="1"/>
            <a:r>
              <a:rPr lang="en-US" dirty="0"/>
              <a:t>Some are toxic to humans</a:t>
            </a:r>
          </a:p>
        </p:txBody>
      </p:sp>
      <p:sp>
        <p:nvSpPr>
          <p:cNvPr id="4" name="Caption 1">
            <a:extLst>
              <a:ext uri="{FF2B5EF4-FFF2-40B4-BE49-F238E27FC236}">
                <a16:creationId xmlns:a16="http://schemas.microsoft.com/office/drawing/2014/main" id="{1849CE3B-CA5C-1ADA-BC18-4DFFDE202516}"/>
              </a:ext>
              <a:ext uri="{C183D7F6-B498-43B3-948B-1728B52AA6E4}">
                <adec:decorative xmlns:adec="http://schemas.microsoft.com/office/drawing/2017/decorative" val="0"/>
              </a:ext>
            </a:extLst>
          </p:cNvPr>
          <p:cNvSpPr txBox="1"/>
          <p:nvPr/>
        </p:nvSpPr>
        <p:spPr>
          <a:xfrm>
            <a:off x="1447800" y="5173039"/>
            <a:ext cx="4373217" cy="523220"/>
          </a:xfrm>
          <a:prstGeom prst="rect">
            <a:avLst/>
          </a:prstGeom>
          <a:noFill/>
        </p:spPr>
        <p:txBody>
          <a:bodyPr wrap="square" rtlCol="0">
            <a:spAutoFit/>
          </a:bodyPr>
          <a:lstStyle/>
          <a:p>
            <a:r>
              <a:rPr lang="en-US" sz="1400" b="1" dirty="0"/>
              <a:t>24.1 Figure 5: </a:t>
            </a:r>
            <a:r>
              <a:rPr lang="en-US" sz="1400" dirty="0"/>
              <a:t>The poisonous </a:t>
            </a:r>
            <a:r>
              <a:rPr lang="en-US" sz="1400" i="1" dirty="0"/>
              <a:t>Amanita muscaria </a:t>
            </a:r>
            <a:r>
              <a:rPr lang="en-US" sz="1400" dirty="0"/>
              <a:t>is native to temperate and boreal regions of North America.</a:t>
            </a:r>
          </a:p>
        </p:txBody>
      </p:sp>
      <p:pic>
        <p:nvPicPr>
          <p:cNvPr id="2" name="Content Placeholder 5" descr="A photograph of a mushroom with a red top with white spots and a white stem">
            <a:extLst>
              <a:ext uri="{FF2B5EF4-FFF2-40B4-BE49-F238E27FC236}">
                <a16:creationId xmlns:a16="http://schemas.microsoft.com/office/drawing/2014/main" id="{12D400F1-7290-4EE6-1808-9B49B5542A96}"/>
              </a:ext>
            </a:extLst>
          </p:cNvPr>
          <p:cNvPicPr>
            <a:picLocks noChangeAspect="1"/>
          </p:cNvPicPr>
          <p:nvPr/>
        </p:nvPicPr>
        <p:blipFill>
          <a:blip r:embed="rId2"/>
          <a:srcRect l="20370" t="7131" r="19444" b="6000"/>
          <a:stretch/>
        </p:blipFill>
        <p:spPr>
          <a:xfrm>
            <a:off x="5869767" y="3568689"/>
            <a:ext cx="2653296" cy="2127570"/>
          </a:xfrm>
          <a:prstGeom prst="rect">
            <a:avLst/>
          </a:prstGeom>
        </p:spPr>
      </p:pic>
      <p:sp>
        <p:nvSpPr>
          <p:cNvPr id="5" name="Photo Credit 1">
            <a:extLst>
              <a:ext uri="{FF2B5EF4-FFF2-40B4-BE49-F238E27FC236}">
                <a16:creationId xmlns:a16="http://schemas.microsoft.com/office/drawing/2014/main" id="{D3184B3D-964A-2BBC-3573-DDA7E645123D}"/>
              </a:ext>
            </a:extLst>
          </p:cNvPr>
          <p:cNvSpPr txBox="1"/>
          <p:nvPr/>
        </p:nvSpPr>
        <p:spPr>
          <a:xfrm>
            <a:off x="4910415" y="5707121"/>
            <a:ext cx="4572000" cy="215444"/>
          </a:xfrm>
          <a:prstGeom prst="rect">
            <a:avLst/>
          </a:prstGeom>
          <a:noFill/>
        </p:spPr>
        <p:txBody>
          <a:bodyPr wrap="square">
            <a:spAutoFit/>
          </a:bodyPr>
          <a:lstStyle/>
          <a:p>
            <a:pPr algn="ctr"/>
            <a:r>
              <a:rPr lang="pt-BR" sz="800" dirty="0"/>
              <a:t>Dominicus Johannes Bergsma on Wikimedia Commons. "</a:t>
            </a:r>
            <a:r>
              <a:rPr lang="pt-BR" sz="800" i="1" dirty="0"/>
              <a:t>Amanita muscaria</a:t>
            </a:r>
            <a:r>
              <a:rPr lang="pt-BR" sz="800" dirty="0"/>
              <a:t>."</a:t>
            </a:r>
            <a:endParaRPr lang="en-US" sz="800" dirty="0"/>
          </a:p>
        </p:txBody>
      </p:sp>
    </p:spTree>
    <p:extLst>
      <p:ext uri="{BB962C8B-B14F-4D97-AF65-F5344CB8AC3E}">
        <p14:creationId xmlns:p14="http://schemas.microsoft.com/office/powerpoint/2010/main" val="1216387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3</a:t>
            </a:r>
            <a:endParaRPr lang="en-US" baseline="-25000" dirty="0"/>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a:normAutofit/>
          </a:bodyPr>
          <a:lstStyle/>
          <a:p>
            <a:r>
              <a:rPr lang="en-US" dirty="0"/>
              <a:t>Fungal Strategies for Predator Avoidance</a:t>
            </a:r>
          </a:p>
          <a:p>
            <a:pPr marL="457200" indent="-457200">
              <a:buFont typeface="Arial" panose="020B0604020202020204" pitchFamily="34" charset="0"/>
              <a:buChar char="•"/>
            </a:pPr>
            <a:r>
              <a:rPr lang="en-US" dirty="0"/>
              <a:t>Immotile, use chemical strategies to produce secondary metabolites (compounds not required for growth or reproduction) that are poisonous</a:t>
            </a:r>
          </a:p>
          <a:p>
            <a:pPr marL="457200" indent="-457200">
              <a:buFont typeface="Arial" panose="020B0604020202020204" pitchFamily="34" charset="0"/>
              <a:buChar char="•"/>
            </a:pPr>
            <a:r>
              <a:rPr lang="en-US" dirty="0"/>
              <a:t>Two main strategies:</a:t>
            </a:r>
          </a:p>
          <a:p>
            <a:pPr marL="1200150" lvl="1" indent="-457200">
              <a:buFont typeface="Arial" panose="020B0604020202020204" pitchFamily="34" charset="0"/>
              <a:buChar char="•"/>
            </a:pPr>
            <a:r>
              <a:rPr lang="en-US" dirty="0">
                <a:solidFill>
                  <a:schemeClr val="bg1"/>
                </a:solidFill>
              </a:rPr>
              <a:t>Poisonous metabolites secreted against microbial competitors</a:t>
            </a:r>
          </a:p>
          <a:p>
            <a:pPr marL="1200150" lvl="1" indent="-457200">
              <a:buFont typeface="Arial" panose="020B0604020202020204" pitchFamily="34" charset="0"/>
              <a:buChar char="•"/>
            </a:pPr>
            <a:r>
              <a:rPr lang="en-US" dirty="0">
                <a:solidFill>
                  <a:schemeClr val="bg1"/>
                </a:solidFill>
              </a:rPr>
              <a:t>Poisonous metabolites stored in fungal cells and taken up by metazoan predators</a:t>
            </a:r>
          </a:p>
        </p:txBody>
      </p:sp>
    </p:spTree>
    <p:extLst>
      <p:ext uri="{BB962C8B-B14F-4D97-AF65-F5344CB8AC3E}">
        <p14:creationId xmlns:p14="http://schemas.microsoft.com/office/powerpoint/2010/main" val="2856154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Cell Structure and Function</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r>
              <a:rPr lang="en-US" dirty="0"/>
              <a:t>Have thick cell walls (like plants) that contain complex polysaccharides called chitin and glucans</a:t>
            </a:r>
          </a:p>
          <a:p>
            <a:pPr lvl="1"/>
            <a:r>
              <a:rPr lang="en-US" b="1" dirty="0"/>
              <a:t>Chitin</a:t>
            </a:r>
            <a:r>
              <a:rPr lang="en-US" dirty="0"/>
              <a:t>: a nitrogen-containing polysaccharide that forms the outer skeleton of all arthropods that include crustaceans and insects; it also forms fungi cell walls</a:t>
            </a:r>
          </a:p>
          <a:p>
            <a:pPr lvl="1"/>
            <a:r>
              <a:rPr lang="en-US" dirty="0"/>
              <a:t>Provide structural support and protect cell from desiccation (drying out) and some predators</a:t>
            </a:r>
          </a:p>
          <a:p>
            <a:r>
              <a:rPr lang="en-US" dirty="0"/>
              <a:t>Have plasma membranes similar to other eukaryotes except structure is stabilized by ergosterol</a:t>
            </a:r>
          </a:p>
          <a:p>
            <a:pPr lvl="1"/>
            <a:r>
              <a:rPr lang="en-US" b="1" dirty="0"/>
              <a:t>Ergosterol</a:t>
            </a:r>
            <a:r>
              <a:rPr lang="en-US" dirty="0"/>
              <a:t>: steroid molecule that replaces the cholesterol in animal cell membranes</a:t>
            </a:r>
          </a:p>
          <a:p>
            <a:r>
              <a:rPr lang="en-US" dirty="0"/>
              <a:t>Most are immotile but some spores and gametes (in phylum Chytridiomycota) have flagella, which allow for some mobility</a:t>
            </a:r>
            <a:endParaRPr lang="en-US" dirty="0">
              <a:solidFill>
                <a:srgbClr val="0000FF"/>
              </a:solidFill>
            </a:endParaRPr>
          </a:p>
        </p:txBody>
      </p:sp>
    </p:spTree>
    <p:extLst>
      <p:ext uri="{BB962C8B-B14F-4D97-AF65-F5344CB8AC3E}">
        <p14:creationId xmlns:p14="http://schemas.microsoft.com/office/powerpoint/2010/main" val="787802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24.1 Figure 6</a:t>
            </a:r>
          </a:p>
        </p:txBody>
      </p:sp>
      <p:sp>
        <p:nvSpPr>
          <p:cNvPr id="8" name="Photo Credit 1">
            <a:extLst>
              <a:ext uri="{FF2B5EF4-FFF2-40B4-BE49-F238E27FC236}">
                <a16:creationId xmlns:a16="http://schemas.microsoft.com/office/drawing/2014/main" id="{82F95FC3-7AB6-F483-A38E-76E4F4A564B3}"/>
              </a:ext>
            </a:extLst>
          </p:cNvPr>
          <p:cNvSpPr txBox="1"/>
          <p:nvPr/>
        </p:nvSpPr>
        <p:spPr>
          <a:xfrm>
            <a:off x="2286000" y="5529357"/>
            <a:ext cx="4572000" cy="215444"/>
          </a:xfrm>
          <a:prstGeom prst="rect">
            <a:avLst/>
          </a:prstGeom>
          <a:noFill/>
        </p:spPr>
        <p:txBody>
          <a:bodyPr wrap="square">
            <a:spAutoFit/>
          </a:bodyPr>
          <a:lstStyle/>
          <a:p>
            <a:pPr algn="ctr"/>
            <a:r>
              <a:rPr lang="en-US" sz="800" dirty="0"/>
              <a:t>Maya and Rike on Wikimedia Commons. "Fungi cell wall structure."</a:t>
            </a:r>
          </a:p>
        </p:txBody>
      </p:sp>
      <p:pic>
        <p:nvPicPr>
          <p:cNvPr id="2" name="Content Placeholder 6" descr="Shown is the cell wall of fungi. The top has a surface coat, with glycoproteins depicted as squiggles bifurcated above the surface coat and reaching into the amorphous matrix of the wall, depicted as small orange dots. Further down are structural polysaccharides, including glucans and chitosan. The glucans tendril off the chitosan, which look like haphazard pillars. Below is a phospholipid bilayer cell membrane.">
            <a:extLst>
              <a:ext uri="{FF2B5EF4-FFF2-40B4-BE49-F238E27FC236}">
                <a16:creationId xmlns:a16="http://schemas.microsoft.com/office/drawing/2014/main" id="{907CD6EB-2BF9-24DF-271A-F5826558E68F}"/>
              </a:ext>
            </a:extLst>
          </p:cNvPr>
          <p:cNvPicPr>
            <a:picLocks noGrp="1" noChangeAspect="1"/>
          </p:cNvPicPr>
          <p:nvPr>
            <p:ph idx="1"/>
          </p:nvPr>
        </p:nvPicPr>
        <p:blipFill>
          <a:blip r:embed="rId3"/>
          <a:srcRect l="3704" t="5332" r="2778" b="4668"/>
          <a:stretch/>
        </p:blipFill>
        <p:spPr>
          <a:xfrm>
            <a:off x="914400" y="1615748"/>
            <a:ext cx="7315200" cy="3911097"/>
          </a:xfrm>
        </p:spPr>
      </p:pic>
    </p:spTree>
    <p:extLst>
      <p:ext uri="{BB962C8B-B14F-4D97-AF65-F5344CB8AC3E}">
        <p14:creationId xmlns:p14="http://schemas.microsoft.com/office/powerpoint/2010/main" val="2192145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Growth</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3391894"/>
          </a:xfrm>
          <a:prstGeom prst="rect">
            <a:avLst/>
          </a:prstGeom>
        </p:spPr>
        <p:txBody>
          <a:bodyPr>
            <a:normAutofit fontScale="62500" lnSpcReduction="20000"/>
          </a:bodyPr>
          <a:lstStyle/>
          <a:p>
            <a:pPr marL="0" indent="0">
              <a:buNone/>
            </a:pPr>
            <a:r>
              <a:rPr lang="en-US" dirty="0"/>
              <a:t>Vegetative body is unicellular or multicellular thallus</a:t>
            </a:r>
          </a:p>
          <a:p>
            <a:r>
              <a:rPr lang="en-US" dirty="0"/>
              <a:t>Unicellular fungi: Yeasts</a:t>
            </a:r>
          </a:p>
          <a:p>
            <a:pPr lvl="1"/>
            <a:r>
              <a:rPr lang="en-US" sz="3000" b="1" dirty="0"/>
              <a:t>Yeast</a:t>
            </a:r>
            <a:r>
              <a:rPr lang="en-US" sz="3000" dirty="0"/>
              <a:t>: general term used to describe unicellular fungi</a:t>
            </a:r>
          </a:p>
          <a:p>
            <a:pPr lvl="1"/>
            <a:r>
              <a:rPr lang="en-US" sz="3000" dirty="0"/>
              <a:t>Examples: </a:t>
            </a:r>
            <a:r>
              <a:rPr lang="en-US" sz="3000" i="1" dirty="0"/>
              <a:t>Saccharomyces cerevisiae </a:t>
            </a:r>
            <a:r>
              <a:rPr lang="en-US" sz="3000" dirty="0"/>
              <a:t>(baker's yeast) and most </a:t>
            </a:r>
            <a:r>
              <a:rPr lang="en-US" sz="3000" i="1" dirty="0"/>
              <a:t>Candida</a:t>
            </a:r>
            <a:r>
              <a:rPr lang="en-US" sz="3000" dirty="0"/>
              <a:t> species (thrush and common fungal infection)</a:t>
            </a:r>
          </a:p>
          <a:p>
            <a:r>
              <a:rPr lang="en-US" dirty="0"/>
              <a:t>Multicellular fungi produce hyphae</a:t>
            </a:r>
          </a:p>
          <a:p>
            <a:pPr lvl="1"/>
            <a:r>
              <a:rPr lang="en-US" sz="3000" b="1" dirty="0"/>
              <a:t>Hypha</a:t>
            </a:r>
            <a:r>
              <a:rPr lang="en-US" sz="3000" dirty="0"/>
              <a:t>: (plural, </a:t>
            </a:r>
            <a:r>
              <a:rPr lang="en-US" sz="3000" i="1" dirty="0"/>
              <a:t>hyphae</a:t>
            </a:r>
            <a:r>
              <a:rPr lang="en-US" sz="3000" dirty="0"/>
              <a:t>) fungal filament composed of one or more cells </a:t>
            </a:r>
          </a:p>
          <a:p>
            <a:pPr lvl="1"/>
            <a:r>
              <a:rPr lang="en-US" sz="3000" dirty="0"/>
              <a:t>Examples: Molds and mushrooms</a:t>
            </a:r>
          </a:p>
          <a:p>
            <a:r>
              <a:rPr lang="en-US" dirty="0"/>
              <a:t>Dimorphic fungi can change from unicellular to multicellular depending on environment</a:t>
            </a:r>
          </a:p>
          <a:p>
            <a:pPr lvl="1"/>
            <a:r>
              <a:rPr lang="en-US" sz="3000" dirty="0"/>
              <a:t>Examples: </a:t>
            </a:r>
            <a:r>
              <a:rPr lang="en-US" sz="3000" i="1" dirty="0"/>
              <a:t>Candida albicans </a:t>
            </a:r>
            <a:r>
              <a:rPr lang="en-US" sz="3000" dirty="0"/>
              <a:t>(human pathogen) and </a:t>
            </a:r>
            <a:r>
              <a:rPr lang="en-US" sz="3000" i="1" dirty="0"/>
              <a:t>Ustilago maydis </a:t>
            </a:r>
            <a:r>
              <a:rPr lang="en-US" sz="3000" dirty="0"/>
              <a:t>(plant pathogen)</a:t>
            </a:r>
          </a:p>
        </p:txBody>
      </p:sp>
      <p:sp>
        <p:nvSpPr>
          <p:cNvPr id="8" name="Caption 1">
            <a:extLst>
              <a:ext uri="{FF2B5EF4-FFF2-40B4-BE49-F238E27FC236}">
                <a16:creationId xmlns:a16="http://schemas.microsoft.com/office/drawing/2014/main" id="{A3FFEA8C-1353-2AAC-ABBB-CCCAA453F59B}"/>
              </a:ext>
              <a:ext uri="{C183D7F6-B498-43B3-948B-1728B52AA6E4}">
                <adec:decorative xmlns:adec="http://schemas.microsoft.com/office/drawing/2017/decorative" val="0"/>
              </a:ext>
            </a:extLst>
          </p:cNvPr>
          <p:cNvSpPr txBox="1"/>
          <p:nvPr/>
        </p:nvSpPr>
        <p:spPr>
          <a:xfrm>
            <a:off x="990600" y="4854934"/>
            <a:ext cx="4373217" cy="954107"/>
          </a:xfrm>
          <a:prstGeom prst="rect">
            <a:avLst/>
          </a:prstGeom>
          <a:noFill/>
        </p:spPr>
        <p:txBody>
          <a:bodyPr wrap="square" rtlCol="0">
            <a:spAutoFit/>
          </a:bodyPr>
          <a:lstStyle/>
          <a:p>
            <a:r>
              <a:rPr lang="en-US" sz="1400" b="1" dirty="0"/>
              <a:t>24.1 Figure 7: </a:t>
            </a:r>
            <a:r>
              <a:rPr lang="en-US" sz="1400" i="1" dirty="0"/>
              <a:t>Candida albicans </a:t>
            </a:r>
            <a:r>
              <a:rPr lang="en-US" sz="1400" dirty="0"/>
              <a:t>is a dimorphic fungus and the agent of candidiasis and thrush. In the unicellular state, this organism has a similar morphology to coccus bacteria; however, it is a eukaryotic organism.</a:t>
            </a:r>
          </a:p>
        </p:txBody>
      </p:sp>
      <p:pic>
        <p:nvPicPr>
          <p:cNvPr id="2" name="Content Placeholder 6" descr="An image of Candida albicans. A micrograph shows clumps of small spheres beading along in a row. Each sphere appears to have a nucleus.">
            <a:extLst>
              <a:ext uri="{FF2B5EF4-FFF2-40B4-BE49-F238E27FC236}">
                <a16:creationId xmlns:a16="http://schemas.microsoft.com/office/drawing/2014/main" id="{91E29DF4-DE48-EC61-5B86-8AFF4971934C}"/>
              </a:ext>
            </a:extLst>
          </p:cNvPr>
          <p:cNvPicPr>
            <a:picLocks noChangeAspect="1"/>
          </p:cNvPicPr>
          <p:nvPr/>
        </p:nvPicPr>
        <p:blipFill>
          <a:blip r:embed="rId2"/>
          <a:srcRect l="11111" t="7000" r="11111" b="6001"/>
          <a:stretch/>
        </p:blipFill>
        <p:spPr>
          <a:xfrm>
            <a:off x="5382610" y="4354165"/>
            <a:ext cx="2341179" cy="1454876"/>
          </a:xfrm>
          <a:prstGeom prst="rect">
            <a:avLst/>
          </a:prstGeom>
        </p:spPr>
      </p:pic>
      <p:sp>
        <p:nvSpPr>
          <p:cNvPr id="9" name="Photo Credit 1">
            <a:extLst>
              <a:ext uri="{FF2B5EF4-FFF2-40B4-BE49-F238E27FC236}">
                <a16:creationId xmlns:a16="http://schemas.microsoft.com/office/drawing/2014/main" id="{9989D57D-A9C1-D2FC-5522-9FF28A36FED9}"/>
              </a:ext>
            </a:extLst>
          </p:cNvPr>
          <p:cNvSpPr txBox="1"/>
          <p:nvPr/>
        </p:nvSpPr>
        <p:spPr>
          <a:xfrm>
            <a:off x="4267200" y="5781999"/>
            <a:ext cx="4572000" cy="215444"/>
          </a:xfrm>
          <a:prstGeom prst="rect">
            <a:avLst/>
          </a:prstGeom>
          <a:noFill/>
        </p:spPr>
        <p:txBody>
          <a:bodyPr wrap="square">
            <a:spAutoFit/>
          </a:bodyPr>
          <a:lstStyle/>
          <a:p>
            <a:pPr algn="ctr"/>
            <a:r>
              <a:rPr lang="en-US" sz="800" dirty="0"/>
              <a:t>Dr. Graham Beards on Wikimedia Commons. "</a:t>
            </a:r>
            <a:r>
              <a:rPr lang="en-US" sz="800" i="1" dirty="0"/>
              <a:t>Candida albicans</a:t>
            </a:r>
            <a:r>
              <a:rPr lang="en-US" sz="800" dirty="0"/>
              <a:t>."</a:t>
            </a:r>
          </a:p>
        </p:txBody>
      </p:sp>
    </p:spTree>
    <p:extLst>
      <p:ext uri="{BB962C8B-B14F-4D97-AF65-F5344CB8AC3E}">
        <p14:creationId xmlns:p14="http://schemas.microsoft.com/office/powerpoint/2010/main" val="2923603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Growth</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3520440"/>
          </a:xfrm>
          <a:prstGeom prst="rect">
            <a:avLst/>
          </a:prstGeom>
        </p:spPr>
        <p:txBody>
          <a:bodyPr>
            <a:normAutofit fontScale="85000" lnSpcReduction="20000"/>
          </a:bodyPr>
          <a:lstStyle/>
          <a:p>
            <a:r>
              <a:rPr lang="en-US" dirty="0"/>
              <a:t>Most are multicellular organisms</a:t>
            </a:r>
          </a:p>
          <a:p>
            <a:r>
              <a:rPr lang="en-US" dirty="0"/>
              <a:t>Two distinct morphological stages:</a:t>
            </a:r>
          </a:p>
          <a:p>
            <a:pPr lvl="1"/>
            <a:r>
              <a:rPr lang="en-US" dirty="0"/>
              <a:t>Vegetative:</a:t>
            </a:r>
          </a:p>
          <a:p>
            <a:pPr lvl="2"/>
            <a:r>
              <a:rPr lang="en-US" dirty="0"/>
              <a:t>Consists of mycelium that can grow on a surface, in soil or decaying material, in liquid, or living tissue</a:t>
            </a:r>
          </a:p>
          <a:p>
            <a:pPr lvl="3">
              <a:buFont typeface="Arial" panose="020B0604020202020204" pitchFamily="34" charset="0"/>
              <a:buChar char="•"/>
            </a:pPr>
            <a:r>
              <a:rPr lang="en-US" sz="2100" b="1" dirty="0"/>
              <a:t>Mycelium</a:t>
            </a:r>
            <a:r>
              <a:rPr lang="en-US" sz="2100" dirty="0"/>
              <a:t>: mass of fungal hyphae</a:t>
            </a:r>
          </a:p>
          <a:p>
            <a:pPr lvl="3">
              <a:buFont typeface="Arial" panose="020B0604020202020204" pitchFamily="34" charset="0"/>
              <a:buChar char="•"/>
            </a:pPr>
            <a:r>
              <a:rPr lang="en-US" sz="2100" dirty="0"/>
              <a:t>Example: </a:t>
            </a:r>
            <a:r>
              <a:rPr lang="en-US" sz="2100" i="1" dirty="0"/>
              <a:t>Armillaria solidipes</a:t>
            </a:r>
            <a:r>
              <a:rPr lang="en-US" sz="2100" dirty="0"/>
              <a:t> (honey mushroom) considered largest organism on Earth (2,000 acres of underground soil in eastern Oregon and 2,400 years old)</a:t>
            </a:r>
          </a:p>
          <a:p>
            <a:pPr lvl="1"/>
            <a:r>
              <a:rPr lang="en-US" dirty="0"/>
              <a:t>Reproductive:</a:t>
            </a:r>
          </a:p>
          <a:p>
            <a:pPr lvl="2"/>
            <a:r>
              <a:rPr lang="en-US" dirty="0"/>
              <a:t>More conspicuous</a:t>
            </a:r>
          </a:p>
        </p:txBody>
      </p:sp>
      <p:sp>
        <p:nvSpPr>
          <p:cNvPr id="6" name="Caption 1">
            <a:extLst>
              <a:ext uri="{FF2B5EF4-FFF2-40B4-BE49-F238E27FC236}">
                <a16:creationId xmlns:a16="http://schemas.microsoft.com/office/drawing/2014/main" id="{1E7C9175-D1E6-96F3-93C6-E6AD95E6819C}"/>
              </a:ext>
              <a:ext uri="{C183D7F6-B498-43B3-948B-1728B52AA6E4}">
                <adec:decorative xmlns:adec="http://schemas.microsoft.com/office/drawing/2017/decorative" val="0"/>
              </a:ext>
            </a:extLst>
          </p:cNvPr>
          <p:cNvSpPr txBox="1"/>
          <p:nvPr/>
        </p:nvSpPr>
        <p:spPr>
          <a:xfrm>
            <a:off x="1524000" y="5031605"/>
            <a:ext cx="3897207" cy="738664"/>
          </a:xfrm>
          <a:prstGeom prst="rect">
            <a:avLst/>
          </a:prstGeom>
          <a:noFill/>
        </p:spPr>
        <p:txBody>
          <a:bodyPr wrap="square" rtlCol="0">
            <a:spAutoFit/>
          </a:bodyPr>
          <a:lstStyle/>
          <a:p>
            <a:r>
              <a:rPr lang="en-US" sz="1400" b="1" dirty="0"/>
              <a:t>24.1 Figure 8: </a:t>
            </a:r>
            <a:r>
              <a:rPr lang="en-US" sz="1400" dirty="0"/>
              <a:t>This is the mycelium of the fungus </a:t>
            </a:r>
            <a:r>
              <a:rPr lang="en-US" sz="1400" i="1" dirty="0"/>
              <a:t>Lactarius deliciosus</a:t>
            </a:r>
            <a:r>
              <a:rPr lang="en-US" sz="1400" dirty="0"/>
              <a:t>. </a:t>
            </a:r>
            <a:r>
              <a:rPr lang="en-US" sz="1400" i="1" dirty="0"/>
              <a:t>L. deliciosus </a:t>
            </a:r>
            <a:r>
              <a:rPr lang="en-US" sz="1400" dirty="0"/>
              <a:t>is an edible mushroom but, despite its name, may taste bitter.</a:t>
            </a:r>
          </a:p>
        </p:txBody>
      </p:sp>
      <p:pic>
        <p:nvPicPr>
          <p:cNvPr id="3" name="Content Placeholder 6" descr="A photograph of fungus growing in a gelatin medium">
            <a:extLst>
              <a:ext uri="{FF2B5EF4-FFF2-40B4-BE49-F238E27FC236}">
                <a16:creationId xmlns:a16="http://schemas.microsoft.com/office/drawing/2014/main" id="{511C5D5B-3BEA-9506-5E72-F5CA5B4BE6C3}"/>
              </a:ext>
            </a:extLst>
          </p:cNvPr>
          <p:cNvPicPr>
            <a:picLocks noChangeAspect="1"/>
          </p:cNvPicPr>
          <p:nvPr/>
        </p:nvPicPr>
        <p:blipFill>
          <a:blip r:embed="rId2"/>
          <a:srcRect l="21296" t="6999" r="20370" b="6844"/>
          <a:stretch/>
        </p:blipFill>
        <p:spPr>
          <a:xfrm>
            <a:off x="5354832" y="3742904"/>
            <a:ext cx="2386080" cy="1957864"/>
          </a:xfrm>
          <a:prstGeom prst="rect">
            <a:avLst/>
          </a:prstGeom>
        </p:spPr>
      </p:pic>
      <p:sp>
        <p:nvSpPr>
          <p:cNvPr id="7" name="Photo Credit 1">
            <a:extLst>
              <a:ext uri="{FF2B5EF4-FFF2-40B4-BE49-F238E27FC236}">
                <a16:creationId xmlns:a16="http://schemas.microsoft.com/office/drawing/2014/main" id="{09A76811-5E84-B535-B0EC-46E35496AE16}"/>
              </a:ext>
            </a:extLst>
          </p:cNvPr>
          <p:cNvSpPr txBox="1"/>
          <p:nvPr/>
        </p:nvSpPr>
        <p:spPr>
          <a:xfrm>
            <a:off x="4261872" y="5770269"/>
            <a:ext cx="4572000" cy="215444"/>
          </a:xfrm>
          <a:prstGeom prst="rect">
            <a:avLst/>
          </a:prstGeom>
          <a:noFill/>
        </p:spPr>
        <p:txBody>
          <a:bodyPr wrap="square">
            <a:spAutoFit/>
          </a:bodyPr>
          <a:lstStyle/>
          <a:p>
            <a:pPr algn="ctr"/>
            <a:r>
              <a:rPr lang="en-US" sz="800" dirty="0"/>
              <a:t>Silk666 on Wikimedia Commons. "</a:t>
            </a:r>
            <a:r>
              <a:rPr lang="en-US" sz="800" i="1" dirty="0"/>
              <a:t>Lactarius deliciosus </a:t>
            </a:r>
            <a:r>
              <a:rPr lang="en-US" sz="800" dirty="0"/>
              <a:t>mycelium."</a:t>
            </a:r>
          </a:p>
        </p:txBody>
      </p:sp>
    </p:spTree>
    <p:extLst>
      <p:ext uri="{BB962C8B-B14F-4D97-AF65-F5344CB8AC3E}">
        <p14:creationId xmlns:p14="http://schemas.microsoft.com/office/powerpoint/2010/main" val="3061496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2074414"/>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Describe</a:t>
            </a:r>
            <a:r>
              <a:rPr lang="en-US" dirty="0"/>
              <a:t> the composition of the mycelium.</a:t>
            </a:r>
          </a:p>
          <a:p>
            <a:pPr marL="457200" indent="-457200">
              <a:buFont typeface="Arial" panose="020B0604020202020204" pitchFamily="34" charset="0"/>
              <a:buChar char="•"/>
              <a:tabLst>
                <a:tab pos="457200" algn="l"/>
              </a:tabLst>
            </a:pPr>
            <a:r>
              <a:rPr lang="en-US" b="1" i="0" dirty="0"/>
              <a:t>Describe</a:t>
            </a:r>
            <a:r>
              <a:rPr lang="en-US" i="0" dirty="0"/>
              <a:t> the mode of nutrition of fungi.</a:t>
            </a:r>
          </a:p>
          <a:p>
            <a:pPr marL="457200" indent="-457200">
              <a:buFont typeface="Arial" panose="020B0604020202020204" pitchFamily="34" charset="0"/>
              <a:buChar char="•"/>
              <a:tabLst>
                <a:tab pos="457200" algn="l"/>
              </a:tabLst>
            </a:pPr>
            <a:r>
              <a:rPr lang="en-US" b="1" i="0" dirty="0"/>
              <a:t>Explain</a:t>
            </a:r>
            <a:r>
              <a:rPr lang="en-US" i="0" dirty="0"/>
              <a:t> sexual and asexual reproduction in fungi.</a:t>
            </a:r>
            <a:endParaRPr lang="en-US" dirty="0"/>
          </a:p>
          <a:p>
            <a:pPr marL="457200" indent="-457200">
              <a:buFont typeface="Arial" panose="020B0604020202020204" pitchFamily="34" charset="0"/>
              <a:buChar char="•"/>
              <a:tabLst>
                <a:tab pos="457200" algn="l"/>
              </a:tabLst>
            </a:pPr>
            <a:r>
              <a:rPr lang="en-US" b="1" i="0" dirty="0"/>
              <a:t>List</a:t>
            </a:r>
            <a:r>
              <a:rPr lang="en-US" i="0" dirty="0"/>
              <a:t> the characteristics of fungi.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Growth</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xfrm>
            <a:off x="457200" y="1280160"/>
            <a:ext cx="4572000" cy="4572000"/>
          </a:xfrm>
          <a:prstGeom prst="rect">
            <a:avLst/>
          </a:prstGeom>
        </p:spPr>
        <p:txBody>
          <a:bodyPr>
            <a:normAutofit fontScale="92500" lnSpcReduction="10000"/>
          </a:bodyPr>
          <a:lstStyle/>
          <a:p>
            <a:r>
              <a:rPr lang="en-US" dirty="0"/>
              <a:t>Hyphae divided by septa</a:t>
            </a:r>
          </a:p>
          <a:p>
            <a:pPr lvl="1"/>
            <a:r>
              <a:rPr lang="en-US" b="1" dirty="0"/>
              <a:t>Septa</a:t>
            </a:r>
            <a:r>
              <a:rPr lang="en-US" dirty="0"/>
              <a:t>: cell wall division between hyphae</a:t>
            </a:r>
          </a:p>
          <a:p>
            <a:pPr lvl="2"/>
            <a:r>
              <a:rPr lang="en-US" dirty="0"/>
              <a:t>Tiny holes in septa allow for rapid flow of nutrients and small molecules (called perforated septa)</a:t>
            </a:r>
          </a:p>
          <a:p>
            <a:pPr lvl="2"/>
            <a:r>
              <a:rPr lang="en-US" dirty="0"/>
              <a:t>Form large cells with many nuclei (multinucleate), arrangement called coenocytic hyphae</a:t>
            </a:r>
          </a:p>
          <a:p>
            <a:pPr lvl="3">
              <a:buFont typeface="Arial" panose="020B0604020202020204" pitchFamily="34" charset="0"/>
              <a:buChar char="•"/>
            </a:pPr>
            <a:r>
              <a:rPr lang="en-US" sz="2400" dirty="0"/>
              <a:t>Example: Bread molds in phylum Zygomycota</a:t>
            </a:r>
          </a:p>
        </p:txBody>
      </p:sp>
      <p:pic>
        <p:nvPicPr>
          <p:cNvPr id="2" name="Content Placeholder 6" descr="Shown are four figures. Figure (a) is an illustration of coenocytic hyphae. The coenocytic hyphae consists of two long, branched fibers. However, in coenocytic hyphae, there is no separation between the cells or nuclei. Figure (b) depicts septate hyphae. Cells within the septate hyphae are rectangular. Each cell has its own nucleus and connects to other cells end to end in a long strand. Several branches occur in the hyphae. Figures (c) and (d) are light micrographs of septate and coenocytic hyphae, respectively.">
            <a:extLst>
              <a:ext uri="{FF2B5EF4-FFF2-40B4-BE49-F238E27FC236}">
                <a16:creationId xmlns:a16="http://schemas.microsoft.com/office/drawing/2014/main" id="{D28F4150-1B7E-6B1E-6F2B-07B712D3EFF0}"/>
              </a:ext>
            </a:extLst>
          </p:cNvPr>
          <p:cNvPicPr>
            <a:picLocks noChangeAspect="1"/>
          </p:cNvPicPr>
          <p:nvPr/>
        </p:nvPicPr>
        <p:blipFill>
          <a:blip r:embed="rId2"/>
          <a:srcRect l="23148" t="6999" r="22222" b="5241"/>
          <a:stretch/>
        </p:blipFill>
        <p:spPr>
          <a:xfrm>
            <a:off x="5156688" y="1110678"/>
            <a:ext cx="3783625" cy="3376782"/>
          </a:xfrm>
          <a:prstGeom prst="rect">
            <a:avLst/>
          </a:prstGeom>
        </p:spPr>
      </p:pic>
      <p:sp>
        <p:nvSpPr>
          <p:cNvPr id="6" name="Caption 1">
            <a:extLst>
              <a:ext uri="{FF2B5EF4-FFF2-40B4-BE49-F238E27FC236}">
                <a16:creationId xmlns:a16="http://schemas.microsoft.com/office/drawing/2014/main" id="{2EADEAF1-3E52-BDF2-D7A3-2822215CBA1B}"/>
              </a:ext>
              <a:ext uri="{C183D7F6-B498-43B3-948B-1728B52AA6E4}">
                <adec:decorative xmlns:adec="http://schemas.microsoft.com/office/drawing/2017/decorative" val="0"/>
              </a:ext>
            </a:extLst>
          </p:cNvPr>
          <p:cNvSpPr txBox="1"/>
          <p:nvPr/>
        </p:nvSpPr>
        <p:spPr>
          <a:xfrm>
            <a:off x="5105401" y="4443028"/>
            <a:ext cx="3886200" cy="1169551"/>
          </a:xfrm>
          <a:prstGeom prst="rect">
            <a:avLst/>
          </a:prstGeom>
          <a:noFill/>
        </p:spPr>
        <p:txBody>
          <a:bodyPr wrap="square" rtlCol="0">
            <a:spAutoFit/>
          </a:bodyPr>
          <a:lstStyle/>
          <a:p>
            <a:pPr algn="ctr"/>
            <a:r>
              <a:rPr lang="en-US" sz="1400" b="1" dirty="0"/>
              <a:t>24.1 Figure 9: </a:t>
            </a:r>
            <a:r>
              <a:rPr lang="en-US" sz="1400" dirty="0"/>
              <a:t>Fungal hyphae may be (a) coenocytic (</a:t>
            </a:r>
            <a:r>
              <a:rPr lang="en-US" sz="1400" i="1" dirty="0"/>
              <a:t>coeno</a:t>
            </a:r>
            <a:r>
              <a:rPr lang="en-US" sz="1400" dirty="0"/>
              <a:t>- means "common"; -</a:t>
            </a:r>
            <a:r>
              <a:rPr lang="en-US" sz="1400" i="1" dirty="0"/>
              <a:t>cytic</a:t>
            </a:r>
            <a:r>
              <a:rPr lang="en-US" sz="1400" dirty="0"/>
              <a:t> means "cell") or (b) septate with many nuclei present in a single hypha. (c) Septa that divide the hyphae and (d) coenocytic mycelium.</a:t>
            </a:r>
          </a:p>
        </p:txBody>
      </p:sp>
      <p:sp>
        <p:nvSpPr>
          <p:cNvPr id="7" name="Photo Credit 1">
            <a:extLst>
              <a:ext uri="{FF2B5EF4-FFF2-40B4-BE49-F238E27FC236}">
                <a16:creationId xmlns:a16="http://schemas.microsoft.com/office/drawing/2014/main" id="{9ECD9361-F177-C2BF-69E2-0A7269FCC7C2}"/>
              </a:ext>
            </a:extLst>
          </p:cNvPr>
          <p:cNvSpPr txBox="1"/>
          <p:nvPr/>
        </p:nvSpPr>
        <p:spPr>
          <a:xfrm>
            <a:off x="4762501" y="5682883"/>
            <a:ext cx="4572000" cy="338554"/>
          </a:xfrm>
          <a:prstGeom prst="rect">
            <a:avLst/>
          </a:prstGeom>
          <a:noFill/>
        </p:spPr>
        <p:txBody>
          <a:bodyPr wrap="square">
            <a:spAutoFit/>
          </a:bodyPr>
          <a:lstStyle/>
          <a:p>
            <a:pPr algn="ctr"/>
            <a:r>
              <a:rPr lang="en-US" sz="800" dirty="0"/>
              <a:t>Microrao on Wikimedia Commons. "Fungal hyphae."</a:t>
            </a:r>
          </a:p>
          <a:p>
            <a:pPr algn="ctr"/>
            <a:r>
              <a:rPr lang="en-US" sz="800" dirty="0"/>
              <a:t>Kristi Yim on Wikimedia Commons. "</a:t>
            </a:r>
            <a:r>
              <a:rPr lang="en-US" sz="800" i="1" dirty="0"/>
              <a:t>Zygomycota sporangia</a:t>
            </a:r>
            <a:r>
              <a:rPr lang="en-US" sz="800" dirty="0"/>
              <a:t>."</a:t>
            </a:r>
          </a:p>
        </p:txBody>
      </p:sp>
    </p:spTree>
    <p:extLst>
      <p:ext uri="{BB962C8B-B14F-4D97-AF65-F5344CB8AC3E}">
        <p14:creationId xmlns:p14="http://schemas.microsoft.com/office/powerpoint/2010/main" val="1253731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Growth</a:t>
            </a:r>
            <a:r>
              <a:rPr lang="en-US" sz="1400" baseline="-25000" dirty="0">
                <a:solidFill>
                  <a:schemeClr val="accent1"/>
                </a:solidFill>
              </a:rPr>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r>
              <a:rPr lang="en-US" dirty="0"/>
              <a:t>Grow in moist, slightly acidic, and dark or light environments</a:t>
            </a:r>
          </a:p>
          <a:p>
            <a:r>
              <a:rPr lang="en-US" dirty="0"/>
              <a:t>Vary in oxygen requirements</a:t>
            </a:r>
          </a:p>
          <a:p>
            <a:pPr lvl="1"/>
            <a:r>
              <a:rPr lang="en-US" dirty="0"/>
              <a:t>Most are obligate aerobes</a:t>
            </a:r>
          </a:p>
          <a:p>
            <a:pPr lvl="2"/>
            <a:r>
              <a:rPr lang="en-US" b="1" dirty="0"/>
              <a:t>Obligate aerobes</a:t>
            </a:r>
            <a:r>
              <a:rPr lang="en-US" dirty="0"/>
              <a:t>: organisms, such as humans, that must perform aerobic respiration to survive</a:t>
            </a:r>
          </a:p>
          <a:p>
            <a:pPr lvl="1"/>
            <a:r>
              <a:rPr lang="en-US" dirty="0"/>
              <a:t>Others are obligate anaerobes</a:t>
            </a:r>
          </a:p>
          <a:p>
            <a:pPr lvl="2"/>
            <a:r>
              <a:rPr lang="en-US" b="1" dirty="0"/>
              <a:t>Obligate anaerobes</a:t>
            </a:r>
            <a:r>
              <a:rPr lang="en-US" dirty="0"/>
              <a:t>: organisms that only perform anaerobic respiration and often cannot survive in the presence of oxygen</a:t>
            </a:r>
          </a:p>
          <a:p>
            <a:pPr lvl="2"/>
            <a:r>
              <a:rPr lang="en-US" dirty="0"/>
              <a:t>Example: Members of Chytridiomycota that reside in rumen of cattle</a:t>
            </a:r>
          </a:p>
          <a:p>
            <a:pPr lvl="1"/>
            <a:r>
              <a:rPr lang="en-US" dirty="0"/>
              <a:t>Some are intermediate or facultative anaerobes</a:t>
            </a:r>
          </a:p>
          <a:p>
            <a:pPr lvl="2"/>
            <a:r>
              <a:rPr lang="en-US" b="1" dirty="0"/>
              <a:t>Facultative anaerobes</a:t>
            </a:r>
            <a:r>
              <a:rPr lang="en-US" dirty="0"/>
              <a:t>: organisms that can perform both aerobic and anaerobic respiration and can survive in oxygen-rich and oxygen-poor environments</a:t>
            </a:r>
          </a:p>
          <a:p>
            <a:pPr lvl="2"/>
            <a:r>
              <a:rPr lang="en-US" dirty="0"/>
              <a:t>Example: Yeast </a:t>
            </a:r>
          </a:p>
        </p:txBody>
      </p:sp>
    </p:spTree>
    <p:extLst>
      <p:ext uri="{BB962C8B-B14F-4D97-AF65-F5344CB8AC3E}">
        <p14:creationId xmlns:p14="http://schemas.microsoft.com/office/powerpoint/2010/main" val="2889674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Nutrition</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r>
              <a:rPr lang="en-US" dirty="0"/>
              <a:t>Heterotrophs, like animals, and obtain carbon from complex organic compounds</a:t>
            </a:r>
          </a:p>
          <a:p>
            <a:r>
              <a:rPr lang="en-US" dirty="0"/>
              <a:t>Do not fix CO</a:t>
            </a:r>
            <a:r>
              <a:rPr lang="en-US" baseline="-25000" dirty="0"/>
              <a:t>2</a:t>
            </a:r>
            <a:r>
              <a:rPr lang="en-US" dirty="0"/>
              <a:t> or N from the atmosphere; must obtain it from diet</a:t>
            </a:r>
          </a:p>
          <a:p>
            <a:r>
              <a:rPr lang="en-US" dirty="0"/>
              <a:t>Digestion precedes ingestion</a:t>
            </a:r>
          </a:p>
          <a:p>
            <a:pPr lvl="1"/>
            <a:r>
              <a:rPr lang="en-US" dirty="0"/>
              <a:t>Exoenzymes transported out of hyphae, where they process nutrients in environment</a:t>
            </a:r>
          </a:p>
          <a:p>
            <a:pPr lvl="2"/>
            <a:r>
              <a:rPr lang="en-US" b="1" dirty="0"/>
              <a:t>Exoenzymes</a:t>
            </a:r>
            <a:r>
              <a:rPr lang="en-US" dirty="0"/>
              <a:t>: external enzymes that digest nutrients absorbed by the body of the fungus</a:t>
            </a:r>
          </a:p>
          <a:p>
            <a:pPr lvl="1"/>
            <a:r>
              <a:rPr lang="en-US" dirty="0"/>
              <a:t>Smaller molecules absorbed through surface area of mycelium</a:t>
            </a:r>
          </a:p>
          <a:p>
            <a:pPr lvl="1"/>
            <a:r>
              <a:rPr lang="en-US" dirty="0"/>
              <a:t>Polysaccharide of storage is glycogen (branched polysaccharide)</a:t>
            </a:r>
          </a:p>
        </p:txBody>
      </p:sp>
    </p:spTree>
    <p:extLst>
      <p:ext uri="{BB962C8B-B14F-4D97-AF65-F5344CB8AC3E}">
        <p14:creationId xmlns:p14="http://schemas.microsoft.com/office/powerpoint/2010/main" val="465429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Nutrition</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xfrm>
            <a:off x="422564" y="1231482"/>
            <a:ext cx="6130636" cy="4663440"/>
          </a:xfrm>
          <a:prstGeom prst="rect">
            <a:avLst/>
          </a:prstGeom>
        </p:spPr>
        <p:txBody>
          <a:bodyPr>
            <a:normAutofit fontScale="70000" lnSpcReduction="20000"/>
          </a:bodyPr>
          <a:lstStyle/>
          <a:p>
            <a:r>
              <a:rPr lang="en-US" dirty="0"/>
              <a:t>Mostly saprobes</a:t>
            </a:r>
          </a:p>
          <a:p>
            <a:pPr lvl="1"/>
            <a:r>
              <a:rPr lang="en-US" b="1" dirty="0"/>
              <a:t>Saprobe</a:t>
            </a:r>
            <a:r>
              <a:rPr lang="en-US" dirty="0"/>
              <a:t>: organism that derives nutrients from decaying organic matter (also, saprophyte)</a:t>
            </a:r>
          </a:p>
          <a:p>
            <a:pPr lvl="1"/>
            <a:r>
              <a:rPr lang="en-US" dirty="0"/>
              <a:t>Fungal exoenzymes break down insoluble compounds, like cellulose and lignin of dead wood, into absorbable glucose molecules, releasing carbon, nitrogen, and other elements</a:t>
            </a:r>
          </a:p>
          <a:p>
            <a:r>
              <a:rPr lang="en-US" dirty="0"/>
              <a:t>Potential tools for bioremediation</a:t>
            </a:r>
          </a:p>
          <a:p>
            <a:pPr lvl="1"/>
            <a:r>
              <a:rPr lang="en-US" b="1" dirty="0"/>
              <a:t>Bioremediation</a:t>
            </a:r>
            <a:r>
              <a:rPr lang="en-US" dirty="0"/>
              <a:t>: the use of naturally occurring organisms to consume and break down pollutants to clean up a contaminated environment</a:t>
            </a:r>
          </a:p>
          <a:p>
            <a:pPr lvl="1"/>
            <a:r>
              <a:rPr lang="en-US" dirty="0"/>
              <a:t>Example: Fungi used to break down diesel oil, polycyclic aromatic hydrocarbons (PAHs), and heavy metal (e.g., cadmium and lead)</a:t>
            </a:r>
          </a:p>
        </p:txBody>
      </p:sp>
      <p:pic>
        <p:nvPicPr>
          <p:cNvPr id="2" name="Content Placeholder 6" descr="A photograph of an orange fungi growing like a shelf out of a tree">
            <a:extLst>
              <a:ext uri="{FF2B5EF4-FFF2-40B4-BE49-F238E27FC236}">
                <a16:creationId xmlns:a16="http://schemas.microsoft.com/office/drawing/2014/main" id="{48FB17B2-70FF-B70C-6B8A-6212F0E1D818}"/>
              </a:ext>
            </a:extLst>
          </p:cNvPr>
          <p:cNvPicPr>
            <a:picLocks noChangeAspect="1"/>
          </p:cNvPicPr>
          <p:nvPr/>
        </p:nvPicPr>
        <p:blipFill>
          <a:blip r:embed="rId2"/>
          <a:srcRect l="14816" t="7000" r="13889" b="6334"/>
          <a:stretch/>
        </p:blipFill>
        <p:spPr>
          <a:xfrm>
            <a:off x="6364029" y="1621971"/>
            <a:ext cx="2668725" cy="1802256"/>
          </a:xfrm>
          <a:prstGeom prst="rect">
            <a:avLst/>
          </a:prstGeom>
        </p:spPr>
      </p:pic>
      <p:sp>
        <p:nvSpPr>
          <p:cNvPr id="8" name="Caption 1">
            <a:extLst>
              <a:ext uri="{FF2B5EF4-FFF2-40B4-BE49-F238E27FC236}">
                <a16:creationId xmlns:a16="http://schemas.microsoft.com/office/drawing/2014/main" id="{785FB2C4-3A8F-7BF7-1D46-A87993C86134}"/>
              </a:ext>
              <a:ext uri="{C183D7F6-B498-43B3-948B-1728B52AA6E4}">
                <adec:decorative xmlns:adec="http://schemas.microsoft.com/office/drawing/2017/decorative" val="0"/>
              </a:ext>
            </a:extLst>
          </p:cNvPr>
          <p:cNvSpPr txBox="1"/>
          <p:nvPr/>
        </p:nvSpPr>
        <p:spPr>
          <a:xfrm>
            <a:off x="6322749" y="3402456"/>
            <a:ext cx="2890823" cy="738664"/>
          </a:xfrm>
          <a:prstGeom prst="rect">
            <a:avLst/>
          </a:prstGeom>
          <a:noFill/>
        </p:spPr>
        <p:txBody>
          <a:bodyPr wrap="square" rtlCol="0">
            <a:spAutoFit/>
          </a:bodyPr>
          <a:lstStyle/>
          <a:p>
            <a:pPr algn="ctr"/>
            <a:r>
              <a:rPr lang="en-US" sz="1400" b="1" dirty="0"/>
              <a:t>24.1 Figure 10: </a:t>
            </a:r>
            <a:r>
              <a:rPr lang="en-US" sz="1400" dirty="0"/>
              <a:t>Saprotrophic fungi live on dead organic matter without establishing symbiosis with plants.</a:t>
            </a:r>
          </a:p>
        </p:txBody>
      </p:sp>
      <p:sp>
        <p:nvSpPr>
          <p:cNvPr id="9" name="Photo Credit 1" descr="A photograph of an orange fungi growing like a shelf out of a tree">
            <a:extLst>
              <a:ext uri="{FF2B5EF4-FFF2-40B4-BE49-F238E27FC236}">
                <a16:creationId xmlns:a16="http://schemas.microsoft.com/office/drawing/2014/main" id="{66017BDB-E4A4-0DC4-3EBC-B1F8A79AF5B1}"/>
              </a:ext>
            </a:extLst>
          </p:cNvPr>
          <p:cNvSpPr txBox="1"/>
          <p:nvPr/>
        </p:nvSpPr>
        <p:spPr>
          <a:xfrm>
            <a:off x="5412392" y="4184250"/>
            <a:ext cx="4572000" cy="215444"/>
          </a:xfrm>
          <a:prstGeom prst="rect">
            <a:avLst/>
          </a:prstGeom>
          <a:noFill/>
        </p:spPr>
        <p:txBody>
          <a:bodyPr wrap="square">
            <a:spAutoFit/>
          </a:bodyPr>
          <a:lstStyle/>
          <a:p>
            <a:pPr algn="ctr"/>
            <a:r>
              <a:rPr lang="en-US" sz="800" dirty="0"/>
              <a:t>Fir0002 on Wikimedia Commons. "Saprotrophic fungus."</a:t>
            </a:r>
          </a:p>
        </p:txBody>
      </p:sp>
    </p:spTree>
    <p:extLst>
      <p:ext uri="{BB962C8B-B14F-4D97-AF65-F5344CB8AC3E}">
        <p14:creationId xmlns:p14="http://schemas.microsoft.com/office/powerpoint/2010/main" val="3260823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Nutrition</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xfrm>
            <a:off x="457200" y="1280161"/>
            <a:ext cx="8229600" cy="2806452"/>
          </a:xfrm>
          <a:prstGeom prst="rect">
            <a:avLst/>
          </a:prstGeom>
        </p:spPr>
        <p:txBody>
          <a:bodyPr>
            <a:normAutofit fontScale="77500" lnSpcReduction="20000"/>
          </a:bodyPr>
          <a:lstStyle/>
          <a:p>
            <a:r>
              <a:rPr lang="en-US" sz="2300" dirty="0"/>
              <a:t>Parasitic, infecting plants or animals</a:t>
            </a:r>
          </a:p>
          <a:p>
            <a:pPr lvl="1"/>
            <a:r>
              <a:rPr lang="en-US" sz="2300" dirty="0"/>
              <a:t>Examples: Smut and Dutch elm disease (affect plants) and athlete's foot and candidiasis, or thrush (affect humans)</a:t>
            </a:r>
          </a:p>
          <a:p>
            <a:r>
              <a:rPr lang="en-US" sz="2300" dirty="0"/>
              <a:t>Can prey on nematodes in nitrogen-poor environments</a:t>
            </a:r>
          </a:p>
          <a:p>
            <a:pPr lvl="1"/>
            <a:r>
              <a:rPr lang="en-US" sz="2300" i="1" dirty="0"/>
              <a:t>Arthrobotrys</a:t>
            </a:r>
            <a:r>
              <a:rPr lang="en-US" sz="2300" dirty="0"/>
              <a:t> fungi can trap nematodes</a:t>
            </a:r>
          </a:p>
          <a:p>
            <a:pPr lvl="2"/>
            <a:r>
              <a:rPr lang="en-US" sz="2300" dirty="0"/>
              <a:t>Constricting rings within hyphae swell and grip nematode and then fungi penetrates worm with haustoria</a:t>
            </a:r>
          </a:p>
          <a:p>
            <a:pPr lvl="3">
              <a:buFont typeface="Arial" panose="020B0604020202020204" pitchFamily="34" charset="0"/>
              <a:buChar char="•"/>
            </a:pPr>
            <a:r>
              <a:rPr lang="en-US" sz="2300" b="1" dirty="0"/>
              <a:t>Haustoria</a:t>
            </a:r>
            <a:r>
              <a:rPr lang="en-US" sz="2300" dirty="0"/>
              <a:t>: modified hyphae on many parasitic fungi that penetrate the tissues of their hosts, release digestive enzymes, and/or absorb nutrients from the host</a:t>
            </a:r>
          </a:p>
        </p:txBody>
      </p:sp>
      <p:sp>
        <p:nvSpPr>
          <p:cNvPr id="6" name="Caption 1">
            <a:extLst>
              <a:ext uri="{FF2B5EF4-FFF2-40B4-BE49-F238E27FC236}">
                <a16:creationId xmlns:a16="http://schemas.microsoft.com/office/drawing/2014/main" id="{CAE8895A-5140-8B4E-E8CB-DD1B6B3B3AC7}"/>
              </a:ext>
              <a:ext uri="{C183D7F6-B498-43B3-948B-1728B52AA6E4}">
                <adec:decorative xmlns:adec="http://schemas.microsoft.com/office/drawing/2017/decorative" val="0"/>
              </a:ext>
            </a:extLst>
          </p:cNvPr>
          <p:cNvSpPr txBox="1"/>
          <p:nvPr/>
        </p:nvSpPr>
        <p:spPr>
          <a:xfrm>
            <a:off x="232405" y="3832614"/>
            <a:ext cx="3048000" cy="2031325"/>
          </a:xfrm>
          <a:prstGeom prst="rect">
            <a:avLst/>
          </a:prstGeom>
          <a:noFill/>
        </p:spPr>
        <p:txBody>
          <a:bodyPr wrap="square" rtlCol="0">
            <a:spAutoFit/>
          </a:bodyPr>
          <a:lstStyle/>
          <a:p>
            <a:r>
              <a:rPr lang="en-US" sz="1400" b="1" dirty="0"/>
              <a:t>24.1 Figure 11: </a:t>
            </a:r>
            <a:r>
              <a:rPr lang="en-US" sz="1400" dirty="0"/>
              <a:t>(a) A fungal stalk grows from an ant infected by the parasitic fungus </a:t>
            </a:r>
            <a:r>
              <a:rPr lang="en-US" sz="1400" i="1" dirty="0"/>
              <a:t>Ophiocordyceps unilateralis</a:t>
            </a:r>
            <a:r>
              <a:rPr lang="en-US" sz="1400" dirty="0"/>
              <a:t>. (b) The haustoria of </a:t>
            </a:r>
            <a:r>
              <a:rPr lang="en-US" sz="1400" i="1" dirty="0"/>
              <a:t>Cassytha pubescens </a:t>
            </a:r>
            <a:r>
              <a:rPr lang="en-US" sz="1400" dirty="0"/>
              <a:t>are shown here, infecting a host. (c) Thrush, a medical condition common in humans, is caused by </a:t>
            </a:r>
            <a:r>
              <a:rPr lang="en-US" sz="1400" i="1" dirty="0"/>
              <a:t>Candida</a:t>
            </a:r>
            <a:r>
              <a:rPr lang="en-US" sz="1400" dirty="0"/>
              <a:t>. An infection can usually been seen as a white mycelium within the tongue.</a:t>
            </a:r>
          </a:p>
        </p:txBody>
      </p:sp>
      <p:pic>
        <p:nvPicPr>
          <p:cNvPr id="2" name="Content Placeholder 5" descr="Three images showing fungus growing on an ant, a plant, and a human tongue">
            <a:extLst>
              <a:ext uri="{FF2B5EF4-FFF2-40B4-BE49-F238E27FC236}">
                <a16:creationId xmlns:a16="http://schemas.microsoft.com/office/drawing/2014/main" id="{79D03670-C9EC-2FA6-2974-0286BC48F028}"/>
              </a:ext>
            </a:extLst>
          </p:cNvPr>
          <p:cNvPicPr>
            <a:picLocks noChangeAspect="1"/>
          </p:cNvPicPr>
          <p:nvPr/>
        </p:nvPicPr>
        <p:blipFill>
          <a:blip r:embed="rId2"/>
          <a:srcRect t="7000" b="46334"/>
          <a:stretch/>
        </p:blipFill>
        <p:spPr>
          <a:xfrm>
            <a:off x="3200400" y="4096445"/>
            <a:ext cx="5799841" cy="1503662"/>
          </a:xfrm>
          <a:prstGeom prst="rect">
            <a:avLst/>
          </a:prstGeom>
        </p:spPr>
      </p:pic>
      <p:sp>
        <p:nvSpPr>
          <p:cNvPr id="7" name="Photo Credit 1">
            <a:extLst>
              <a:ext uri="{FF2B5EF4-FFF2-40B4-BE49-F238E27FC236}">
                <a16:creationId xmlns:a16="http://schemas.microsoft.com/office/drawing/2014/main" id="{84428A8C-262B-803E-8602-DD6F3002409C}"/>
              </a:ext>
            </a:extLst>
          </p:cNvPr>
          <p:cNvSpPr txBox="1"/>
          <p:nvPr/>
        </p:nvSpPr>
        <p:spPr>
          <a:xfrm>
            <a:off x="3962400" y="5694662"/>
            <a:ext cx="4572000" cy="338554"/>
          </a:xfrm>
          <a:prstGeom prst="rect">
            <a:avLst/>
          </a:prstGeom>
          <a:noFill/>
        </p:spPr>
        <p:txBody>
          <a:bodyPr wrap="square">
            <a:spAutoFit/>
          </a:bodyPr>
          <a:lstStyle/>
          <a:p>
            <a:pPr algn="ctr"/>
            <a:r>
              <a:rPr lang="en-US" sz="800" dirty="0"/>
              <a:t>David P. Hughes, Maj-Britt Pontoppidan on Wikimedia Commons. "</a:t>
            </a:r>
            <a:r>
              <a:rPr lang="en-US" sz="800" i="1" dirty="0"/>
              <a:t>Ophiocordyceps unilateralis</a:t>
            </a:r>
            <a:r>
              <a:rPr lang="en-US" sz="800" dirty="0"/>
              <a:t>."</a:t>
            </a:r>
          </a:p>
          <a:p>
            <a:pPr algn="ctr"/>
            <a:r>
              <a:rPr lang="en-US" sz="800" dirty="0"/>
              <a:t>Chrissicc on Wikimedia Commons. "Haustoria of </a:t>
            </a:r>
            <a:r>
              <a:rPr lang="en-US" sz="800" i="1" dirty="0"/>
              <a:t>Cassytha pubescens</a:t>
            </a:r>
            <a:r>
              <a:rPr lang="en-US" sz="800" dirty="0"/>
              <a:t>."</a:t>
            </a:r>
          </a:p>
        </p:txBody>
      </p:sp>
    </p:spTree>
    <p:extLst>
      <p:ext uri="{BB962C8B-B14F-4D97-AF65-F5344CB8AC3E}">
        <p14:creationId xmlns:p14="http://schemas.microsoft.com/office/powerpoint/2010/main" val="2081182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Reproduction</a:t>
            </a:r>
            <a:endParaRPr lang="en-US" sz="3200" dirty="0">
              <a:solidFill>
                <a:schemeClr val="accent1"/>
              </a:solidFill>
            </a:endParaRPr>
          </a:p>
        </p:txBody>
      </p:sp>
      <p:sp>
        <p:nvSpPr>
          <p:cNvPr id="11267" name="Rectangle 3"/>
          <p:cNvSpPr>
            <a:spLocks noGrp="1"/>
          </p:cNvSpPr>
          <p:nvPr>
            <p:ph idx="1"/>
          </p:nvPr>
        </p:nvSpPr>
        <p:spPr>
          <a:xfrm>
            <a:off x="457200" y="1280160"/>
            <a:ext cx="8229600" cy="3231772"/>
          </a:xfrm>
          <a:prstGeom prst="rect">
            <a:avLst/>
          </a:prstGeom>
        </p:spPr>
        <p:txBody>
          <a:bodyPr>
            <a:normAutofit fontScale="85000" lnSpcReduction="10000"/>
          </a:bodyPr>
          <a:lstStyle/>
          <a:p>
            <a:r>
              <a:rPr lang="en-US" dirty="0"/>
              <a:t>Can reproduce sexually and/or asexually</a:t>
            </a:r>
          </a:p>
          <a:p>
            <a:r>
              <a:rPr lang="en-US" dirty="0">
                <a:solidFill>
                  <a:schemeClr val="tx1"/>
                </a:solidFill>
              </a:rPr>
              <a:t>Produce spores that disperse from parent by floating on wind or riding on animal (in both sexual and asexual reproduction)</a:t>
            </a:r>
          </a:p>
          <a:p>
            <a:pPr lvl="1"/>
            <a:r>
              <a:rPr lang="en-US" i="0" dirty="0"/>
              <a:t>Smaller and lighter than plant seeds</a:t>
            </a:r>
          </a:p>
          <a:p>
            <a:pPr lvl="1"/>
            <a:r>
              <a:rPr lang="en-US" dirty="0">
                <a:solidFill>
                  <a:schemeClr val="tx1"/>
                </a:solidFill>
              </a:rPr>
              <a:t>Example: Giant puffball mushroom releases trillions of spores, increasing likelihood of landing somewhere that supports growth</a:t>
            </a:r>
            <a:endParaRPr lang="en-US" i="0" dirty="0">
              <a:solidFill>
                <a:schemeClr val="tx1"/>
              </a:solidFill>
            </a:endParaRPr>
          </a:p>
          <a:p>
            <a:pPr marL="0" indent="3175">
              <a:spcBef>
                <a:spcPts val="1200"/>
              </a:spcBef>
              <a:buFont typeface="Courier New" pitchFamily="49" charset="0"/>
              <a:buNone/>
              <a:tabLst>
                <a:tab pos="457200" algn="l"/>
              </a:tabLst>
            </a:pPr>
            <a:r>
              <a:rPr lang="en-US" i="0" dirty="0">
                <a:solidFill>
                  <a:schemeClr val="tx1"/>
                </a:solidFill>
              </a:rPr>
              <a:t>		</a:t>
            </a:r>
            <a:endParaRPr lang="en-US" dirty="0">
              <a:solidFill>
                <a:srgbClr val="0000FF"/>
              </a:solidFill>
            </a:endParaRPr>
          </a:p>
        </p:txBody>
      </p:sp>
      <p:sp>
        <p:nvSpPr>
          <p:cNvPr id="4" name="Caption 1">
            <a:extLst>
              <a:ext uri="{FF2B5EF4-FFF2-40B4-BE49-F238E27FC236}">
                <a16:creationId xmlns:a16="http://schemas.microsoft.com/office/drawing/2014/main" id="{368BEF88-F9E8-78D4-5FEB-AF44C3A8B8B0}"/>
              </a:ext>
              <a:ext uri="{C183D7F6-B498-43B3-948B-1728B52AA6E4}">
                <adec:decorative xmlns:adec="http://schemas.microsoft.com/office/drawing/2017/decorative" val="0"/>
              </a:ext>
            </a:extLst>
          </p:cNvPr>
          <p:cNvSpPr txBox="1"/>
          <p:nvPr/>
        </p:nvSpPr>
        <p:spPr>
          <a:xfrm>
            <a:off x="1600200" y="4126387"/>
            <a:ext cx="2048825" cy="1169551"/>
          </a:xfrm>
          <a:prstGeom prst="rect">
            <a:avLst/>
          </a:prstGeom>
          <a:noFill/>
        </p:spPr>
        <p:txBody>
          <a:bodyPr wrap="square" rtlCol="0">
            <a:spAutoFit/>
          </a:bodyPr>
          <a:lstStyle/>
          <a:p>
            <a:r>
              <a:rPr lang="en-US" sz="1400" b="1" dirty="0"/>
              <a:t>24.1 Figure 12: </a:t>
            </a:r>
            <a:r>
              <a:rPr lang="en-US" sz="1400" dirty="0"/>
              <a:t>The (a) giant puffball mushroom releases (b) a cloud of spores when it reaches maturity.</a:t>
            </a:r>
          </a:p>
        </p:txBody>
      </p:sp>
      <p:pic>
        <p:nvPicPr>
          <p:cNvPr id="2" name="Content Placeholder 6" descr="Two images: (a) shows several puffball mushrooms; (b) shows a mushroom spouting spores into the air.">
            <a:extLst>
              <a:ext uri="{FF2B5EF4-FFF2-40B4-BE49-F238E27FC236}">
                <a16:creationId xmlns:a16="http://schemas.microsoft.com/office/drawing/2014/main" id="{04E1734D-279B-A68C-0DB0-14CD92C9B2F3}"/>
              </a:ext>
            </a:extLst>
          </p:cNvPr>
          <p:cNvPicPr>
            <a:picLocks noChangeAspect="1"/>
          </p:cNvPicPr>
          <p:nvPr/>
        </p:nvPicPr>
        <p:blipFill>
          <a:blip r:embed="rId2"/>
          <a:srcRect t="8667" b="23000"/>
          <a:stretch/>
        </p:blipFill>
        <p:spPr>
          <a:xfrm>
            <a:off x="3739375" y="3801098"/>
            <a:ext cx="5018049" cy="1905000"/>
          </a:xfrm>
          <a:prstGeom prst="rect">
            <a:avLst/>
          </a:prstGeom>
        </p:spPr>
      </p:pic>
      <p:sp>
        <p:nvSpPr>
          <p:cNvPr id="5" name="Photo Credit 1">
            <a:extLst>
              <a:ext uri="{FF2B5EF4-FFF2-40B4-BE49-F238E27FC236}">
                <a16:creationId xmlns:a16="http://schemas.microsoft.com/office/drawing/2014/main" id="{15DF51AD-C6C0-5836-4BAC-A30902009375}"/>
              </a:ext>
            </a:extLst>
          </p:cNvPr>
          <p:cNvSpPr txBox="1"/>
          <p:nvPr/>
        </p:nvSpPr>
        <p:spPr>
          <a:xfrm>
            <a:off x="3962400" y="5696050"/>
            <a:ext cx="4572000" cy="338554"/>
          </a:xfrm>
          <a:prstGeom prst="rect">
            <a:avLst/>
          </a:prstGeom>
          <a:noFill/>
        </p:spPr>
        <p:txBody>
          <a:bodyPr wrap="square">
            <a:spAutoFit/>
          </a:bodyPr>
          <a:lstStyle/>
          <a:p>
            <a:pPr algn="ctr"/>
            <a:r>
              <a:rPr lang="en-US" sz="800" dirty="0"/>
              <a:t>Bernard Spragg on Wikimedia Commons. "Giant puffball mushroom."</a:t>
            </a:r>
          </a:p>
          <a:p>
            <a:pPr algn="ctr"/>
            <a:r>
              <a:rPr lang="en-US" sz="800" dirty="0"/>
              <a:t>Paul Garais on Wikimedia Commons. "Spore cloud."</a:t>
            </a:r>
          </a:p>
        </p:txBody>
      </p:sp>
    </p:spTree>
    <p:extLst>
      <p:ext uri="{BB962C8B-B14F-4D97-AF65-F5344CB8AC3E}">
        <p14:creationId xmlns:p14="http://schemas.microsoft.com/office/powerpoint/2010/main" val="1907892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Asexual Reproduction</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829025"/>
          </a:xfrm>
          <a:prstGeom prst="rect">
            <a:avLst/>
          </a:prstGeom>
        </p:spPr>
        <p:txBody>
          <a:bodyPr>
            <a:normAutofit fontScale="85000" lnSpcReduction="10000"/>
          </a:bodyPr>
          <a:lstStyle/>
          <a:p>
            <a:pPr marL="0" indent="0">
              <a:buNone/>
            </a:pPr>
            <a:r>
              <a:rPr lang="en-US" dirty="0"/>
              <a:t>By fragmentation, budding, or production of spores</a:t>
            </a:r>
          </a:p>
          <a:p>
            <a:r>
              <a:rPr lang="en-US" dirty="0"/>
              <a:t>Fragmentation: Fragments of hyphae grow new colonies</a:t>
            </a:r>
          </a:p>
          <a:p>
            <a:r>
              <a:rPr lang="en-US" dirty="0"/>
              <a:t>Budding: Cells in yeast form buds, forming bulge on side of cell where nucleus divides mitotically, and bud detaches</a:t>
            </a:r>
          </a:p>
          <a:p>
            <a:pPr lvl="1"/>
            <a:r>
              <a:rPr lang="en-US" b="1" dirty="0"/>
              <a:t>Budding</a:t>
            </a:r>
            <a:r>
              <a:rPr lang="en-US" dirty="0"/>
              <a:t>: a type of asexual reproduction where a new organism develops from an outgrowth or bud generated by cell division</a:t>
            </a:r>
          </a:p>
        </p:txBody>
      </p:sp>
      <p:sp>
        <p:nvSpPr>
          <p:cNvPr id="4" name="Caption 1">
            <a:extLst>
              <a:ext uri="{FF2B5EF4-FFF2-40B4-BE49-F238E27FC236}">
                <a16:creationId xmlns:a16="http://schemas.microsoft.com/office/drawing/2014/main" id="{270D61CB-BBBC-5244-2C4A-27E74B9CA6FD}"/>
              </a:ext>
              <a:ext uri="{C183D7F6-B498-43B3-948B-1728B52AA6E4}">
                <adec:decorative xmlns:adec="http://schemas.microsoft.com/office/drawing/2017/decorative" val="0"/>
              </a:ext>
            </a:extLst>
          </p:cNvPr>
          <p:cNvSpPr txBox="1"/>
          <p:nvPr/>
        </p:nvSpPr>
        <p:spPr>
          <a:xfrm>
            <a:off x="506733" y="4135275"/>
            <a:ext cx="4572000" cy="1600438"/>
          </a:xfrm>
          <a:prstGeom prst="rect">
            <a:avLst/>
          </a:prstGeom>
          <a:noFill/>
        </p:spPr>
        <p:txBody>
          <a:bodyPr wrap="square" rtlCol="0">
            <a:spAutoFit/>
          </a:bodyPr>
          <a:lstStyle/>
          <a:p>
            <a:r>
              <a:rPr lang="en-US" sz="1400" b="1" dirty="0"/>
              <a:t>24.1 Figure 13: </a:t>
            </a:r>
            <a:r>
              <a:rPr lang="en-US" sz="1400" dirty="0"/>
              <a:t>The dark cells in this bright field light micrograph are the pathogenic yeast </a:t>
            </a:r>
            <a:r>
              <a:rPr lang="en-US" sz="1400" i="1" dirty="0"/>
              <a:t>Histoplasma capsulatum</a:t>
            </a:r>
            <a:r>
              <a:rPr lang="en-US" sz="1400" dirty="0"/>
              <a:t>, shown against a backdrop of light blue tissue. </a:t>
            </a:r>
            <a:r>
              <a:rPr lang="en-US" sz="1400" i="1" dirty="0"/>
              <a:t>Histoplasma</a:t>
            </a:r>
            <a:r>
              <a:rPr lang="en-US" sz="1400" dirty="0"/>
              <a:t> primarily infects lungs but can spread to other tissues, causing histoplasmosis, a potentially fatal disease. Budding is shown here as one of the dark cells starts to pinch off a smaller portion of itself to create a new cell.</a:t>
            </a:r>
          </a:p>
        </p:txBody>
      </p:sp>
      <p:pic>
        <p:nvPicPr>
          <p:cNvPr id="2" name="Content Placeholder 5" descr="A micrograph shows dark blue circles in a light blue field">
            <a:extLst>
              <a:ext uri="{FF2B5EF4-FFF2-40B4-BE49-F238E27FC236}">
                <a16:creationId xmlns:a16="http://schemas.microsoft.com/office/drawing/2014/main" id="{7BBE7A0B-4993-E7B5-8A88-15E00C7E5140}"/>
              </a:ext>
            </a:extLst>
          </p:cNvPr>
          <p:cNvPicPr>
            <a:picLocks noChangeAspect="1"/>
          </p:cNvPicPr>
          <p:nvPr/>
        </p:nvPicPr>
        <p:blipFill>
          <a:blip r:embed="rId2"/>
          <a:srcRect l="13890" t="7000" r="12963" b="6001"/>
          <a:stretch/>
        </p:blipFill>
        <p:spPr>
          <a:xfrm>
            <a:off x="5029200" y="3516642"/>
            <a:ext cx="3468586" cy="2291901"/>
          </a:xfrm>
          <a:prstGeom prst="rect">
            <a:avLst/>
          </a:prstGeom>
        </p:spPr>
      </p:pic>
      <p:sp>
        <p:nvSpPr>
          <p:cNvPr id="5" name="Photo Credit 1">
            <a:extLst>
              <a:ext uri="{FF2B5EF4-FFF2-40B4-BE49-F238E27FC236}">
                <a16:creationId xmlns:a16="http://schemas.microsoft.com/office/drawing/2014/main" id="{2CDA932A-907B-5AFE-4CB2-4AAE2306A0B4}"/>
              </a:ext>
            </a:extLst>
          </p:cNvPr>
          <p:cNvSpPr txBox="1"/>
          <p:nvPr/>
        </p:nvSpPr>
        <p:spPr>
          <a:xfrm>
            <a:off x="4495800" y="5804356"/>
            <a:ext cx="4572000" cy="215444"/>
          </a:xfrm>
          <a:prstGeom prst="rect">
            <a:avLst/>
          </a:prstGeom>
          <a:noFill/>
        </p:spPr>
        <p:txBody>
          <a:bodyPr wrap="square">
            <a:spAutoFit/>
          </a:bodyPr>
          <a:lstStyle/>
          <a:p>
            <a:pPr algn="ctr"/>
            <a:r>
              <a:rPr lang="en-US" sz="800" dirty="0"/>
              <a:t>CDC on Wikimedia Commons. "</a:t>
            </a:r>
            <a:r>
              <a:rPr lang="en-US" sz="800" i="1" dirty="0"/>
              <a:t>Histoplasma capsulatum</a:t>
            </a:r>
            <a:r>
              <a:rPr lang="en-US" sz="800" dirty="0"/>
              <a:t>."</a:t>
            </a:r>
          </a:p>
        </p:txBody>
      </p:sp>
    </p:spTree>
    <p:extLst>
      <p:ext uri="{BB962C8B-B14F-4D97-AF65-F5344CB8AC3E}">
        <p14:creationId xmlns:p14="http://schemas.microsoft.com/office/powerpoint/2010/main" val="2803939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Asexual Reproduction</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r>
              <a:rPr lang="en-US" dirty="0"/>
              <a:t>Most common form is formation of asexual spores</a:t>
            </a:r>
          </a:p>
          <a:p>
            <a:pPr lvl="1"/>
            <a:r>
              <a:rPr lang="en-US" dirty="0"/>
              <a:t>Produced by individual thallus (vegetative body) through mitosis</a:t>
            </a:r>
          </a:p>
          <a:p>
            <a:pPr lvl="1"/>
            <a:r>
              <a:rPr lang="en-US" dirty="0"/>
              <a:t>Genetically identical to parent thallus</a:t>
            </a:r>
          </a:p>
          <a:p>
            <a:pPr lvl="1"/>
            <a:r>
              <a:rPr lang="en-US" dirty="0"/>
              <a:t>Spores allow for expansion of distribution and colonization of new environments </a:t>
            </a:r>
          </a:p>
          <a:p>
            <a:pPr lvl="1"/>
            <a:r>
              <a:rPr lang="en-US" dirty="0"/>
              <a:t>May be released from parent thallus either outside or within sporangium</a:t>
            </a:r>
          </a:p>
          <a:p>
            <a:pPr lvl="2"/>
            <a:r>
              <a:rPr lang="en-US" b="1" dirty="0"/>
              <a:t>Sporangium</a:t>
            </a:r>
            <a:r>
              <a:rPr lang="en-US" dirty="0"/>
              <a:t>: (plural, </a:t>
            </a:r>
            <a:r>
              <a:rPr lang="en-US" i="1" dirty="0"/>
              <a:t>sporangia</a:t>
            </a:r>
            <a:r>
              <a:rPr lang="en-US" dirty="0"/>
              <a:t>) reproductive sac that contains spores</a:t>
            </a:r>
          </a:p>
        </p:txBody>
      </p:sp>
    </p:spTree>
    <p:extLst>
      <p:ext uri="{BB962C8B-B14F-4D97-AF65-F5344CB8AC3E}">
        <p14:creationId xmlns:p14="http://schemas.microsoft.com/office/powerpoint/2010/main" val="572066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24.1 Figure 14</a:t>
            </a:r>
          </a:p>
        </p:txBody>
      </p:sp>
      <p:sp>
        <p:nvSpPr>
          <p:cNvPr id="5" name="Photo Credit 1">
            <a:extLst>
              <a:ext uri="{FF2B5EF4-FFF2-40B4-BE49-F238E27FC236}">
                <a16:creationId xmlns:a16="http://schemas.microsoft.com/office/drawing/2014/main" id="{A78D52F8-AC55-C397-8DA7-A07A0576A868}"/>
              </a:ext>
            </a:extLst>
          </p:cNvPr>
          <p:cNvSpPr txBox="1"/>
          <p:nvPr/>
        </p:nvSpPr>
        <p:spPr>
          <a:xfrm>
            <a:off x="2285998" y="5804356"/>
            <a:ext cx="4572000" cy="215444"/>
          </a:xfrm>
          <a:prstGeom prst="rect">
            <a:avLst/>
          </a:prstGeom>
          <a:noFill/>
        </p:spPr>
        <p:txBody>
          <a:bodyPr wrap="square">
            <a:spAutoFit/>
          </a:bodyPr>
          <a:lstStyle/>
          <a:p>
            <a:pPr algn="ctr"/>
            <a:r>
              <a:rPr lang="en-US" sz="800" dirty="0"/>
              <a:t>CNX OpenStax on Wikimedia Commons. "Fungi life cycle." </a:t>
            </a:r>
          </a:p>
        </p:txBody>
      </p:sp>
      <p:pic>
        <p:nvPicPr>
          <p:cNvPr id="2" name="Content Placeholder 5" descr="The asexual and sexual stages of reproduction of fungi are shown. In the asexual life cycle, a haploid (1n) mycelium undergoes mitosis to form spores. Germination of the spores results in the formation of more mycelia. In the sexual life cycle, the mycelium undergoes plasmogamy, a process in which haploid cells fuse to form a heterokaryon (a cell with two or more haploid nuclei). This is called the heterokaryotic stage. The dikaryotic cells (cells with two more nuclei) undergo karyogamy, a process in which the nuclei fuse to form a diploid (2n) zygote. The zygote undergoes meiosis to form haploid (1n) spores. Germination of spores results in the formation of a multicellular mycelium.">
            <a:extLst>
              <a:ext uri="{FF2B5EF4-FFF2-40B4-BE49-F238E27FC236}">
                <a16:creationId xmlns:a16="http://schemas.microsoft.com/office/drawing/2014/main" id="{89B63495-FF4E-2065-AA95-8CC8AE2C06EE}"/>
              </a:ext>
            </a:extLst>
          </p:cNvPr>
          <p:cNvPicPr>
            <a:picLocks noGrp="1" noChangeAspect="1"/>
          </p:cNvPicPr>
          <p:nvPr>
            <p:ph idx="1"/>
          </p:nvPr>
        </p:nvPicPr>
        <p:blipFill>
          <a:blip r:embed="rId3"/>
          <a:srcRect l="23148" t="7000" r="23148" b="4668"/>
          <a:stretch/>
        </p:blipFill>
        <p:spPr>
          <a:xfrm>
            <a:off x="1981198" y="1059599"/>
            <a:ext cx="5181600" cy="4734910"/>
          </a:xfrm>
        </p:spPr>
      </p:pic>
    </p:spTree>
    <p:extLst>
      <p:ext uri="{BB962C8B-B14F-4D97-AF65-F5344CB8AC3E}">
        <p14:creationId xmlns:p14="http://schemas.microsoft.com/office/powerpoint/2010/main" val="2527683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Asexual Reproduction</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529840"/>
          </a:xfrm>
          <a:prstGeom prst="rect">
            <a:avLst/>
          </a:prstGeom>
        </p:spPr>
        <p:txBody>
          <a:bodyPr>
            <a:normAutofit fontScale="70000" lnSpcReduction="20000"/>
          </a:bodyPr>
          <a:lstStyle/>
          <a:p>
            <a:pPr marL="0" indent="0">
              <a:buNone/>
              <a:tabLst>
                <a:tab pos="461963" algn="l"/>
              </a:tabLst>
            </a:pPr>
            <a:r>
              <a:rPr lang="en-US" i="0" dirty="0">
                <a:solidFill>
                  <a:schemeClr val="tx1"/>
                </a:solidFill>
              </a:rPr>
              <a:t>Many types of asexual spores</a:t>
            </a:r>
          </a:p>
          <a:p>
            <a:pPr>
              <a:tabLst>
                <a:tab pos="461963" algn="l"/>
              </a:tabLst>
            </a:pPr>
            <a:r>
              <a:rPr lang="en-US" b="1" dirty="0"/>
              <a:t>Conidiospores</a:t>
            </a:r>
            <a:r>
              <a:rPr lang="en-US" i="0" dirty="0">
                <a:solidFill>
                  <a:schemeClr val="tx1"/>
                </a:solidFill>
              </a:rPr>
              <a:t>: unicellular or multicellular spores that are released directly from the tip or side of the hypha</a:t>
            </a:r>
          </a:p>
          <a:p>
            <a:pPr>
              <a:tabLst>
                <a:tab pos="461963" algn="l"/>
              </a:tabLst>
            </a:pPr>
            <a:r>
              <a:rPr lang="en-US" dirty="0"/>
              <a:t>Other spores originate in fragmentation of a hypha to form single cells released as spores</a:t>
            </a:r>
          </a:p>
          <a:p>
            <a:pPr lvl="1">
              <a:tabLst>
                <a:tab pos="461963" algn="l"/>
              </a:tabLst>
            </a:pPr>
            <a:r>
              <a:rPr lang="en-US" i="0" dirty="0">
                <a:solidFill>
                  <a:schemeClr val="tx1"/>
                </a:solidFill>
              </a:rPr>
              <a:t>Some have thick cell wall surrounding fragment</a:t>
            </a:r>
          </a:p>
          <a:p>
            <a:pPr>
              <a:tabLst>
                <a:tab pos="461963" algn="l"/>
              </a:tabLst>
            </a:pPr>
            <a:r>
              <a:rPr lang="en-US" dirty="0"/>
              <a:t>Other spores bud off vegetative parent cell</a:t>
            </a:r>
          </a:p>
          <a:p>
            <a:pPr>
              <a:tabLst>
                <a:tab pos="461963" algn="l"/>
              </a:tabLst>
            </a:pPr>
            <a:r>
              <a:rPr lang="en-US" i="0" dirty="0">
                <a:solidFill>
                  <a:schemeClr val="tx1"/>
                </a:solidFill>
              </a:rPr>
              <a:t>Sporangiospores produced directly from sporangium</a:t>
            </a:r>
          </a:p>
          <a:p>
            <a:pPr marL="0" indent="3175">
              <a:spcBef>
                <a:spcPts val="1200"/>
              </a:spcBef>
              <a:buFont typeface="Courier New" pitchFamily="49" charset="0"/>
              <a:buNone/>
              <a:tabLst>
                <a:tab pos="457200" algn="l"/>
              </a:tabLst>
            </a:pPr>
            <a:endParaRPr lang="en-US" dirty="0">
              <a:solidFill>
                <a:srgbClr val="0000FF"/>
              </a:solidFill>
            </a:endParaRPr>
          </a:p>
        </p:txBody>
      </p:sp>
      <p:sp>
        <p:nvSpPr>
          <p:cNvPr id="5" name="Caption 1">
            <a:extLst>
              <a:ext uri="{FF2B5EF4-FFF2-40B4-BE49-F238E27FC236}">
                <a16:creationId xmlns:a16="http://schemas.microsoft.com/office/drawing/2014/main" id="{00070171-8A90-348E-4276-8410A73F3CD9}"/>
              </a:ext>
              <a:ext uri="{C183D7F6-B498-43B3-948B-1728B52AA6E4}">
                <adec:decorative xmlns:adec="http://schemas.microsoft.com/office/drawing/2017/decorative" val="0"/>
              </a:ext>
            </a:extLst>
          </p:cNvPr>
          <p:cNvSpPr txBox="1"/>
          <p:nvPr/>
        </p:nvSpPr>
        <p:spPr>
          <a:xfrm>
            <a:off x="1143000" y="3743346"/>
            <a:ext cx="2362200" cy="1815882"/>
          </a:xfrm>
          <a:prstGeom prst="rect">
            <a:avLst/>
          </a:prstGeom>
          <a:noFill/>
        </p:spPr>
        <p:txBody>
          <a:bodyPr wrap="square" rtlCol="0">
            <a:spAutoFit/>
          </a:bodyPr>
          <a:lstStyle/>
          <a:p>
            <a:r>
              <a:rPr lang="en-US" sz="1400" b="1" dirty="0"/>
              <a:t>24.1 Figure 15: </a:t>
            </a:r>
            <a:r>
              <a:rPr lang="en-US" sz="1400" dirty="0"/>
              <a:t>(a) The treelike structure holding conidiospores is called a conidiophore. (b) Sporangiospores are from a sporangium at the end of a hypha called a sporangiophore. </a:t>
            </a:r>
          </a:p>
        </p:txBody>
      </p:sp>
      <p:pic>
        <p:nvPicPr>
          <p:cNvPr id="2" name="Content Placeholder 6" descr="Two images: (a) shows a micrograph of H. parasitica that looks like a tree with dark, purple circles at the tips of the branches; (b) shows a micrograph of a Mucor fungus with a long blue stem with hundreds of spores blooming off the end of it.">
            <a:extLst>
              <a:ext uri="{FF2B5EF4-FFF2-40B4-BE49-F238E27FC236}">
                <a16:creationId xmlns:a16="http://schemas.microsoft.com/office/drawing/2014/main" id="{27024068-67A4-610F-BBB5-44F10A2B8B9E}"/>
              </a:ext>
            </a:extLst>
          </p:cNvPr>
          <p:cNvPicPr>
            <a:picLocks noChangeAspect="1"/>
          </p:cNvPicPr>
          <p:nvPr/>
        </p:nvPicPr>
        <p:blipFill>
          <a:blip r:embed="rId2"/>
          <a:srcRect l="1852" t="7000" r="1852" b="18000"/>
          <a:stretch/>
        </p:blipFill>
        <p:spPr>
          <a:xfrm>
            <a:off x="3276600" y="3624465"/>
            <a:ext cx="4900246" cy="2120298"/>
          </a:xfrm>
          <a:prstGeom prst="rect">
            <a:avLst/>
          </a:prstGeom>
        </p:spPr>
      </p:pic>
      <p:sp>
        <p:nvSpPr>
          <p:cNvPr id="6" name="Photo Credit 1">
            <a:extLst>
              <a:ext uri="{FF2B5EF4-FFF2-40B4-BE49-F238E27FC236}">
                <a16:creationId xmlns:a16="http://schemas.microsoft.com/office/drawing/2014/main" id="{31DC6415-633D-BFBA-A853-074B8C8A015D}"/>
              </a:ext>
            </a:extLst>
          </p:cNvPr>
          <p:cNvSpPr txBox="1"/>
          <p:nvPr/>
        </p:nvSpPr>
        <p:spPr>
          <a:xfrm>
            <a:off x="3440723" y="5715000"/>
            <a:ext cx="4572000" cy="338554"/>
          </a:xfrm>
          <a:prstGeom prst="rect">
            <a:avLst/>
          </a:prstGeom>
          <a:noFill/>
        </p:spPr>
        <p:txBody>
          <a:bodyPr wrap="square">
            <a:spAutoFit/>
          </a:bodyPr>
          <a:lstStyle/>
          <a:p>
            <a:pPr algn="ctr"/>
            <a:r>
              <a:rPr lang="en-US" sz="800" dirty="0"/>
              <a:t>Emmanuel Boutet on Wikimedia Commons. "Sporulating </a:t>
            </a:r>
            <a:r>
              <a:rPr lang="en-US" sz="800" i="1" dirty="0"/>
              <a:t>Hyaloperonospora parasitica</a:t>
            </a:r>
            <a:r>
              <a:rPr lang="en-US" sz="800" dirty="0"/>
              <a:t>."</a:t>
            </a:r>
          </a:p>
          <a:p>
            <a:pPr algn="ctr"/>
            <a:r>
              <a:rPr lang="en-US" sz="800" dirty="0"/>
              <a:t>Ajay Kumar Chaurasiya on Wikimedia Commons. "Sporangiophore."</a:t>
            </a:r>
          </a:p>
        </p:txBody>
      </p:sp>
    </p:spTree>
    <p:extLst>
      <p:ext uri="{BB962C8B-B14F-4D97-AF65-F5344CB8AC3E}">
        <p14:creationId xmlns:p14="http://schemas.microsoft.com/office/powerpoint/2010/main" val="4171275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Fungi</a:t>
            </a:r>
          </a:p>
        </p:txBody>
      </p:sp>
      <p:sp>
        <p:nvSpPr>
          <p:cNvPr id="11267" name="Rectangle 3"/>
          <p:cNvSpPr>
            <a:spLocks noGrp="1"/>
          </p:cNvSpPr>
          <p:nvPr>
            <p:ph idx="1"/>
          </p:nvPr>
        </p:nvSpPr>
        <p:spPr>
          <a:xfrm>
            <a:off x="457200" y="1280161"/>
            <a:ext cx="8229600" cy="2236859"/>
          </a:xfrm>
          <a:prstGeom prst="rect">
            <a:avLst/>
          </a:prstGeom>
        </p:spPr>
        <p:txBody>
          <a:bodyPr>
            <a:normAutofit fontScale="77500" lnSpcReduction="20000"/>
          </a:bodyPr>
          <a:lstStyle/>
          <a:p>
            <a:r>
              <a:rPr lang="en-US" dirty="0"/>
              <a:t>Eukaryotic organism that contains true nucleus and many membrane-bound organelles</a:t>
            </a:r>
          </a:p>
          <a:p>
            <a:r>
              <a:rPr lang="en-US" dirty="0"/>
              <a:t>Over 135,000 identified species, estimated 1.5 million total species on Earth</a:t>
            </a:r>
          </a:p>
          <a:p>
            <a:r>
              <a:rPr lang="en-US" dirty="0"/>
              <a:t>Includes edible mushrooms, yeasts, black mold, and producer of antibiotic penicillin (</a:t>
            </a:r>
            <a:r>
              <a:rPr lang="en-US" i="1" dirty="0"/>
              <a:t>Penicillium rubens</a:t>
            </a:r>
            <a:r>
              <a:rPr lang="en-US" dirty="0"/>
              <a:t>)</a:t>
            </a:r>
          </a:p>
          <a:p>
            <a:r>
              <a:rPr lang="en-US" dirty="0"/>
              <a:t>Kingdom Fungi, domain Eukarya</a:t>
            </a:r>
            <a:endParaRPr lang="en-US" dirty="0">
              <a:solidFill>
                <a:srgbClr val="0000FF"/>
              </a:solidFill>
            </a:endParaRPr>
          </a:p>
        </p:txBody>
      </p:sp>
      <p:sp>
        <p:nvSpPr>
          <p:cNvPr id="4" name="Caption 1">
            <a:extLst>
              <a:ext uri="{FF2B5EF4-FFF2-40B4-BE49-F238E27FC236}">
                <a16:creationId xmlns:a16="http://schemas.microsoft.com/office/drawing/2014/main" id="{7E67C59F-2736-F213-7C40-BB9DF1335316}"/>
              </a:ext>
              <a:ext uri="{C183D7F6-B498-43B3-948B-1728B52AA6E4}">
                <adec:decorative xmlns:adec="http://schemas.microsoft.com/office/drawing/2017/decorative" val="0"/>
              </a:ext>
            </a:extLst>
          </p:cNvPr>
          <p:cNvSpPr txBox="1"/>
          <p:nvPr/>
        </p:nvSpPr>
        <p:spPr>
          <a:xfrm>
            <a:off x="280097" y="3674885"/>
            <a:ext cx="2209800" cy="2246769"/>
          </a:xfrm>
          <a:prstGeom prst="rect">
            <a:avLst/>
          </a:prstGeom>
          <a:noFill/>
        </p:spPr>
        <p:txBody>
          <a:bodyPr wrap="square" rtlCol="0">
            <a:spAutoFit/>
          </a:bodyPr>
          <a:lstStyle/>
          <a:p>
            <a:r>
              <a:rPr lang="en-US" sz="1400" b="1" dirty="0"/>
              <a:t>24.1 Figure 1: </a:t>
            </a:r>
            <a:r>
              <a:rPr lang="en-US" sz="1400" dirty="0"/>
              <a:t>(a) Many species of fungus produce the familiar mushroom, which is a reproductive structure. (b) This is a coral fungus. (c) The spore-bearing structures of </a:t>
            </a:r>
            <a:r>
              <a:rPr lang="en-US" sz="1400" i="1" dirty="0"/>
              <a:t>Aspergillus</a:t>
            </a:r>
            <a:r>
              <a:rPr lang="en-US" sz="1400" dirty="0"/>
              <a:t>, a type of toxic fungus found mostly in soil and plants.</a:t>
            </a:r>
          </a:p>
        </p:txBody>
      </p:sp>
      <p:pic>
        <p:nvPicPr>
          <p:cNvPr id="2" name="Content Placeholder 4" descr="Three images: (a) is a group of mushrooms, (b) is a coral fungus, (c) is a micrograph of a fungus.">
            <a:extLst>
              <a:ext uri="{FF2B5EF4-FFF2-40B4-BE49-F238E27FC236}">
                <a16:creationId xmlns:a16="http://schemas.microsoft.com/office/drawing/2014/main" id="{523D4C19-C8A9-7EF0-C81F-2C892AA66419}"/>
              </a:ext>
            </a:extLst>
          </p:cNvPr>
          <p:cNvPicPr>
            <a:picLocks noChangeAspect="1"/>
          </p:cNvPicPr>
          <p:nvPr/>
        </p:nvPicPr>
        <p:blipFill>
          <a:blip r:embed="rId2"/>
          <a:srcRect t="6998" b="41335"/>
          <a:stretch/>
        </p:blipFill>
        <p:spPr>
          <a:xfrm>
            <a:off x="2430026" y="3674885"/>
            <a:ext cx="6705600" cy="1924756"/>
          </a:xfrm>
          <a:prstGeom prst="rect">
            <a:avLst/>
          </a:prstGeom>
        </p:spPr>
      </p:pic>
      <p:sp>
        <p:nvSpPr>
          <p:cNvPr id="5" name="Photo Credit 1">
            <a:extLst>
              <a:ext uri="{FF2B5EF4-FFF2-40B4-BE49-F238E27FC236}">
                <a16:creationId xmlns:a16="http://schemas.microsoft.com/office/drawing/2014/main" id="{4667E7EA-CA2A-A4A2-01B2-2621830AF5F6}"/>
              </a:ext>
            </a:extLst>
          </p:cNvPr>
          <p:cNvSpPr txBox="1"/>
          <p:nvPr/>
        </p:nvSpPr>
        <p:spPr>
          <a:xfrm>
            <a:off x="3496826" y="5577839"/>
            <a:ext cx="4572000" cy="461665"/>
          </a:xfrm>
          <a:prstGeom prst="rect">
            <a:avLst/>
          </a:prstGeom>
          <a:noFill/>
        </p:spPr>
        <p:txBody>
          <a:bodyPr wrap="square">
            <a:spAutoFit/>
          </a:bodyPr>
          <a:lstStyle/>
          <a:p>
            <a:pPr algn="ctr"/>
            <a:r>
              <a:rPr lang="en-US" sz="800" dirty="0"/>
              <a:t>Holger Krisp on Wikimedia Commons. "Mushrooms."</a:t>
            </a:r>
          </a:p>
          <a:p>
            <a:pPr algn="ctr"/>
            <a:r>
              <a:rPr lang="en-US" sz="800" dirty="0"/>
              <a:t>Jason Hollinger on Wikimedia Commons. "Coral fungus."</a:t>
            </a:r>
          </a:p>
          <a:p>
            <a:pPr algn="ctr"/>
            <a:r>
              <a:rPr lang="en-US" sz="800" dirty="0"/>
              <a:t>NIH on Wikimedia Commons. "</a:t>
            </a:r>
            <a:r>
              <a:rPr lang="en-US" sz="800" i="1" dirty="0"/>
              <a:t>Aspergillus fumigatus</a:t>
            </a:r>
            <a:r>
              <a:rPr lang="en-US" sz="800" dirty="0"/>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Sexual Reproduction</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70000" lnSpcReduction="20000"/>
          </a:bodyPr>
          <a:lstStyle/>
          <a:p>
            <a:r>
              <a:rPr lang="en-US" dirty="0"/>
              <a:t>Introduces genetic variation</a:t>
            </a:r>
          </a:p>
          <a:p>
            <a:r>
              <a:rPr lang="en-US" dirty="0"/>
              <a:t>Often occurs in response to adverse environmental conditions</a:t>
            </a:r>
          </a:p>
          <a:p>
            <a:r>
              <a:rPr lang="en-US" dirty="0"/>
              <a:t>Two mating types:</a:t>
            </a:r>
          </a:p>
          <a:p>
            <a:pPr lvl="1"/>
            <a:r>
              <a:rPr lang="en-US" b="1" dirty="0"/>
              <a:t>Homothallic</a:t>
            </a:r>
            <a:r>
              <a:rPr lang="en-US" dirty="0"/>
              <a:t>: describes when both mating types are present in mycelium</a:t>
            </a:r>
          </a:p>
          <a:p>
            <a:pPr lvl="1"/>
            <a:r>
              <a:rPr lang="en-US" b="1" dirty="0"/>
              <a:t>Heterothallic</a:t>
            </a:r>
            <a:r>
              <a:rPr lang="en-US" dirty="0"/>
              <a:t>: describes when only one mating type is present in an individual mycelium</a:t>
            </a:r>
          </a:p>
          <a:p>
            <a:pPr lvl="2"/>
            <a:r>
              <a:rPr lang="en-US" sz="2600" dirty="0"/>
              <a:t>Requires two different, but compatible, mycelia</a:t>
            </a:r>
          </a:p>
          <a:p>
            <a:r>
              <a:rPr lang="en-US" dirty="0"/>
              <a:t>Variations but all types include plasmogamy, karyogamy, and meiosis in the gametangia, then spores released</a:t>
            </a:r>
          </a:p>
          <a:p>
            <a:pPr lvl="1"/>
            <a:r>
              <a:rPr lang="en-US" b="1" dirty="0"/>
              <a:t>Plasmogamy</a:t>
            </a:r>
            <a:r>
              <a:rPr lang="en-US" dirty="0"/>
              <a:t>: fusion of cytoplasm, where two haploid cells fuse, leading to dikaryotic stage</a:t>
            </a:r>
          </a:p>
          <a:p>
            <a:pPr lvl="2"/>
            <a:r>
              <a:rPr lang="en-US" sz="2600" b="1" dirty="0"/>
              <a:t>Dikaryotic stage</a:t>
            </a:r>
            <a:r>
              <a:rPr lang="en-US" sz="2600" dirty="0"/>
              <a:t>: two haploid nuclei coexist in a single cell</a:t>
            </a:r>
          </a:p>
          <a:p>
            <a:pPr lvl="1"/>
            <a:r>
              <a:rPr lang="en-US" b="1" dirty="0"/>
              <a:t>Karyogamy</a:t>
            </a:r>
            <a:r>
              <a:rPr lang="en-US" dirty="0"/>
              <a:t>: fusion of nuclei to form diploid zygote nucleus</a:t>
            </a:r>
          </a:p>
          <a:p>
            <a:pPr lvl="1"/>
            <a:r>
              <a:rPr lang="en-US" b="1" dirty="0"/>
              <a:t>Gametangium</a:t>
            </a:r>
            <a:r>
              <a:rPr lang="en-US" dirty="0"/>
              <a:t>: (plural, </a:t>
            </a:r>
            <a:r>
              <a:rPr lang="en-US" i="1" dirty="0"/>
              <a:t>gametangia</a:t>
            </a:r>
            <a:r>
              <a:rPr lang="en-US" dirty="0"/>
              <a:t>) structure on the gametophyte in which gametes are produced</a:t>
            </a:r>
          </a:p>
        </p:txBody>
      </p:sp>
    </p:spTree>
    <p:extLst>
      <p:ext uri="{BB962C8B-B14F-4D97-AF65-F5344CB8AC3E}">
        <p14:creationId xmlns:p14="http://schemas.microsoft.com/office/powerpoint/2010/main" val="454914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Summary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r>
              <a:rPr lang="en-US" dirty="0"/>
              <a:t>Eukaryotic heterotrophs that appeared over 450 million years ago on land</a:t>
            </a:r>
          </a:p>
          <a:p>
            <a:r>
              <a:rPr lang="en-US" dirty="0"/>
              <a:t>Lack photosynthetic pigments, like chlorophyll, and organelles, like chloroplasts</a:t>
            </a:r>
          </a:p>
          <a:p>
            <a:r>
              <a:rPr lang="en-US" dirty="0"/>
              <a:t>Saprobic fungi: Decomposers that digest dead matter and recycle nutrients by absorbing them through thallus with use of exoenzymes</a:t>
            </a:r>
          </a:p>
          <a:p>
            <a:r>
              <a:rPr lang="en-US" dirty="0"/>
              <a:t>Surrounded by thick chitin cell wall </a:t>
            </a:r>
          </a:p>
          <a:p>
            <a:r>
              <a:rPr lang="en-US" dirty="0"/>
              <a:t>Can be unicellular yeasts or develop a network of filaments called mycelium (i.e., mold)</a:t>
            </a:r>
          </a:p>
          <a:p>
            <a:r>
              <a:rPr lang="en-US" dirty="0"/>
              <a:t>Most have both asexual and sexual reproduction cycles with alternating haploid and diploid stages</a:t>
            </a:r>
          </a:p>
          <a:p>
            <a:r>
              <a:rPr lang="en-US" dirty="0"/>
              <a:t>Sexual reproduction involves plasmogamy (fusion of cytoplasm), karyogamy (fusion of nuclei), and meiosis to produce haploid spores</a:t>
            </a:r>
          </a:p>
        </p:txBody>
      </p:sp>
    </p:spTree>
    <p:extLst>
      <p:ext uri="{BB962C8B-B14F-4D97-AF65-F5344CB8AC3E}">
        <p14:creationId xmlns:p14="http://schemas.microsoft.com/office/powerpoint/2010/main" val="3818478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C183D7F6-B498-43B3-948B-1728B52AA6E4}">
                <adec:decorative xmlns:adec="http://schemas.microsoft.com/office/drawing/2017/decorative" val="1"/>
              </a:ext>
            </a:extLst>
          </p:cNvPr>
          <p:cNvCxnSpPr/>
          <p:nvPr/>
        </p:nvCxnSpPr>
        <p:spPr>
          <a:xfrm>
            <a:off x="357185" y="3129625"/>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4412F44-E9AD-CA5D-3424-C0919E7B7254}"/>
              </a:ext>
              <a:ext uri="{C183D7F6-B498-43B3-948B-1728B52AA6E4}">
                <adec:decorative xmlns:adec="http://schemas.microsoft.com/office/drawing/2017/decorative" val="1"/>
              </a:ext>
            </a:extLst>
          </p:cNvPr>
          <p:cNvSpPr/>
          <p:nvPr/>
        </p:nvSpPr>
        <p:spPr>
          <a:xfrm>
            <a:off x="1767486" y="1650955"/>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48037E7D-3E91-A190-96AE-EB330CCD16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
            <a:ext cx="9144000" cy="6858001"/>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Characteristics of Fungi</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r>
              <a:rPr lang="en-US" dirty="0"/>
              <a:t>More closely related to animals than plants</a:t>
            </a:r>
          </a:p>
          <a:p>
            <a:r>
              <a:rPr lang="en-US" dirty="0"/>
              <a:t>Cannot photosynthesize</a:t>
            </a:r>
          </a:p>
          <a:p>
            <a:r>
              <a:rPr lang="en-US" b="1" dirty="0"/>
              <a:t>Heterotrophic</a:t>
            </a:r>
            <a:r>
              <a:rPr lang="en-US" dirty="0"/>
              <a:t>: organisms that use complex organic compounds as sources of energy and carbon</a:t>
            </a:r>
          </a:p>
          <a:p>
            <a:r>
              <a:rPr lang="en-US" dirty="0"/>
              <a:t>Cell walls made of chitin (nitrogen-containing polysaccharide), also found in arthropod exoskeletons (e.g., crabs and spiders)</a:t>
            </a:r>
          </a:p>
          <a:p>
            <a:r>
              <a:rPr lang="en-US" dirty="0"/>
              <a:t>Produce pigments like melanin, also found in hair and skin of animals  </a:t>
            </a:r>
          </a:p>
          <a:p>
            <a:r>
              <a:rPr lang="en-US" dirty="0"/>
              <a:t>Store carbohydrates as glycogen, like animals</a:t>
            </a:r>
          </a:p>
          <a:p>
            <a:pPr lvl="1"/>
            <a:r>
              <a:rPr lang="en-US" b="1" dirty="0"/>
              <a:t>Glycogen</a:t>
            </a:r>
            <a:r>
              <a:rPr lang="en-US" dirty="0"/>
              <a:t>: a branched glucose storage polymer</a:t>
            </a:r>
          </a:p>
          <a:p>
            <a:r>
              <a:rPr lang="en-US" dirty="0"/>
              <a:t>Absorb nutrients across cell surface and act as decomposers, like bacteria</a:t>
            </a:r>
            <a:r>
              <a:rPr lang="en-US" i="0" dirty="0">
                <a:solidFill>
                  <a:schemeClr val="tx1"/>
                </a:solidFill>
              </a:rPr>
              <a:t>	</a:t>
            </a:r>
            <a:endParaRPr lang="en-US" dirty="0">
              <a:solidFill>
                <a:srgbClr val="0000FF"/>
              </a:solidFill>
            </a:endParaRPr>
          </a:p>
        </p:txBody>
      </p:sp>
    </p:spTree>
    <p:extLst>
      <p:ext uri="{BB962C8B-B14F-4D97-AF65-F5344CB8AC3E}">
        <p14:creationId xmlns:p14="http://schemas.microsoft.com/office/powerpoint/2010/main" val="1564158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24.1 Figure 2</a:t>
            </a:r>
          </a:p>
        </p:txBody>
      </p:sp>
      <p:sp>
        <p:nvSpPr>
          <p:cNvPr id="6" name="Photo Credit 1">
            <a:extLst>
              <a:ext uri="{FF2B5EF4-FFF2-40B4-BE49-F238E27FC236}">
                <a16:creationId xmlns:a16="http://schemas.microsoft.com/office/drawing/2014/main" id="{FC131F6D-E831-75CA-6F89-FEA23EE65A79}"/>
              </a:ext>
            </a:extLst>
          </p:cNvPr>
          <p:cNvSpPr txBox="1"/>
          <p:nvPr/>
        </p:nvSpPr>
        <p:spPr>
          <a:xfrm>
            <a:off x="2286000" y="5723876"/>
            <a:ext cx="4572000" cy="215444"/>
          </a:xfrm>
          <a:prstGeom prst="rect">
            <a:avLst/>
          </a:prstGeom>
          <a:noFill/>
        </p:spPr>
        <p:txBody>
          <a:bodyPr wrap="square">
            <a:spAutoFit/>
          </a:bodyPr>
          <a:lstStyle/>
          <a:p>
            <a:pPr algn="ctr"/>
            <a:r>
              <a:rPr lang="en-US" sz="800" dirty="0"/>
              <a:t>Prof. Meike Piepenbring on Wikimedia Commons. "Evolution of fungi, animals, and plants."</a:t>
            </a:r>
          </a:p>
        </p:txBody>
      </p:sp>
      <p:pic>
        <p:nvPicPr>
          <p:cNvPr id="2" name="Content Placeholder 6" descr="An evolutionary tree shows fungi's relationship to plants and animals. Animals and fungi are more closely related to each other than to plants. Animals and fungi's relationship split because of the zoospore more than one billion years ago. Plants are described as autotrophic immotile, fungi are described as heterotrophic immotile, and animals are described as heterotrophic motile.">
            <a:extLst>
              <a:ext uri="{FF2B5EF4-FFF2-40B4-BE49-F238E27FC236}">
                <a16:creationId xmlns:a16="http://schemas.microsoft.com/office/drawing/2014/main" id="{6BD37053-8D31-0DC0-EB81-477888FFEBC2}"/>
              </a:ext>
            </a:extLst>
          </p:cNvPr>
          <p:cNvPicPr>
            <a:picLocks noGrp="1" noChangeAspect="1"/>
          </p:cNvPicPr>
          <p:nvPr>
            <p:ph idx="1"/>
          </p:nvPr>
        </p:nvPicPr>
        <p:blipFill>
          <a:blip r:embed="rId3"/>
          <a:srcRect l="15741" t="7000" r="14815" b="6334"/>
          <a:stretch/>
        </p:blipFill>
        <p:spPr>
          <a:xfrm>
            <a:off x="1333500" y="1165218"/>
            <a:ext cx="6477000" cy="4490720"/>
          </a:xfrm>
        </p:spPr>
      </p:pic>
    </p:spTree>
    <p:extLst>
      <p:ext uri="{BB962C8B-B14F-4D97-AF65-F5344CB8AC3E}">
        <p14:creationId xmlns:p14="http://schemas.microsoft.com/office/powerpoint/2010/main" val="633456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Characteristics of Fungi</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r>
              <a:rPr lang="en-US" dirty="0"/>
              <a:t>Some can only reproduce asexually.</a:t>
            </a:r>
          </a:p>
          <a:p>
            <a:r>
              <a:rPr lang="en-US" dirty="0"/>
              <a:t>Others can undergo both asexual and sexual reproduction.</a:t>
            </a:r>
          </a:p>
          <a:p>
            <a:pPr lvl="1"/>
            <a:r>
              <a:rPr lang="en-US" dirty="0"/>
              <a:t>With alternation between haploid (1</a:t>
            </a:r>
            <a:r>
              <a:rPr lang="en-US" i="1" dirty="0"/>
              <a:t>n</a:t>
            </a:r>
            <a:r>
              <a:rPr lang="en-US" dirty="0"/>
              <a:t>; having one set of chromosomes) and diploid (2</a:t>
            </a:r>
            <a:r>
              <a:rPr lang="en-US" i="1" dirty="0"/>
              <a:t>n</a:t>
            </a:r>
            <a:r>
              <a:rPr lang="en-US" dirty="0"/>
              <a:t>; having two sets of chromosomes)</a:t>
            </a:r>
          </a:p>
          <a:p>
            <a:pPr lvl="2"/>
            <a:r>
              <a:rPr lang="en-US" dirty="0"/>
              <a:t>Similar to alternation of generations in plants, but in fungi, haploid state is dominant</a:t>
            </a:r>
          </a:p>
          <a:p>
            <a:pPr lvl="2"/>
            <a:r>
              <a:rPr lang="en-US" dirty="0"/>
              <a:t>Produce large number of spores</a:t>
            </a:r>
          </a:p>
          <a:p>
            <a:pPr lvl="3"/>
            <a:r>
              <a:rPr lang="en-US" b="1" dirty="0"/>
              <a:t>Spore</a:t>
            </a:r>
            <a:r>
              <a:rPr lang="en-US" dirty="0"/>
              <a:t>: haploid cell that can produce a haploid multicellular organism or can fuse with another spore to form a diploid cell</a:t>
            </a:r>
            <a:endParaRPr lang="en-US" dirty="0">
              <a:solidFill>
                <a:srgbClr val="0000FF"/>
              </a:solidFill>
            </a:endParaRPr>
          </a:p>
        </p:txBody>
      </p:sp>
    </p:spTree>
    <p:extLst>
      <p:ext uri="{BB962C8B-B14F-4D97-AF65-F5344CB8AC3E}">
        <p14:creationId xmlns:p14="http://schemas.microsoft.com/office/powerpoint/2010/main" val="342813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Characteristics of Fungi</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xfrm>
            <a:off x="457200" y="1280161"/>
            <a:ext cx="8229600" cy="2987040"/>
          </a:xfrm>
          <a:prstGeom prst="rect">
            <a:avLst/>
          </a:prstGeom>
        </p:spPr>
        <p:txBody>
          <a:bodyPr>
            <a:normAutofit fontScale="70000" lnSpcReduction="20000"/>
          </a:bodyPr>
          <a:lstStyle/>
          <a:p>
            <a:r>
              <a:rPr lang="en-US" dirty="0"/>
              <a:t>Often form beneficial or mutualistic associations</a:t>
            </a:r>
          </a:p>
          <a:p>
            <a:r>
              <a:rPr lang="en-US" dirty="0"/>
              <a:t>Example: Terrestrial plants with symbiotic relationships with fungi</a:t>
            </a:r>
          </a:p>
          <a:p>
            <a:pPr lvl="1"/>
            <a:r>
              <a:rPr lang="en-US" dirty="0"/>
              <a:t>Roots of plant connect with underground parts of fungus (mycorrhizae), where plant and fungus exchange nutrients and water</a:t>
            </a:r>
          </a:p>
          <a:p>
            <a:pPr lvl="2"/>
            <a:r>
              <a:rPr lang="en-US" sz="2600" b="1" dirty="0"/>
              <a:t>Mycorrhizae</a:t>
            </a:r>
            <a:r>
              <a:rPr lang="en-US" sz="2600" dirty="0"/>
              <a:t>: symbiotic relationship between fungal hyphae, which provide soil minerals to the plant, and plant roots, which provide carbohydrates to the fungus</a:t>
            </a:r>
          </a:p>
          <a:p>
            <a:pPr lvl="1"/>
            <a:r>
              <a:rPr lang="en-US" dirty="0"/>
              <a:t>Lichens: Association between fungus and photosynthetic partner (usually alga)</a:t>
            </a:r>
          </a:p>
          <a:p>
            <a:pPr lvl="2"/>
            <a:r>
              <a:rPr lang="en-US" sz="2600" dirty="0"/>
              <a:t>Composite organisms: Express traits of both fungi and algae, though dominant is fungus</a:t>
            </a:r>
          </a:p>
        </p:txBody>
      </p:sp>
      <p:sp>
        <p:nvSpPr>
          <p:cNvPr id="8" name="Caption 1">
            <a:extLst>
              <a:ext uri="{FF2B5EF4-FFF2-40B4-BE49-F238E27FC236}">
                <a16:creationId xmlns:a16="http://schemas.microsoft.com/office/drawing/2014/main" id="{C7AF4DB0-834D-020F-AAF8-39A668E68FB3}"/>
              </a:ext>
              <a:ext uri="{C183D7F6-B498-43B3-948B-1728B52AA6E4}">
                <adec:decorative xmlns:adec="http://schemas.microsoft.com/office/drawing/2017/decorative" val="0"/>
              </a:ext>
            </a:extLst>
          </p:cNvPr>
          <p:cNvSpPr txBox="1"/>
          <p:nvPr/>
        </p:nvSpPr>
        <p:spPr>
          <a:xfrm>
            <a:off x="1752600" y="5316229"/>
            <a:ext cx="2044599" cy="523220"/>
          </a:xfrm>
          <a:prstGeom prst="rect">
            <a:avLst/>
          </a:prstGeom>
          <a:noFill/>
        </p:spPr>
        <p:txBody>
          <a:bodyPr wrap="square" rtlCol="0">
            <a:spAutoFit/>
          </a:bodyPr>
          <a:lstStyle/>
          <a:p>
            <a:r>
              <a:rPr lang="en-US" sz="1400" b="1" dirty="0"/>
              <a:t>24.1 Figure 3: </a:t>
            </a:r>
            <a:r>
              <a:rPr lang="en-US" sz="1400" dirty="0"/>
              <a:t>(a) Fungal hyphae and (b) lichens</a:t>
            </a:r>
          </a:p>
        </p:txBody>
      </p:sp>
      <p:pic>
        <p:nvPicPr>
          <p:cNvPr id="2" name="Content Placeholder 5" descr="Two images: (a) shows fungal hyphae on root tips; (b) shows lichens on a tree branch.">
            <a:extLst>
              <a:ext uri="{FF2B5EF4-FFF2-40B4-BE49-F238E27FC236}">
                <a16:creationId xmlns:a16="http://schemas.microsoft.com/office/drawing/2014/main" id="{7BAD4346-102E-1382-F1E5-A353DDA61315}"/>
              </a:ext>
            </a:extLst>
          </p:cNvPr>
          <p:cNvPicPr>
            <a:picLocks noChangeAspect="1"/>
          </p:cNvPicPr>
          <p:nvPr/>
        </p:nvPicPr>
        <p:blipFill>
          <a:blip r:embed="rId2"/>
          <a:srcRect t="7000" b="23000"/>
          <a:stretch/>
        </p:blipFill>
        <p:spPr>
          <a:xfrm>
            <a:off x="3581400" y="4038600"/>
            <a:ext cx="5060448" cy="1967952"/>
          </a:xfrm>
          <a:prstGeom prst="rect">
            <a:avLst/>
          </a:prstGeom>
        </p:spPr>
      </p:pic>
      <p:sp>
        <p:nvSpPr>
          <p:cNvPr id="9" name="Photo Credit 1">
            <a:extLst>
              <a:ext uri="{FF2B5EF4-FFF2-40B4-BE49-F238E27FC236}">
                <a16:creationId xmlns:a16="http://schemas.microsoft.com/office/drawing/2014/main" id="{8DA333FF-6A8B-9160-338D-F2A3DBC70261}"/>
              </a:ext>
            </a:extLst>
          </p:cNvPr>
          <p:cNvSpPr txBox="1"/>
          <p:nvPr/>
        </p:nvSpPr>
        <p:spPr>
          <a:xfrm>
            <a:off x="2667000" y="6006552"/>
            <a:ext cx="4572000" cy="338554"/>
          </a:xfrm>
          <a:prstGeom prst="rect">
            <a:avLst/>
          </a:prstGeom>
          <a:noFill/>
        </p:spPr>
        <p:txBody>
          <a:bodyPr wrap="square">
            <a:spAutoFit/>
          </a:bodyPr>
          <a:lstStyle/>
          <a:p>
            <a:pPr algn="ctr"/>
            <a:r>
              <a:rPr lang="en-US" sz="800" dirty="0"/>
              <a:t>Ellen Larsson on Wikimedia Commons. "Fungal hyphae on root tips."</a:t>
            </a:r>
          </a:p>
          <a:p>
            <a:pPr algn="ctr"/>
            <a:r>
              <a:rPr lang="en-US" sz="800" dirty="0"/>
              <a:t>Norbert Nagel on Wikimedia Commons. "Lichens."</a:t>
            </a:r>
          </a:p>
        </p:txBody>
      </p:sp>
    </p:spTree>
    <p:extLst>
      <p:ext uri="{BB962C8B-B14F-4D97-AF65-F5344CB8AC3E}">
        <p14:creationId xmlns:p14="http://schemas.microsoft.com/office/powerpoint/2010/main" val="951024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Characteristics of Fungi</a:t>
            </a:r>
            <a:r>
              <a:rPr lang="en-US" sz="1400" baseline="-25000" dirty="0">
                <a:solidFill>
                  <a:schemeClr val="accent1"/>
                </a:solidFill>
              </a:rPr>
              <a:t>4</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855985"/>
          </a:xfrm>
          <a:prstGeom prst="rect">
            <a:avLst/>
          </a:prstGeom>
        </p:spPr>
        <p:txBody>
          <a:bodyPr>
            <a:normAutofit fontScale="70000" lnSpcReduction="20000"/>
          </a:bodyPr>
          <a:lstStyle/>
          <a:p>
            <a:r>
              <a:rPr lang="en-US" dirty="0"/>
              <a:t>Can cause infections in plants and animals</a:t>
            </a:r>
          </a:p>
          <a:p>
            <a:r>
              <a:rPr lang="en-US" dirty="0"/>
              <a:t>Example: Dutch elm disease</a:t>
            </a:r>
          </a:p>
          <a:p>
            <a:pPr lvl="1"/>
            <a:r>
              <a:rPr lang="en-US" dirty="0"/>
              <a:t>Caused by fungus </a:t>
            </a:r>
            <a:r>
              <a:rPr lang="en-US" i="1" dirty="0"/>
              <a:t>Ophiostoma ulmi</a:t>
            </a:r>
            <a:endParaRPr lang="en-US" dirty="0"/>
          </a:p>
          <a:p>
            <a:pPr lvl="1"/>
            <a:r>
              <a:rPr lang="en-US" dirty="0"/>
              <a:t>Infects tree's vascular system</a:t>
            </a:r>
          </a:p>
          <a:p>
            <a:pPr lvl="1"/>
            <a:r>
              <a:rPr lang="en-US" dirty="0"/>
              <a:t>Elm bark beetle acts as vector, transmitting disease from tree to tree</a:t>
            </a:r>
          </a:p>
          <a:p>
            <a:pPr lvl="1"/>
            <a:r>
              <a:rPr lang="en-US" dirty="0"/>
              <a:t>Introduced to North America in 1900s</a:t>
            </a:r>
          </a:p>
          <a:p>
            <a:r>
              <a:rPr lang="en-US" dirty="0"/>
              <a:t>In humans, fungal infections challenging to treat and possibly deadly for individuals with compromised immune systems since fungi do not respond to traditional antibiotics because they are eukaryotes</a:t>
            </a:r>
          </a:p>
        </p:txBody>
      </p:sp>
      <p:sp>
        <p:nvSpPr>
          <p:cNvPr id="6" name="Caption 1">
            <a:extLst>
              <a:ext uri="{FF2B5EF4-FFF2-40B4-BE49-F238E27FC236}">
                <a16:creationId xmlns:a16="http://schemas.microsoft.com/office/drawing/2014/main" id="{D904050E-9779-A56D-0231-6E81A4CB1C61}"/>
              </a:ext>
              <a:ext uri="{C183D7F6-B498-43B3-948B-1728B52AA6E4}">
                <adec:decorative xmlns:adec="http://schemas.microsoft.com/office/drawing/2017/decorative" val="0"/>
              </a:ext>
            </a:extLst>
          </p:cNvPr>
          <p:cNvSpPr txBox="1"/>
          <p:nvPr/>
        </p:nvSpPr>
        <p:spPr>
          <a:xfrm>
            <a:off x="1928192" y="4027360"/>
            <a:ext cx="2643808" cy="307777"/>
          </a:xfrm>
          <a:prstGeom prst="rect">
            <a:avLst/>
          </a:prstGeom>
          <a:noFill/>
        </p:spPr>
        <p:txBody>
          <a:bodyPr wrap="square" rtlCol="0">
            <a:spAutoFit/>
          </a:bodyPr>
          <a:lstStyle/>
          <a:p>
            <a:r>
              <a:rPr lang="en-US" sz="1400" b="1" dirty="0"/>
              <a:t>24.1 Figure 4</a:t>
            </a:r>
            <a:endParaRPr lang="en-US" sz="1400" dirty="0"/>
          </a:p>
        </p:txBody>
      </p:sp>
      <p:pic>
        <p:nvPicPr>
          <p:cNvPr id="2" name="Content Placeholder 6" descr="A cross section of a tree; the inside is cracked and discolored.">
            <a:extLst>
              <a:ext uri="{FF2B5EF4-FFF2-40B4-BE49-F238E27FC236}">
                <a16:creationId xmlns:a16="http://schemas.microsoft.com/office/drawing/2014/main" id="{496694E3-F45F-E365-54D9-8A093A19B8B6}"/>
              </a:ext>
            </a:extLst>
          </p:cNvPr>
          <p:cNvPicPr>
            <a:picLocks noChangeAspect="1"/>
          </p:cNvPicPr>
          <p:nvPr/>
        </p:nvPicPr>
        <p:blipFill>
          <a:blip r:embed="rId2"/>
          <a:srcRect l="13890" t="7000" r="12963" b="6001"/>
          <a:stretch/>
        </p:blipFill>
        <p:spPr>
          <a:xfrm>
            <a:off x="3086100" y="3962400"/>
            <a:ext cx="2971800" cy="1963645"/>
          </a:xfrm>
          <a:prstGeom prst="rect">
            <a:avLst/>
          </a:prstGeom>
        </p:spPr>
      </p:pic>
      <p:sp>
        <p:nvSpPr>
          <p:cNvPr id="7" name="Photo Credit 1">
            <a:extLst>
              <a:ext uri="{FF2B5EF4-FFF2-40B4-BE49-F238E27FC236}">
                <a16:creationId xmlns:a16="http://schemas.microsoft.com/office/drawing/2014/main" id="{AE63B743-DD01-AC22-0D4B-C3074F6FEDE6}"/>
              </a:ext>
            </a:extLst>
          </p:cNvPr>
          <p:cNvSpPr txBox="1"/>
          <p:nvPr/>
        </p:nvSpPr>
        <p:spPr>
          <a:xfrm>
            <a:off x="2286000" y="6024889"/>
            <a:ext cx="4572000" cy="215444"/>
          </a:xfrm>
          <a:prstGeom prst="rect">
            <a:avLst/>
          </a:prstGeom>
          <a:noFill/>
        </p:spPr>
        <p:txBody>
          <a:bodyPr wrap="square">
            <a:spAutoFit/>
          </a:bodyPr>
          <a:lstStyle/>
          <a:p>
            <a:pPr algn="ctr"/>
            <a:r>
              <a:rPr lang="en-US" sz="800" dirty="0"/>
              <a:t>Frankie Fouganthin on Wikimedia Commons. "Dutch elm disease."</a:t>
            </a:r>
          </a:p>
        </p:txBody>
      </p:sp>
    </p:spTree>
    <p:extLst>
      <p:ext uri="{BB962C8B-B14F-4D97-AF65-F5344CB8AC3E}">
        <p14:creationId xmlns:p14="http://schemas.microsoft.com/office/powerpoint/2010/main" val="409502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Characteristics of Fungi</a:t>
            </a:r>
            <a:r>
              <a:rPr lang="en-US" sz="1400" baseline="-25000" dirty="0">
                <a:solidFill>
                  <a:schemeClr val="accent1"/>
                </a:solidFill>
              </a:rPr>
              <a:t>5</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4663440"/>
          </a:xfrm>
          <a:prstGeom prst="rect">
            <a:avLst/>
          </a:prstGeom>
        </p:spPr>
        <p:txBody>
          <a:bodyPr>
            <a:normAutofit/>
          </a:bodyPr>
          <a:lstStyle/>
          <a:p>
            <a:r>
              <a:rPr lang="en-US" dirty="0"/>
              <a:t>Commercial applications:</a:t>
            </a:r>
          </a:p>
          <a:p>
            <a:pPr lvl="1"/>
            <a:r>
              <a:rPr lang="en-US" dirty="0"/>
              <a:t>Food industry: Yeasts in baking, brewing, and cheese and wine making</a:t>
            </a:r>
          </a:p>
          <a:p>
            <a:pPr lvl="1"/>
            <a:r>
              <a:rPr lang="en-US" dirty="0"/>
              <a:t>Industrial compounds: Ethanol and other substances in fuels are byproducts of fungal fermentation</a:t>
            </a:r>
          </a:p>
          <a:p>
            <a:pPr lvl="1"/>
            <a:r>
              <a:rPr lang="en-US" dirty="0"/>
              <a:t>Commercial enzymes and antibiotics</a:t>
            </a:r>
          </a:p>
        </p:txBody>
      </p:sp>
    </p:spTree>
    <p:extLst>
      <p:ext uri="{BB962C8B-B14F-4D97-AF65-F5344CB8AC3E}">
        <p14:creationId xmlns:p14="http://schemas.microsoft.com/office/powerpoint/2010/main" val="2972518753"/>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2013</TotalTime>
  <Words>2805</Words>
  <Application>Microsoft Office PowerPoint</Application>
  <PresentationFormat>On-screen Show (4:3)</PresentationFormat>
  <Paragraphs>251</Paragraphs>
  <Slides>32</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Courier New</vt:lpstr>
      <vt:lpstr>Calibri</vt:lpstr>
      <vt:lpstr>Century Gothic</vt:lpstr>
      <vt:lpstr>Aptos</vt:lpstr>
      <vt:lpstr>Office Theme</vt:lpstr>
      <vt:lpstr>Lesson 24.1</vt:lpstr>
      <vt:lpstr>Objectives</vt:lpstr>
      <vt:lpstr>Fungi</vt:lpstr>
      <vt:lpstr>Characteristics of Fungi1</vt:lpstr>
      <vt:lpstr>24.1 Figure 2</vt:lpstr>
      <vt:lpstr>Characteristics of Fungi2</vt:lpstr>
      <vt:lpstr>Characteristics of Fungi3</vt:lpstr>
      <vt:lpstr>Characteristics of Fungi4</vt:lpstr>
      <vt:lpstr>Characteristics of Fungi5</vt:lpstr>
      <vt:lpstr>Characteristics of Fungi6</vt:lpstr>
      <vt:lpstr>Science and You1</vt:lpstr>
      <vt:lpstr>Science and You2</vt:lpstr>
      <vt:lpstr>Group Activity</vt:lpstr>
      <vt:lpstr>Cell Structure and Function1</vt:lpstr>
      <vt:lpstr>Science and You3</vt:lpstr>
      <vt:lpstr>Cell Structure and Function2</vt:lpstr>
      <vt:lpstr>24.1 Figure 6</vt:lpstr>
      <vt:lpstr>Growth1</vt:lpstr>
      <vt:lpstr>Growth2</vt:lpstr>
      <vt:lpstr>Growth3</vt:lpstr>
      <vt:lpstr>Growth4</vt:lpstr>
      <vt:lpstr>Nutrition1</vt:lpstr>
      <vt:lpstr>Nutrition2</vt:lpstr>
      <vt:lpstr>Nutrition3</vt:lpstr>
      <vt:lpstr>Reproduction</vt:lpstr>
      <vt:lpstr>Asexual Reproduction1</vt:lpstr>
      <vt:lpstr>Asexual Reproduction2</vt:lpstr>
      <vt:lpstr>24.1 Figure 14</vt:lpstr>
      <vt:lpstr>Asexual Reproduction3</vt:lpstr>
      <vt:lpstr>Sexual Reproduction</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181</cp:revision>
  <dcterms:created xsi:type="dcterms:W3CDTF">2013-04-26T14:43:13Z</dcterms:created>
  <dcterms:modified xsi:type="dcterms:W3CDTF">2024-10-18T18:45:06Z</dcterms:modified>
</cp:coreProperties>
</file>