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5"/>
  </p:notesMasterIdLst>
  <p:handoutMasterIdLst>
    <p:handoutMasterId r:id="rId36"/>
  </p:handoutMasterIdLst>
  <p:sldIdLst>
    <p:sldId id="272" r:id="rId2"/>
    <p:sldId id="264" r:id="rId3"/>
    <p:sldId id="265" r:id="rId4"/>
    <p:sldId id="284" r:id="rId5"/>
    <p:sldId id="277" r:id="rId6"/>
    <p:sldId id="294" r:id="rId7"/>
    <p:sldId id="285" r:id="rId8"/>
    <p:sldId id="286" r:id="rId9"/>
    <p:sldId id="276" r:id="rId10"/>
    <p:sldId id="278" r:id="rId11"/>
    <p:sldId id="295" r:id="rId12"/>
    <p:sldId id="287" r:id="rId13"/>
    <p:sldId id="288" r:id="rId14"/>
    <p:sldId id="279" r:id="rId15"/>
    <p:sldId id="296" r:id="rId16"/>
    <p:sldId id="289" r:id="rId17"/>
    <p:sldId id="297" r:id="rId18"/>
    <p:sldId id="290" r:id="rId19"/>
    <p:sldId id="280" r:id="rId20"/>
    <p:sldId id="299" r:id="rId21"/>
    <p:sldId id="298" r:id="rId22"/>
    <p:sldId id="300" r:id="rId23"/>
    <p:sldId id="291" r:id="rId24"/>
    <p:sldId id="281" r:id="rId25"/>
    <p:sldId id="301" r:id="rId26"/>
    <p:sldId id="282" r:id="rId27"/>
    <p:sldId id="302" r:id="rId28"/>
    <p:sldId id="268" r:id="rId29"/>
    <p:sldId id="275" r:id="rId30"/>
    <p:sldId id="292" r:id="rId31"/>
    <p:sldId id="293" r:id="rId32"/>
    <p:sldId id="283" r:id="rId33"/>
    <p:sldId id="303" r:id="rId34"/>
  </p:sldIdLst>
  <p:sldSz cx="9144000" cy="6858000" type="screen4x3"/>
  <p:notesSz cx="6858000" cy="9144000"/>
  <p:embeddedFontLst>
    <p:embeddedFont>
      <p:font typeface="Century Gothic" panose="020B0502020202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39A44C-EEAD-48D1-900B-56E71FA52A6D}" v="4591" dt="2024-06-11T16:14:56.560"/>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86410" autoAdjust="0"/>
  </p:normalViewPr>
  <p:slideViewPr>
    <p:cSldViewPr>
      <p:cViewPr varScale="1">
        <p:scale>
          <a:sx n="71" d="100"/>
          <a:sy n="71" d="100"/>
        </p:scale>
        <p:origin x="1939" y="67"/>
      </p:cViewPr>
      <p:guideLst>
        <p:guide orient="horz" pos="2160"/>
        <p:guide pos="2880"/>
      </p:guideLst>
    </p:cSldViewPr>
  </p:slideViewPr>
  <p:outlineViewPr>
    <p:cViewPr>
      <p:scale>
        <a:sx n="33" d="100"/>
        <a:sy n="33" d="100"/>
      </p:scale>
      <p:origin x="0" y="-1983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C439A44C-EEAD-48D1-900B-56E71FA52A6D}"/>
    <pc:docChg chg="undo custSel addSld delSld modSld sldOrd">
      <pc:chgData name="Caitlin Coleman" userId="96f87ca1-0e64-4ae8-8d77-98757b85df0b" providerId="ADAL" clId="{C439A44C-EEAD-48D1-900B-56E71FA52A6D}" dt="2024-06-11T16:39:32.300" v="17574" actId="20577"/>
      <pc:docMkLst>
        <pc:docMk/>
      </pc:docMkLst>
      <pc:sldChg chg="modSp mod">
        <pc:chgData name="Caitlin Coleman" userId="96f87ca1-0e64-4ae8-8d77-98757b85df0b" providerId="ADAL" clId="{C439A44C-EEAD-48D1-900B-56E71FA52A6D}" dt="2024-06-05T16:17:46.419" v="4726" actId="20577"/>
        <pc:sldMkLst>
          <pc:docMk/>
          <pc:sldMk cId="0" sldId="264"/>
        </pc:sldMkLst>
        <pc:spChg chg="mod">
          <ac:chgData name="Caitlin Coleman" userId="96f87ca1-0e64-4ae8-8d77-98757b85df0b" providerId="ADAL" clId="{C439A44C-EEAD-48D1-900B-56E71FA52A6D}" dt="2024-06-05T16:17:46.419" v="4726" actId="20577"/>
          <ac:spMkLst>
            <pc:docMk/>
            <pc:sldMk cId="0" sldId="264"/>
            <ac:spMk id="10243" creationId="{00000000-0000-0000-0000-000000000000}"/>
          </ac:spMkLst>
        </pc:spChg>
      </pc:sldChg>
      <pc:sldChg chg="modSp mod modAnim">
        <pc:chgData name="Caitlin Coleman" userId="96f87ca1-0e64-4ae8-8d77-98757b85df0b" providerId="ADAL" clId="{C439A44C-EEAD-48D1-900B-56E71FA52A6D}" dt="2024-06-11T14:59:29.042" v="17520" actId="20577"/>
        <pc:sldMkLst>
          <pc:docMk/>
          <pc:sldMk cId="0" sldId="265"/>
        </pc:sldMkLst>
        <pc:spChg chg="mod">
          <ac:chgData name="Caitlin Coleman" userId="96f87ca1-0e64-4ae8-8d77-98757b85df0b" providerId="ADAL" clId="{C439A44C-EEAD-48D1-900B-56E71FA52A6D}" dt="2024-06-05T13:51:52.711" v="64" actId="20577"/>
          <ac:spMkLst>
            <pc:docMk/>
            <pc:sldMk cId="0" sldId="265"/>
            <ac:spMk id="11266" creationId="{00000000-0000-0000-0000-000000000000}"/>
          </ac:spMkLst>
        </pc:spChg>
        <pc:spChg chg="mod">
          <ac:chgData name="Caitlin Coleman" userId="96f87ca1-0e64-4ae8-8d77-98757b85df0b" providerId="ADAL" clId="{C439A44C-EEAD-48D1-900B-56E71FA52A6D}" dt="2024-06-11T14:59:29.042" v="17520" actId="20577"/>
          <ac:spMkLst>
            <pc:docMk/>
            <pc:sldMk cId="0" sldId="265"/>
            <ac:spMk id="11267" creationId="{00000000-0000-0000-0000-000000000000}"/>
          </ac:spMkLst>
        </pc:spChg>
      </pc:sldChg>
      <pc:sldChg chg="del">
        <pc:chgData name="Caitlin Coleman" userId="96f87ca1-0e64-4ae8-8d77-98757b85df0b" providerId="ADAL" clId="{C439A44C-EEAD-48D1-900B-56E71FA52A6D}" dt="2024-06-05T13:58:40.232" v="161" actId="2696"/>
        <pc:sldMkLst>
          <pc:docMk/>
          <pc:sldMk cId="0" sldId="267"/>
        </pc:sldMkLst>
      </pc:sldChg>
      <pc:sldChg chg="modSp mod ord">
        <pc:chgData name="Caitlin Coleman" userId="96f87ca1-0e64-4ae8-8d77-98757b85df0b" providerId="ADAL" clId="{C439A44C-EEAD-48D1-900B-56E71FA52A6D}" dt="2024-06-11T13:33:55.158" v="15759" actId="14100"/>
        <pc:sldMkLst>
          <pc:docMk/>
          <pc:sldMk cId="2069639696" sldId="268"/>
        </pc:sldMkLst>
        <pc:spChg chg="mod">
          <ac:chgData name="Caitlin Coleman" userId="96f87ca1-0e64-4ae8-8d77-98757b85df0b" providerId="ADAL" clId="{C439A44C-EEAD-48D1-900B-56E71FA52A6D}" dt="2024-06-11T13:33:55.158" v="15759" actId="14100"/>
          <ac:spMkLst>
            <pc:docMk/>
            <pc:sldMk cId="2069639696" sldId="268"/>
            <ac:spMk id="3" creationId="{F2508272-FE29-99EF-9D2C-7651D849C2FB}"/>
          </ac:spMkLst>
        </pc:spChg>
      </pc:sldChg>
      <pc:sldChg chg="del">
        <pc:chgData name="Caitlin Coleman" userId="96f87ca1-0e64-4ae8-8d77-98757b85df0b" providerId="ADAL" clId="{C439A44C-EEAD-48D1-900B-56E71FA52A6D}" dt="2024-06-05T14:05:53.014" v="297" actId="2696"/>
        <pc:sldMkLst>
          <pc:docMk/>
          <pc:sldMk cId="3029162902" sldId="270"/>
        </pc:sldMkLst>
      </pc:sldChg>
      <pc:sldChg chg="del">
        <pc:chgData name="Caitlin Coleman" userId="96f87ca1-0e64-4ae8-8d77-98757b85df0b" providerId="ADAL" clId="{C439A44C-EEAD-48D1-900B-56E71FA52A6D}" dt="2024-06-05T14:05:53.014" v="297" actId="2696"/>
        <pc:sldMkLst>
          <pc:docMk/>
          <pc:sldMk cId="1933572423" sldId="271"/>
        </pc:sldMkLst>
      </pc:sldChg>
      <pc:sldChg chg="modSp mod">
        <pc:chgData name="Caitlin Coleman" userId="96f87ca1-0e64-4ae8-8d77-98757b85df0b" providerId="ADAL" clId="{C439A44C-EEAD-48D1-900B-56E71FA52A6D}" dt="2024-06-11T14:31:37.998" v="17512" actId="33553"/>
        <pc:sldMkLst>
          <pc:docMk/>
          <pc:sldMk cId="3886239831" sldId="272"/>
        </pc:sldMkLst>
        <pc:spChg chg="mod">
          <ac:chgData name="Caitlin Coleman" userId="96f87ca1-0e64-4ae8-8d77-98757b85df0b" providerId="ADAL" clId="{C439A44C-EEAD-48D1-900B-56E71FA52A6D}" dt="2024-06-11T14:31:37.998" v="17512" actId="33553"/>
          <ac:spMkLst>
            <pc:docMk/>
            <pc:sldMk cId="3886239831" sldId="272"/>
            <ac:spMk id="2" creationId="{4E7A1944-20A9-5EFC-CF5D-428D07B9FF1F}"/>
          </ac:spMkLst>
        </pc:spChg>
        <pc:spChg chg="mod">
          <ac:chgData name="Caitlin Coleman" userId="96f87ca1-0e64-4ae8-8d77-98757b85df0b" providerId="ADAL" clId="{C439A44C-EEAD-48D1-900B-56E71FA52A6D}" dt="2024-06-05T13:51:34.943" v="30" actId="20577"/>
          <ac:spMkLst>
            <pc:docMk/>
            <pc:sldMk cId="3886239831" sldId="272"/>
            <ac:spMk id="3" creationId="{FF68ED90-5F09-E335-E8D2-4F2687C0EB59}"/>
          </ac:spMkLst>
        </pc:spChg>
      </pc:sldChg>
      <pc:sldChg chg="del">
        <pc:chgData name="Caitlin Coleman" userId="96f87ca1-0e64-4ae8-8d77-98757b85df0b" providerId="ADAL" clId="{C439A44C-EEAD-48D1-900B-56E71FA52A6D}" dt="2024-06-05T13:58:40.232" v="161" actId="2696"/>
        <pc:sldMkLst>
          <pc:docMk/>
          <pc:sldMk cId="176985924" sldId="273"/>
        </pc:sldMkLst>
      </pc:sldChg>
      <pc:sldChg chg="del">
        <pc:chgData name="Caitlin Coleman" userId="96f87ca1-0e64-4ae8-8d77-98757b85df0b" providerId="ADAL" clId="{C439A44C-EEAD-48D1-900B-56E71FA52A6D}" dt="2024-06-05T13:58:40.232" v="161" actId="2696"/>
        <pc:sldMkLst>
          <pc:docMk/>
          <pc:sldMk cId="2900955170" sldId="274"/>
        </pc:sldMkLst>
      </pc:sldChg>
      <pc:sldChg chg="modSp mod ord">
        <pc:chgData name="Caitlin Coleman" userId="96f87ca1-0e64-4ae8-8d77-98757b85df0b" providerId="ADAL" clId="{C439A44C-EEAD-48D1-900B-56E71FA52A6D}" dt="2024-06-05T15:27:47.625" v="2520" actId="962"/>
        <pc:sldMkLst>
          <pc:docMk/>
          <pc:sldMk cId="619121343" sldId="275"/>
        </pc:sldMkLst>
        <pc:spChg chg="mod">
          <ac:chgData name="Caitlin Coleman" userId="96f87ca1-0e64-4ae8-8d77-98757b85df0b" providerId="ADAL" clId="{C439A44C-EEAD-48D1-900B-56E71FA52A6D}" dt="2024-06-05T15:01:02.548" v="684" actId="404"/>
          <ac:spMkLst>
            <pc:docMk/>
            <pc:sldMk cId="619121343" sldId="275"/>
            <ac:spMk id="2" creationId="{41AB2976-ED80-2EF3-C761-DCF2590A1859}"/>
          </ac:spMkLst>
        </pc:spChg>
        <pc:graphicFrameChg chg="mod modGraphic">
          <ac:chgData name="Caitlin Coleman" userId="96f87ca1-0e64-4ae8-8d77-98757b85df0b" providerId="ADAL" clId="{C439A44C-EEAD-48D1-900B-56E71FA52A6D}" dt="2024-06-05T15:27:47.625" v="2520" actId="962"/>
          <ac:graphicFrameMkLst>
            <pc:docMk/>
            <pc:sldMk cId="619121343" sldId="275"/>
            <ac:graphicFrameMk id="4" creationId="{7752BC44-D9D7-973A-D839-65E26F7F18B2}"/>
          </ac:graphicFrameMkLst>
        </pc:graphicFrameChg>
      </pc:sldChg>
      <pc:sldChg chg="addSp modSp mod ord">
        <pc:chgData name="Caitlin Coleman" userId="96f87ca1-0e64-4ae8-8d77-98757b85df0b" providerId="ADAL" clId="{C439A44C-EEAD-48D1-900B-56E71FA52A6D}" dt="2024-06-05T16:55:42.403" v="6262" actId="14100"/>
        <pc:sldMkLst>
          <pc:docMk/>
          <pc:sldMk cId="1146028520" sldId="276"/>
        </pc:sldMkLst>
        <pc:spChg chg="mod">
          <ac:chgData name="Caitlin Coleman" userId="96f87ca1-0e64-4ae8-8d77-98757b85df0b" providerId="ADAL" clId="{C439A44C-EEAD-48D1-900B-56E71FA52A6D}" dt="2024-06-05T16:55:42.403" v="6262" actId="14100"/>
          <ac:spMkLst>
            <pc:docMk/>
            <pc:sldMk cId="1146028520" sldId="276"/>
            <ac:spMk id="3" creationId="{0D54836E-1DE3-02CC-70C3-EB5C16CF3F62}"/>
          </ac:spMkLst>
        </pc:spChg>
        <pc:spChg chg="add">
          <ac:chgData name="Caitlin Coleman" userId="96f87ca1-0e64-4ae8-8d77-98757b85df0b" providerId="ADAL" clId="{C439A44C-EEAD-48D1-900B-56E71FA52A6D}" dt="2024-06-05T14:00:05.891" v="174"/>
          <ac:spMkLst>
            <pc:docMk/>
            <pc:sldMk cId="1146028520" sldId="276"/>
            <ac:spMk id="4" creationId="{9FB2CFAE-DE3E-788E-94D9-9133BCD4B6F6}"/>
          </ac:spMkLst>
        </pc:spChg>
      </pc:sldChg>
      <pc:sldChg chg="addSp delSp modSp add mod modAnim">
        <pc:chgData name="Caitlin Coleman" userId="96f87ca1-0e64-4ae8-8d77-98757b85df0b" providerId="ADAL" clId="{C439A44C-EEAD-48D1-900B-56E71FA52A6D}" dt="2024-06-05T16:42:34.605" v="5337" actId="20577"/>
        <pc:sldMkLst>
          <pc:docMk/>
          <pc:sldMk cId="553710855" sldId="277"/>
        </pc:sldMkLst>
        <pc:spChg chg="add del mod">
          <ac:chgData name="Caitlin Coleman" userId="96f87ca1-0e64-4ae8-8d77-98757b85df0b" providerId="ADAL" clId="{C439A44C-EEAD-48D1-900B-56E71FA52A6D}" dt="2024-06-05T16:42:31.653" v="5331" actId="478"/>
          <ac:spMkLst>
            <pc:docMk/>
            <pc:sldMk cId="553710855" sldId="277"/>
            <ac:spMk id="4" creationId="{720FB776-1F79-4C08-CDE2-2DB4996D4B08}"/>
          </ac:spMkLst>
        </pc:spChg>
        <pc:spChg chg="add del mod">
          <ac:chgData name="Caitlin Coleman" userId="96f87ca1-0e64-4ae8-8d77-98757b85df0b" providerId="ADAL" clId="{C439A44C-EEAD-48D1-900B-56E71FA52A6D}" dt="2024-06-05T16:42:29.807" v="5330" actId="478"/>
          <ac:spMkLst>
            <pc:docMk/>
            <pc:sldMk cId="553710855" sldId="277"/>
            <ac:spMk id="5" creationId="{A52E3D6A-230D-A882-A19F-CF59D66E156F}"/>
          </ac:spMkLst>
        </pc:spChg>
        <pc:spChg chg="mod">
          <ac:chgData name="Caitlin Coleman" userId="96f87ca1-0e64-4ae8-8d77-98757b85df0b" providerId="ADAL" clId="{C439A44C-EEAD-48D1-900B-56E71FA52A6D}" dt="2024-06-05T16:42:24.837" v="5328" actId="404"/>
          <ac:spMkLst>
            <pc:docMk/>
            <pc:sldMk cId="553710855" sldId="277"/>
            <ac:spMk id="11266" creationId="{00000000-0000-0000-0000-000000000000}"/>
          </ac:spMkLst>
        </pc:spChg>
        <pc:spChg chg="mod">
          <ac:chgData name="Caitlin Coleman" userId="96f87ca1-0e64-4ae8-8d77-98757b85df0b" providerId="ADAL" clId="{C439A44C-EEAD-48D1-900B-56E71FA52A6D}" dt="2024-06-05T16:42:34.605" v="5337" actId="20577"/>
          <ac:spMkLst>
            <pc:docMk/>
            <pc:sldMk cId="553710855" sldId="277"/>
            <ac:spMk id="11267" creationId="{00000000-0000-0000-0000-000000000000}"/>
          </ac:spMkLst>
        </pc:spChg>
        <pc:picChg chg="add del mod modCrop">
          <ac:chgData name="Caitlin Coleman" userId="96f87ca1-0e64-4ae8-8d77-98757b85df0b" providerId="ADAL" clId="{C439A44C-EEAD-48D1-900B-56E71FA52A6D}" dt="2024-06-05T16:42:27.573" v="5329" actId="478"/>
          <ac:picMkLst>
            <pc:docMk/>
            <pc:sldMk cId="553710855" sldId="277"/>
            <ac:picMk id="3" creationId="{70B324DF-A156-4723-B4F1-8ACDF971DA53}"/>
          </ac:picMkLst>
        </pc:picChg>
      </pc:sldChg>
      <pc:sldChg chg="addSp modSp add mod modAnim">
        <pc:chgData name="Caitlin Coleman" userId="96f87ca1-0e64-4ae8-8d77-98757b85df0b" providerId="ADAL" clId="{C439A44C-EEAD-48D1-900B-56E71FA52A6D}" dt="2024-06-11T15:57:33.334" v="17567"/>
        <pc:sldMkLst>
          <pc:docMk/>
          <pc:sldMk cId="3652191449" sldId="278"/>
        </pc:sldMkLst>
        <pc:spChg chg="add mod ord">
          <ac:chgData name="Caitlin Coleman" userId="96f87ca1-0e64-4ae8-8d77-98757b85df0b" providerId="ADAL" clId="{C439A44C-EEAD-48D1-900B-56E71FA52A6D}" dt="2024-06-11T13:53:44.380" v="17009"/>
          <ac:spMkLst>
            <pc:docMk/>
            <pc:sldMk cId="3652191449" sldId="278"/>
            <ac:spMk id="4" creationId="{04CC504D-9F7C-98F8-F464-4A58FD1D9AC3}"/>
          </ac:spMkLst>
        </pc:spChg>
        <pc:spChg chg="add mod">
          <ac:chgData name="Caitlin Coleman" userId="96f87ca1-0e64-4ae8-8d77-98757b85df0b" providerId="ADAL" clId="{C439A44C-EEAD-48D1-900B-56E71FA52A6D}" dt="2024-06-05T17:15:26.313" v="7355" actId="1076"/>
          <ac:spMkLst>
            <pc:docMk/>
            <pc:sldMk cId="3652191449" sldId="278"/>
            <ac:spMk id="5" creationId="{17AA5CB4-5045-4391-326E-CFCBA49D35F2}"/>
          </ac:spMkLst>
        </pc:spChg>
        <pc:spChg chg="mod">
          <ac:chgData name="Caitlin Coleman" userId="96f87ca1-0e64-4ae8-8d77-98757b85df0b" providerId="ADAL" clId="{C439A44C-EEAD-48D1-900B-56E71FA52A6D}" dt="2024-06-05T17:11:59.735" v="7056" actId="404"/>
          <ac:spMkLst>
            <pc:docMk/>
            <pc:sldMk cId="3652191449" sldId="278"/>
            <ac:spMk id="11266" creationId="{00000000-0000-0000-0000-000000000000}"/>
          </ac:spMkLst>
        </pc:spChg>
        <pc:spChg chg="mod">
          <ac:chgData name="Caitlin Coleman" userId="96f87ca1-0e64-4ae8-8d77-98757b85df0b" providerId="ADAL" clId="{C439A44C-EEAD-48D1-900B-56E71FA52A6D}" dt="2024-06-11T15:57:33.334" v="17567"/>
          <ac:spMkLst>
            <pc:docMk/>
            <pc:sldMk cId="3652191449" sldId="278"/>
            <ac:spMk id="11267" creationId="{00000000-0000-0000-0000-000000000000}"/>
          </ac:spMkLst>
        </pc:spChg>
        <pc:picChg chg="add mod modCrop">
          <ac:chgData name="Caitlin Coleman" userId="96f87ca1-0e64-4ae8-8d77-98757b85df0b" providerId="ADAL" clId="{C439A44C-EEAD-48D1-900B-56E71FA52A6D}" dt="2024-06-05T17:15:53.184" v="7358" actId="1076"/>
          <ac:picMkLst>
            <pc:docMk/>
            <pc:sldMk cId="3652191449" sldId="278"/>
            <ac:picMk id="3" creationId="{4A3217CA-FF57-6D6E-C43C-137F371E0F64}"/>
          </ac:picMkLst>
        </pc:picChg>
      </pc:sldChg>
      <pc:sldChg chg="addSp delSp modSp add mod modAnim">
        <pc:chgData name="Caitlin Coleman" userId="96f87ca1-0e64-4ae8-8d77-98757b85df0b" providerId="ADAL" clId="{C439A44C-EEAD-48D1-900B-56E71FA52A6D}" dt="2024-06-11T15:55:22.822" v="17566" actId="20577"/>
        <pc:sldMkLst>
          <pc:docMk/>
          <pc:sldMk cId="69295109" sldId="279"/>
        </pc:sldMkLst>
        <pc:spChg chg="add del mod">
          <ac:chgData name="Caitlin Coleman" userId="96f87ca1-0e64-4ae8-8d77-98757b85df0b" providerId="ADAL" clId="{C439A44C-EEAD-48D1-900B-56E71FA52A6D}" dt="2024-06-05T18:09:42.065" v="10007" actId="478"/>
          <ac:spMkLst>
            <pc:docMk/>
            <pc:sldMk cId="69295109" sldId="279"/>
            <ac:spMk id="4" creationId="{337BE675-34D7-8E41-420E-60D4B055B57D}"/>
          </ac:spMkLst>
        </pc:spChg>
        <pc:spChg chg="add del mod">
          <ac:chgData name="Caitlin Coleman" userId="96f87ca1-0e64-4ae8-8d77-98757b85df0b" providerId="ADAL" clId="{C439A44C-EEAD-48D1-900B-56E71FA52A6D}" dt="2024-06-05T18:09:44.334" v="10008" actId="478"/>
          <ac:spMkLst>
            <pc:docMk/>
            <pc:sldMk cId="69295109" sldId="279"/>
            <ac:spMk id="5" creationId="{E09E61CE-00EA-A43B-528C-13B76598D3EF}"/>
          </ac:spMkLst>
        </pc:spChg>
        <pc:spChg chg="mod">
          <ac:chgData name="Caitlin Coleman" userId="96f87ca1-0e64-4ae8-8d77-98757b85df0b" providerId="ADAL" clId="{C439A44C-EEAD-48D1-900B-56E71FA52A6D}" dt="2024-06-05T18:07:11.731" v="10000" actId="404"/>
          <ac:spMkLst>
            <pc:docMk/>
            <pc:sldMk cId="69295109" sldId="279"/>
            <ac:spMk id="11266" creationId="{00000000-0000-0000-0000-000000000000}"/>
          </ac:spMkLst>
        </pc:spChg>
        <pc:spChg chg="mod">
          <ac:chgData name="Caitlin Coleman" userId="96f87ca1-0e64-4ae8-8d77-98757b85df0b" providerId="ADAL" clId="{C439A44C-EEAD-48D1-900B-56E71FA52A6D}" dt="2024-06-11T15:55:22.822" v="17566" actId="20577"/>
          <ac:spMkLst>
            <pc:docMk/>
            <pc:sldMk cId="69295109" sldId="279"/>
            <ac:spMk id="11267" creationId="{00000000-0000-0000-0000-000000000000}"/>
          </ac:spMkLst>
        </pc:spChg>
        <pc:picChg chg="add del mod modCrop">
          <ac:chgData name="Caitlin Coleman" userId="96f87ca1-0e64-4ae8-8d77-98757b85df0b" providerId="ADAL" clId="{C439A44C-EEAD-48D1-900B-56E71FA52A6D}" dt="2024-06-05T18:09:40.578" v="10006" actId="478"/>
          <ac:picMkLst>
            <pc:docMk/>
            <pc:sldMk cId="69295109" sldId="279"/>
            <ac:picMk id="3" creationId="{FBAA4913-53F8-C970-4D0E-13D5A1F66CAE}"/>
          </ac:picMkLst>
        </pc:picChg>
      </pc:sldChg>
      <pc:sldChg chg="addSp delSp modSp add mod modAnim">
        <pc:chgData name="Caitlin Coleman" userId="96f87ca1-0e64-4ae8-8d77-98757b85df0b" providerId="ADAL" clId="{C439A44C-EEAD-48D1-900B-56E71FA52A6D}" dt="2024-06-11T13:54:51.970" v="17013"/>
        <pc:sldMkLst>
          <pc:docMk/>
          <pc:sldMk cId="524291347" sldId="280"/>
        </pc:sldMkLst>
        <pc:spChg chg="add del mod">
          <ac:chgData name="Caitlin Coleman" userId="96f87ca1-0e64-4ae8-8d77-98757b85df0b" providerId="ADAL" clId="{C439A44C-EEAD-48D1-900B-56E71FA52A6D}" dt="2024-06-11T11:58:27.291" v="11996" actId="478"/>
          <ac:spMkLst>
            <pc:docMk/>
            <pc:sldMk cId="524291347" sldId="280"/>
            <ac:spMk id="6" creationId="{AD567DB6-6817-4CB9-52C0-1C750B52D6CD}"/>
          </ac:spMkLst>
        </pc:spChg>
        <pc:spChg chg="add del mod">
          <ac:chgData name="Caitlin Coleman" userId="96f87ca1-0e64-4ae8-8d77-98757b85df0b" providerId="ADAL" clId="{C439A44C-EEAD-48D1-900B-56E71FA52A6D}" dt="2024-06-11T11:58:28.872" v="11997" actId="478"/>
          <ac:spMkLst>
            <pc:docMk/>
            <pc:sldMk cId="524291347" sldId="280"/>
            <ac:spMk id="7" creationId="{031493F6-E9B6-7247-DFD8-3540713DE41E}"/>
          </ac:spMkLst>
        </pc:spChg>
        <pc:spChg chg="add mod ord">
          <ac:chgData name="Caitlin Coleman" userId="96f87ca1-0e64-4ae8-8d77-98757b85df0b" providerId="ADAL" clId="{C439A44C-EEAD-48D1-900B-56E71FA52A6D}" dt="2024-06-11T13:54:51.970" v="17013"/>
          <ac:spMkLst>
            <pc:docMk/>
            <pc:sldMk cId="524291347" sldId="280"/>
            <ac:spMk id="8" creationId="{4DE5C34F-144E-D8C1-21C6-8C0A81E957DA}"/>
          </ac:spMkLst>
        </pc:spChg>
        <pc:spChg chg="add mod">
          <ac:chgData name="Caitlin Coleman" userId="96f87ca1-0e64-4ae8-8d77-98757b85df0b" providerId="ADAL" clId="{C439A44C-EEAD-48D1-900B-56E71FA52A6D}" dt="2024-06-11T12:01:19.564" v="12053" actId="1076"/>
          <ac:spMkLst>
            <pc:docMk/>
            <pc:sldMk cId="524291347" sldId="280"/>
            <ac:spMk id="9" creationId="{016EC56B-5B22-C913-66AC-F83DCC5B067E}"/>
          </ac:spMkLst>
        </pc:spChg>
        <pc:spChg chg="mod">
          <ac:chgData name="Caitlin Coleman" userId="96f87ca1-0e64-4ae8-8d77-98757b85df0b" providerId="ADAL" clId="{C439A44C-EEAD-48D1-900B-56E71FA52A6D}" dt="2024-06-11T11:58:16.329" v="11989" actId="404"/>
          <ac:spMkLst>
            <pc:docMk/>
            <pc:sldMk cId="524291347" sldId="280"/>
            <ac:spMk id="11266" creationId="{00000000-0000-0000-0000-000000000000}"/>
          </ac:spMkLst>
        </pc:spChg>
        <pc:spChg chg="mod">
          <ac:chgData name="Caitlin Coleman" userId="96f87ca1-0e64-4ae8-8d77-98757b85df0b" providerId="ADAL" clId="{C439A44C-EEAD-48D1-900B-56E71FA52A6D}" dt="2024-06-11T12:01:08.026" v="12051" actId="27636"/>
          <ac:spMkLst>
            <pc:docMk/>
            <pc:sldMk cId="524291347" sldId="280"/>
            <ac:spMk id="11267" creationId="{00000000-0000-0000-0000-000000000000}"/>
          </ac:spMkLst>
        </pc:spChg>
        <pc:picChg chg="add mod modCrop">
          <ac:chgData name="Caitlin Coleman" userId="96f87ca1-0e64-4ae8-8d77-98757b85df0b" providerId="ADAL" clId="{C439A44C-EEAD-48D1-900B-56E71FA52A6D}" dt="2024-06-11T12:01:15.530" v="12052" actId="14100"/>
          <ac:picMkLst>
            <pc:docMk/>
            <pc:sldMk cId="524291347" sldId="280"/>
            <ac:picMk id="3" creationId="{7DBFD7C8-EFD6-6014-2048-13E274943B17}"/>
          </ac:picMkLst>
        </pc:picChg>
        <pc:picChg chg="add del mod modCrop">
          <ac:chgData name="Caitlin Coleman" userId="96f87ca1-0e64-4ae8-8d77-98757b85df0b" providerId="ADAL" clId="{C439A44C-EEAD-48D1-900B-56E71FA52A6D}" dt="2024-06-11T11:58:25.486" v="11995" actId="478"/>
          <ac:picMkLst>
            <pc:docMk/>
            <pc:sldMk cId="524291347" sldId="280"/>
            <ac:picMk id="5" creationId="{46CDF7DB-A226-CE30-2071-BE1A0EC63B60}"/>
          </ac:picMkLst>
        </pc:picChg>
      </pc:sldChg>
      <pc:sldChg chg="addSp delSp modSp add mod modAnim">
        <pc:chgData name="Caitlin Coleman" userId="96f87ca1-0e64-4ae8-8d77-98757b85df0b" providerId="ADAL" clId="{C439A44C-EEAD-48D1-900B-56E71FA52A6D}" dt="2024-06-11T13:55:24.400" v="17015"/>
        <pc:sldMkLst>
          <pc:docMk/>
          <pc:sldMk cId="2976987702" sldId="281"/>
        </pc:sldMkLst>
        <pc:spChg chg="add del mod">
          <ac:chgData name="Caitlin Coleman" userId="96f87ca1-0e64-4ae8-8d77-98757b85df0b" providerId="ADAL" clId="{C439A44C-EEAD-48D1-900B-56E71FA52A6D}" dt="2024-06-11T12:25:10.124" v="14039" actId="478"/>
          <ac:spMkLst>
            <pc:docMk/>
            <pc:sldMk cId="2976987702" sldId="281"/>
            <ac:spMk id="6" creationId="{E1E7A5BC-82C6-5A85-AF45-0523C8E07AF9}"/>
          </ac:spMkLst>
        </pc:spChg>
        <pc:spChg chg="add del mod">
          <ac:chgData name="Caitlin Coleman" userId="96f87ca1-0e64-4ae8-8d77-98757b85df0b" providerId="ADAL" clId="{C439A44C-EEAD-48D1-900B-56E71FA52A6D}" dt="2024-06-11T12:25:12.370" v="14041" actId="478"/>
          <ac:spMkLst>
            <pc:docMk/>
            <pc:sldMk cId="2976987702" sldId="281"/>
            <ac:spMk id="7" creationId="{D81FC734-C6F2-E11C-BE15-F97C90EF3143}"/>
          </ac:spMkLst>
        </pc:spChg>
        <pc:spChg chg="add mod ord">
          <ac:chgData name="Caitlin Coleman" userId="96f87ca1-0e64-4ae8-8d77-98757b85df0b" providerId="ADAL" clId="{C439A44C-EEAD-48D1-900B-56E71FA52A6D}" dt="2024-06-11T13:55:24.400" v="17015"/>
          <ac:spMkLst>
            <pc:docMk/>
            <pc:sldMk cId="2976987702" sldId="281"/>
            <ac:spMk id="8" creationId="{80DA80A9-136A-88D3-735A-3095D8D21DA5}"/>
          </ac:spMkLst>
        </pc:spChg>
        <pc:spChg chg="add mod">
          <ac:chgData name="Caitlin Coleman" userId="96f87ca1-0e64-4ae8-8d77-98757b85df0b" providerId="ADAL" clId="{C439A44C-EEAD-48D1-900B-56E71FA52A6D}" dt="2024-06-11T12:25:41.913" v="14051" actId="1076"/>
          <ac:spMkLst>
            <pc:docMk/>
            <pc:sldMk cId="2976987702" sldId="281"/>
            <ac:spMk id="9" creationId="{A7D1145C-8A7A-0542-A4A8-F2B7C3583CB5}"/>
          </ac:spMkLst>
        </pc:spChg>
        <pc:spChg chg="mod">
          <ac:chgData name="Caitlin Coleman" userId="96f87ca1-0e64-4ae8-8d77-98757b85df0b" providerId="ADAL" clId="{C439A44C-EEAD-48D1-900B-56E71FA52A6D}" dt="2024-06-11T12:25:00.142" v="14036" actId="403"/>
          <ac:spMkLst>
            <pc:docMk/>
            <pc:sldMk cId="2976987702" sldId="281"/>
            <ac:spMk id="11266" creationId="{00000000-0000-0000-0000-000000000000}"/>
          </ac:spMkLst>
        </pc:spChg>
        <pc:spChg chg="mod">
          <ac:chgData name="Caitlin Coleman" userId="96f87ca1-0e64-4ae8-8d77-98757b85df0b" providerId="ADAL" clId="{C439A44C-EEAD-48D1-900B-56E71FA52A6D}" dt="2024-06-11T12:25:21.518" v="14045" actId="27636"/>
          <ac:spMkLst>
            <pc:docMk/>
            <pc:sldMk cId="2976987702" sldId="281"/>
            <ac:spMk id="11267" creationId="{00000000-0000-0000-0000-000000000000}"/>
          </ac:spMkLst>
        </pc:spChg>
        <pc:picChg chg="add mod modCrop">
          <ac:chgData name="Caitlin Coleman" userId="96f87ca1-0e64-4ae8-8d77-98757b85df0b" providerId="ADAL" clId="{C439A44C-EEAD-48D1-900B-56E71FA52A6D}" dt="2024-06-11T12:25:39.205" v="14050" actId="1076"/>
          <ac:picMkLst>
            <pc:docMk/>
            <pc:sldMk cId="2976987702" sldId="281"/>
            <ac:picMk id="3" creationId="{8BC789FF-4B8D-371C-2570-194979DC4BD8}"/>
          </ac:picMkLst>
        </pc:picChg>
        <pc:picChg chg="add del mod modCrop">
          <ac:chgData name="Caitlin Coleman" userId="96f87ca1-0e64-4ae8-8d77-98757b85df0b" providerId="ADAL" clId="{C439A44C-EEAD-48D1-900B-56E71FA52A6D}" dt="2024-06-11T12:25:10.676" v="14040" actId="478"/>
          <ac:picMkLst>
            <pc:docMk/>
            <pc:sldMk cId="2976987702" sldId="281"/>
            <ac:picMk id="5" creationId="{41A290B6-BEEE-FEEF-E156-576E1355AD6D}"/>
          </ac:picMkLst>
        </pc:picChg>
      </pc:sldChg>
      <pc:sldChg chg="addSp delSp modSp add mod modAnim">
        <pc:chgData name="Caitlin Coleman" userId="96f87ca1-0e64-4ae8-8d77-98757b85df0b" providerId="ADAL" clId="{C439A44C-EEAD-48D1-900B-56E71FA52A6D}" dt="2024-06-11T16:39:32.300" v="17574" actId="20577"/>
        <pc:sldMkLst>
          <pc:docMk/>
          <pc:sldMk cId="2867933925" sldId="282"/>
        </pc:sldMkLst>
        <pc:spChg chg="add del mod">
          <ac:chgData name="Caitlin Coleman" userId="96f87ca1-0e64-4ae8-8d77-98757b85df0b" providerId="ADAL" clId="{C439A44C-EEAD-48D1-900B-56E71FA52A6D}" dt="2024-06-11T13:20:45.733" v="15328" actId="478"/>
          <ac:spMkLst>
            <pc:docMk/>
            <pc:sldMk cId="2867933925" sldId="282"/>
            <ac:spMk id="4" creationId="{ED51D53C-A4D5-352B-0A54-EF2C24C95CC1}"/>
          </ac:spMkLst>
        </pc:spChg>
        <pc:spChg chg="add del mod">
          <ac:chgData name="Caitlin Coleman" userId="96f87ca1-0e64-4ae8-8d77-98757b85df0b" providerId="ADAL" clId="{C439A44C-EEAD-48D1-900B-56E71FA52A6D}" dt="2024-06-11T13:20:44.262" v="15327" actId="478"/>
          <ac:spMkLst>
            <pc:docMk/>
            <pc:sldMk cId="2867933925" sldId="282"/>
            <ac:spMk id="5" creationId="{4DC8501A-2F00-800A-F967-6CD6A35FDC71}"/>
          </ac:spMkLst>
        </pc:spChg>
        <pc:spChg chg="mod">
          <ac:chgData name="Caitlin Coleman" userId="96f87ca1-0e64-4ae8-8d77-98757b85df0b" providerId="ADAL" clId="{C439A44C-EEAD-48D1-900B-56E71FA52A6D}" dt="2024-06-11T13:20:33.641" v="15322" actId="404"/>
          <ac:spMkLst>
            <pc:docMk/>
            <pc:sldMk cId="2867933925" sldId="282"/>
            <ac:spMk id="11266" creationId="{00000000-0000-0000-0000-000000000000}"/>
          </ac:spMkLst>
        </pc:spChg>
        <pc:spChg chg="mod">
          <ac:chgData name="Caitlin Coleman" userId="96f87ca1-0e64-4ae8-8d77-98757b85df0b" providerId="ADAL" clId="{C439A44C-EEAD-48D1-900B-56E71FA52A6D}" dt="2024-06-11T16:39:32.300" v="17574" actId="20577"/>
          <ac:spMkLst>
            <pc:docMk/>
            <pc:sldMk cId="2867933925" sldId="282"/>
            <ac:spMk id="11267" creationId="{00000000-0000-0000-0000-000000000000}"/>
          </ac:spMkLst>
        </pc:spChg>
        <pc:picChg chg="add del mod modCrop">
          <ac:chgData name="Caitlin Coleman" userId="96f87ca1-0e64-4ae8-8d77-98757b85df0b" providerId="ADAL" clId="{C439A44C-EEAD-48D1-900B-56E71FA52A6D}" dt="2024-06-11T13:20:40.966" v="15325" actId="478"/>
          <ac:picMkLst>
            <pc:docMk/>
            <pc:sldMk cId="2867933925" sldId="282"/>
            <ac:picMk id="3" creationId="{916A9516-6FF4-B3AF-7701-C590159CECEF}"/>
          </ac:picMkLst>
        </pc:picChg>
      </pc:sldChg>
      <pc:sldChg chg="modSp add mod modAnim">
        <pc:chgData name="Caitlin Coleman" userId="96f87ca1-0e64-4ae8-8d77-98757b85df0b" providerId="ADAL" clId="{C439A44C-EEAD-48D1-900B-56E71FA52A6D}" dt="2024-06-11T13:51:41.205" v="17007" actId="6549"/>
        <pc:sldMkLst>
          <pc:docMk/>
          <pc:sldMk cId="2286635228" sldId="283"/>
        </pc:sldMkLst>
        <pc:spChg chg="mod">
          <ac:chgData name="Caitlin Coleman" userId="96f87ca1-0e64-4ae8-8d77-98757b85df0b" providerId="ADAL" clId="{C439A44C-EEAD-48D1-900B-56E71FA52A6D}" dt="2024-06-05T13:55:17.741" v="137" actId="20577"/>
          <ac:spMkLst>
            <pc:docMk/>
            <pc:sldMk cId="2286635228" sldId="283"/>
            <ac:spMk id="11266" creationId="{00000000-0000-0000-0000-000000000000}"/>
          </ac:spMkLst>
        </pc:spChg>
        <pc:spChg chg="mod">
          <ac:chgData name="Caitlin Coleman" userId="96f87ca1-0e64-4ae8-8d77-98757b85df0b" providerId="ADAL" clId="{C439A44C-EEAD-48D1-900B-56E71FA52A6D}" dt="2024-06-11T13:51:41.205" v="17007" actId="6549"/>
          <ac:spMkLst>
            <pc:docMk/>
            <pc:sldMk cId="2286635228" sldId="283"/>
            <ac:spMk id="11267" creationId="{00000000-0000-0000-0000-000000000000}"/>
          </ac:spMkLst>
        </pc:spChg>
      </pc:sldChg>
      <pc:sldChg chg="addSp delSp modSp add mod delAnim">
        <pc:chgData name="Caitlin Coleman" userId="96f87ca1-0e64-4ae8-8d77-98757b85df0b" providerId="ADAL" clId="{C439A44C-EEAD-48D1-900B-56E71FA52A6D}" dt="2024-06-11T14:04:48.745" v="17041" actId="962"/>
        <pc:sldMkLst>
          <pc:docMk/>
          <pc:sldMk cId="3593692187" sldId="284"/>
        </pc:sldMkLst>
        <pc:spChg chg="add del mod">
          <ac:chgData name="Caitlin Coleman" userId="96f87ca1-0e64-4ae8-8d77-98757b85df0b" providerId="ADAL" clId="{C439A44C-EEAD-48D1-900B-56E71FA52A6D}" dt="2024-06-05T14:06:58.207" v="313" actId="478"/>
          <ac:spMkLst>
            <pc:docMk/>
            <pc:sldMk cId="3593692187" sldId="284"/>
            <ac:spMk id="3" creationId="{50B63837-521D-BF0A-678D-4BF080EED5B9}"/>
          </ac:spMkLst>
        </pc:spChg>
        <pc:spChg chg="add del mod">
          <ac:chgData name="Caitlin Coleman" userId="96f87ca1-0e64-4ae8-8d77-98757b85df0b" providerId="ADAL" clId="{C439A44C-EEAD-48D1-900B-56E71FA52A6D}" dt="2024-06-05T14:37:05.687" v="523" actId="478"/>
          <ac:spMkLst>
            <pc:docMk/>
            <pc:sldMk cId="3593692187" sldId="284"/>
            <ac:spMk id="6" creationId="{BC2412B1-EB56-6B5B-82ED-90D87317016E}"/>
          </ac:spMkLst>
        </pc:spChg>
        <pc:spChg chg="add mod">
          <ac:chgData name="Caitlin Coleman" userId="96f87ca1-0e64-4ae8-8d77-98757b85df0b" providerId="ADAL" clId="{C439A44C-EEAD-48D1-900B-56E71FA52A6D}" dt="2024-06-05T16:26:24.144" v="4925" actId="1076"/>
          <ac:spMkLst>
            <pc:docMk/>
            <pc:sldMk cId="3593692187" sldId="284"/>
            <ac:spMk id="7" creationId="{A7FA85B5-B79E-D49A-D24F-29F967289AD1}"/>
          </ac:spMkLst>
        </pc:spChg>
        <pc:spChg chg="mod">
          <ac:chgData name="Caitlin Coleman" userId="96f87ca1-0e64-4ae8-8d77-98757b85df0b" providerId="ADAL" clId="{C439A44C-EEAD-48D1-900B-56E71FA52A6D}" dt="2024-06-05T14:06:53.775" v="311" actId="20577"/>
          <ac:spMkLst>
            <pc:docMk/>
            <pc:sldMk cId="3593692187" sldId="284"/>
            <ac:spMk id="11266" creationId="{00000000-0000-0000-0000-000000000000}"/>
          </ac:spMkLst>
        </pc:spChg>
        <pc:spChg chg="del">
          <ac:chgData name="Caitlin Coleman" userId="96f87ca1-0e64-4ae8-8d77-98757b85df0b" providerId="ADAL" clId="{C439A44C-EEAD-48D1-900B-56E71FA52A6D}" dt="2024-06-05T14:06:56.640" v="312" actId="478"/>
          <ac:spMkLst>
            <pc:docMk/>
            <pc:sldMk cId="3593692187" sldId="284"/>
            <ac:spMk id="11267" creationId="{00000000-0000-0000-0000-000000000000}"/>
          </ac:spMkLst>
        </pc:spChg>
        <pc:picChg chg="add mod modCrop">
          <ac:chgData name="Caitlin Coleman" userId="96f87ca1-0e64-4ae8-8d77-98757b85df0b" providerId="ADAL" clId="{C439A44C-EEAD-48D1-900B-56E71FA52A6D}" dt="2024-06-11T14:04:48.745" v="17041" actId="962"/>
          <ac:picMkLst>
            <pc:docMk/>
            <pc:sldMk cId="3593692187" sldId="284"/>
            <ac:picMk id="5" creationId="{A076676B-F3C4-5AE6-1A3F-D6E0731CB69E}"/>
          </ac:picMkLst>
        </pc:picChg>
      </pc:sldChg>
      <pc:sldChg chg="addSp delSp modSp add mod ord">
        <pc:chgData name="Caitlin Coleman" userId="96f87ca1-0e64-4ae8-8d77-98757b85df0b" providerId="ADAL" clId="{C439A44C-EEAD-48D1-900B-56E71FA52A6D}" dt="2024-06-11T14:07:27.168" v="17153" actId="962"/>
        <pc:sldMkLst>
          <pc:docMk/>
          <pc:sldMk cId="199352388" sldId="285"/>
        </pc:sldMkLst>
        <pc:spChg chg="add del mod">
          <ac:chgData name="Caitlin Coleman" userId="96f87ca1-0e64-4ae8-8d77-98757b85df0b" providerId="ADAL" clId="{C439A44C-EEAD-48D1-900B-56E71FA52A6D}" dt="2024-06-05T14:37:59.426" v="531" actId="478"/>
          <ac:spMkLst>
            <pc:docMk/>
            <pc:sldMk cId="199352388" sldId="285"/>
            <ac:spMk id="4" creationId="{4E71DDBA-1949-C52D-9E01-70A8AFEC650A}"/>
          </ac:spMkLst>
        </pc:spChg>
        <pc:spChg chg="add mod">
          <ac:chgData name="Caitlin Coleman" userId="96f87ca1-0e64-4ae8-8d77-98757b85df0b" providerId="ADAL" clId="{C439A44C-EEAD-48D1-900B-56E71FA52A6D}" dt="2024-06-05T14:38:12.857" v="532" actId="1076"/>
          <ac:spMkLst>
            <pc:docMk/>
            <pc:sldMk cId="199352388" sldId="285"/>
            <ac:spMk id="6" creationId="{718E38B1-0B9B-62B3-CA18-FAA651678888}"/>
          </ac:spMkLst>
        </pc:spChg>
        <pc:spChg chg="mod">
          <ac:chgData name="Caitlin Coleman" userId="96f87ca1-0e64-4ae8-8d77-98757b85df0b" providerId="ADAL" clId="{C439A44C-EEAD-48D1-900B-56E71FA52A6D}" dt="2024-06-05T14:08:08.223" v="334" actId="20577"/>
          <ac:spMkLst>
            <pc:docMk/>
            <pc:sldMk cId="199352388" sldId="285"/>
            <ac:spMk id="11266" creationId="{00000000-0000-0000-0000-000000000000}"/>
          </ac:spMkLst>
        </pc:spChg>
        <pc:picChg chg="add mod modCrop">
          <ac:chgData name="Caitlin Coleman" userId="96f87ca1-0e64-4ae8-8d77-98757b85df0b" providerId="ADAL" clId="{C439A44C-EEAD-48D1-900B-56E71FA52A6D}" dt="2024-06-11T14:07:27.168" v="17153" actId="962"/>
          <ac:picMkLst>
            <pc:docMk/>
            <pc:sldMk cId="199352388" sldId="285"/>
            <ac:picMk id="3" creationId="{EC80827A-BAA9-AEC7-EEB1-8DBD9AD8AFEF}"/>
          </ac:picMkLst>
        </pc:picChg>
        <pc:picChg chg="del">
          <ac:chgData name="Caitlin Coleman" userId="96f87ca1-0e64-4ae8-8d77-98757b85df0b" providerId="ADAL" clId="{C439A44C-EEAD-48D1-900B-56E71FA52A6D}" dt="2024-06-05T14:08:10.136" v="335" actId="478"/>
          <ac:picMkLst>
            <pc:docMk/>
            <pc:sldMk cId="199352388" sldId="285"/>
            <ac:picMk id="5" creationId="{A076676B-F3C4-5AE6-1A3F-D6E0731CB69E}"/>
          </ac:picMkLst>
        </pc:picChg>
      </pc:sldChg>
      <pc:sldChg chg="addSp delSp modSp add mod">
        <pc:chgData name="Caitlin Coleman" userId="96f87ca1-0e64-4ae8-8d77-98757b85df0b" providerId="ADAL" clId="{C439A44C-EEAD-48D1-900B-56E71FA52A6D}" dt="2024-06-11T14:09:51.087" v="17225" actId="962"/>
        <pc:sldMkLst>
          <pc:docMk/>
          <pc:sldMk cId="2384204766" sldId="286"/>
        </pc:sldMkLst>
        <pc:spChg chg="add del mod">
          <ac:chgData name="Caitlin Coleman" userId="96f87ca1-0e64-4ae8-8d77-98757b85df0b" providerId="ADAL" clId="{C439A44C-EEAD-48D1-900B-56E71FA52A6D}" dt="2024-06-05T14:38:32.688" v="535" actId="478"/>
          <ac:spMkLst>
            <pc:docMk/>
            <pc:sldMk cId="2384204766" sldId="286"/>
            <ac:spMk id="5" creationId="{78CBBE8C-1562-73D2-493B-85C8666ED143}"/>
          </ac:spMkLst>
        </pc:spChg>
        <pc:spChg chg="add mod">
          <ac:chgData name="Caitlin Coleman" userId="96f87ca1-0e64-4ae8-8d77-98757b85df0b" providerId="ADAL" clId="{C439A44C-EEAD-48D1-900B-56E71FA52A6D}" dt="2024-06-05T14:38:46.703" v="538" actId="1076"/>
          <ac:spMkLst>
            <pc:docMk/>
            <pc:sldMk cId="2384204766" sldId="286"/>
            <ac:spMk id="6" creationId="{43844964-5FFB-E1F0-F21D-131DD29F3765}"/>
          </ac:spMkLst>
        </pc:spChg>
        <pc:spChg chg="mod">
          <ac:chgData name="Caitlin Coleman" userId="96f87ca1-0e64-4ae8-8d77-98757b85df0b" providerId="ADAL" clId="{C439A44C-EEAD-48D1-900B-56E71FA52A6D}" dt="2024-06-05T14:08:50.614" v="349" actId="20577"/>
          <ac:spMkLst>
            <pc:docMk/>
            <pc:sldMk cId="2384204766" sldId="286"/>
            <ac:spMk id="11266" creationId="{00000000-0000-0000-0000-000000000000}"/>
          </ac:spMkLst>
        </pc:spChg>
        <pc:picChg chg="del">
          <ac:chgData name="Caitlin Coleman" userId="96f87ca1-0e64-4ae8-8d77-98757b85df0b" providerId="ADAL" clId="{C439A44C-EEAD-48D1-900B-56E71FA52A6D}" dt="2024-06-05T14:08:52.334" v="350" actId="478"/>
          <ac:picMkLst>
            <pc:docMk/>
            <pc:sldMk cId="2384204766" sldId="286"/>
            <ac:picMk id="3" creationId="{EC80827A-BAA9-AEC7-EEB1-8DBD9AD8AFEF}"/>
          </ac:picMkLst>
        </pc:picChg>
        <pc:picChg chg="add mod modCrop">
          <ac:chgData name="Caitlin Coleman" userId="96f87ca1-0e64-4ae8-8d77-98757b85df0b" providerId="ADAL" clId="{C439A44C-EEAD-48D1-900B-56E71FA52A6D}" dt="2024-06-11T14:09:51.087" v="17225" actId="962"/>
          <ac:picMkLst>
            <pc:docMk/>
            <pc:sldMk cId="2384204766" sldId="286"/>
            <ac:picMk id="4" creationId="{455EC22A-DAF5-4E18-DE17-2D90288289A0}"/>
          </ac:picMkLst>
        </pc:picChg>
      </pc:sldChg>
      <pc:sldChg chg="addSp delSp modSp add mod ord">
        <pc:chgData name="Caitlin Coleman" userId="96f87ca1-0e64-4ae8-8d77-98757b85df0b" providerId="ADAL" clId="{C439A44C-EEAD-48D1-900B-56E71FA52A6D}" dt="2024-06-11T14:21:47.857" v="17321" actId="962"/>
        <pc:sldMkLst>
          <pc:docMk/>
          <pc:sldMk cId="1142312087" sldId="287"/>
        </pc:sldMkLst>
        <pc:spChg chg="add del mod">
          <ac:chgData name="Caitlin Coleman" userId="96f87ca1-0e64-4ae8-8d77-98757b85df0b" providerId="ADAL" clId="{C439A44C-EEAD-48D1-900B-56E71FA52A6D}" dt="2024-06-05T14:39:31.721" v="544" actId="478"/>
          <ac:spMkLst>
            <pc:docMk/>
            <pc:sldMk cId="1142312087" sldId="287"/>
            <ac:spMk id="5" creationId="{D6EDD6B7-C511-37D5-AD6D-7A990C0D3239}"/>
          </ac:spMkLst>
        </pc:spChg>
        <pc:spChg chg="add mod">
          <ac:chgData name="Caitlin Coleman" userId="96f87ca1-0e64-4ae8-8d77-98757b85df0b" providerId="ADAL" clId="{C439A44C-EEAD-48D1-900B-56E71FA52A6D}" dt="2024-06-05T17:25:06.222" v="8320" actId="1076"/>
          <ac:spMkLst>
            <pc:docMk/>
            <pc:sldMk cId="1142312087" sldId="287"/>
            <ac:spMk id="6" creationId="{5D7C2133-4477-AD45-B02E-E362DC7C8315}"/>
          </ac:spMkLst>
        </pc:spChg>
        <pc:spChg chg="mod">
          <ac:chgData name="Caitlin Coleman" userId="96f87ca1-0e64-4ae8-8d77-98757b85df0b" providerId="ADAL" clId="{C439A44C-EEAD-48D1-900B-56E71FA52A6D}" dt="2024-06-05T14:10:08.470" v="373" actId="20577"/>
          <ac:spMkLst>
            <pc:docMk/>
            <pc:sldMk cId="1142312087" sldId="287"/>
            <ac:spMk id="11266" creationId="{00000000-0000-0000-0000-000000000000}"/>
          </ac:spMkLst>
        </pc:spChg>
        <pc:picChg chg="add mod modCrop">
          <ac:chgData name="Caitlin Coleman" userId="96f87ca1-0e64-4ae8-8d77-98757b85df0b" providerId="ADAL" clId="{C439A44C-EEAD-48D1-900B-56E71FA52A6D}" dt="2024-06-11T14:21:47.857" v="17321" actId="962"/>
          <ac:picMkLst>
            <pc:docMk/>
            <pc:sldMk cId="1142312087" sldId="287"/>
            <ac:picMk id="3" creationId="{91A4D13D-1687-C4C2-C4C2-B4316852964F}"/>
          </ac:picMkLst>
        </pc:picChg>
        <pc:picChg chg="del">
          <ac:chgData name="Caitlin Coleman" userId="96f87ca1-0e64-4ae8-8d77-98757b85df0b" providerId="ADAL" clId="{C439A44C-EEAD-48D1-900B-56E71FA52A6D}" dt="2024-06-05T14:10:10.069" v="374" actId="478"/>
          <ac:picMkLst>
            <pc:docMk/>
            <pc:sldMk cId="1142312087" sldId="287"/>
            <ac:picMk id="4" creationId="{455EC22A-DAF5-4E18-DE17-2D90288289A0}"/>
          </ac:picMkLst>
        </pc:picChg>
      </pc:sldChg>
      <pc:sldChg chg="addSp delSp modSp add mod ord modAnim">
        <pc:chgData name="Caitlin Coleman" userId="96f87ca1-0e64-4ae8-8d77-98757b85df0b" providerId="ADAL" clId="{C439A44C-EEAD-48D1-900B-56E71FA52A6D}" dt="2024-06-11T13:54:03.047" v="17010"/>
        <pc:sldMkLst>
          <pc:docMk/>
          <pc:sldMk cId="196244741" sldId="288"/>
        </pc:sldMkLst>
        <pc:spChg chg="add mod ord">
          <ac:chgData name="Caitlin Coleman" userId="96f87ca1-0e64-4ae8-8d77-98757b85df0b" providerId="ADAL" clId="{C439A44C-EEAD-48D1-900B-56E71FA52A6D}" dt="2024-06-11T13:54:03.047" v="17010"/>
          <ac:spMkLst>
            <pc:docMk/>
            <pc:sldMk cId="196244741" sldId="288"/>
            <ac:spMk id="5" creationId="{E477290C-ABC6-48C2-4A1A-FB6BD2D1ED77}"/>
          </ac:spMkLst>
        </pc:spChg>
        <pc:spChg chg="add mod">
          <ac:chgData name="Caitlin Coleman" userId="96f87ca1-0e64-4ae8-8d77-98757b85df0b" providerId="ADAL" clId="{C439A44C-EEAD-48D1-900B-56E71FA52A6D}" dt="2024-06-05T17:38:11.651" v="8859" actId="1076"/>
          <ac:spMkLst>
            <pc:docMk/>
            <pc:sldMk cId="196244741" sldId="288"/>
            <ac:spMk id="6" creationId="{64B2C71E-A4F8-E1A9-EF68-637A721024DD}"/>
          </ac:spMkLst>
        </pc:spChg>
        <pc:spChg chg="mod">
          <ac:chgData name="Caitlin Coleman" userId="96f87ca1-0e64-4ae8-8d77-98757b85df0b" providerId="ADAL" clId="{C439A44C-EEAD-48D1-900B-56E71FA52A6D}" dt="2024-06-05T17:25:46.992" v="8337" actId="404"/>
          <ac:spMkLst>
            <pc:docMk/>
            <pc:sldMk cId="196244741" sldId="288"/>
            <ac:spMk id="11266" creationId="{00000000-0000-0000-0000-000000000000}"/>
          </ac:spMkLst>
        </pc:spChg>
        <pc:spChg chg="mod">
          <ac:chgData name="Caitlin Coleman" userId="96f87ca1-0e64-4ae8-8d77-98757b85df0b" providerId="ADAL" clId="{C439A44C-EEAD-48D1-900B-56E71FA52A6D}" dt="2024-06-05T17:37:38.360" v="8854" actId="255"/>
          <ac:spMkLst>
            <pc:docMk/>
            <pc:sldMk cId="196244741" sldId="288"/>
            <ac:spMk id="11267" creationId="{00000000-0000-0000-0000-000000000000}"/>
          </ac:spMkLst>
        </pc:spChg>
        <pc:picChg chg="del">
          <ac:chgData name="Caitlin Coleman" userId="96f87ca1-0e64-4ae8-8d77-98757b85df0b" providerId="ADAL" clId="{C439A44C-EEAD-48D1-900B-56E71FA52A6D}" dt="2024-06-05T14:10:52.774" v="389" actId="478"/>
          <ac:picMkLst>
            <pc:docMk/>
            <pc:sldMk cId="196244741" sldId="288"/>
            <ac:picMk id="3" creationId="{4A3217CA-FF57-6D6E-C43C-137F371E0F64}"/>
          </ac:picMkLst>
        </pc:picChg>
        <pc:picChg chg="add mod modCrop">
          <ac:chgData name="Caitlin Coleman" userId="96f87ca1-0e64-4ae8-8d77-98757b85df0b" providerId="ADAL" clId="{C439A44C-EEAD-48D1-900B-56E71FA52A6D}" dt="2024-06-05T17:38:05.311" v="8858" actId="1076"/>
          <ac:picMkLst>
            <pc:docMk/>
            <pc:sldMk cId="196244741" sldId="288"/>
            <ac:picMk id="4" creationId="{4D6DF688-CC71-8C5D-0CD3-037CD1F0D1B8}"/>
          </ac:picMkLst>
        </pc:picChg>
      </pc:sldChg>
      <pc:sldChg chg="addSp delSp modSp add mod ord">
        <pc:chgData name="Caitlin Coleman" userId="96f87ca1-0e64-4ae8-8d77-98757b85df0b" providerId="ADAL" clId="{C439A44C-EEAD-48D1-900B-56E71FA52A6D}" dt="2024-06-11T14:25:15.278" v="17391" actId="962"/>
        <pc:sldMkLst>
          <pc:docMk/>
          <pc:sldMk cId="4191949236" sldId="289"/>
        </pc:sldMkLst>
        <pc:spChg chg="add del mod">
          <ac:chgData name="Caitlin Coleman" userId="96f87ca1-0e64-4ae8-8d77-98757b85df0b" providerId="ADAL" clId="{C439A44C-EEAD-48D1-900B-56E71FA52A6D}" dt="2024-06-05T14:40:13.657" v="550" actId="478"/>
          <ac:spMkLst>
            <pc:docMk/>
            <pc:sldMk cId="4191949236" sldId="289"/>
            <ac:spMk id="5" creationId="{6E0A83F2-5CAA-207C-BB62-585AA602154E}"/>
          </ac:spMkLst>
        </pc:spChg>
        <pc:spChg chg="add mod">
          <ac:chgData name="Caitlin Coleman" userId="96f87ca1-0e64-4ae8-8d77-98757b85df0b" providerId="ADAL" clId="{C439A44C-EEAD-48D1-900B-56E71FA52A6D}" dt="2024-06-05T18:13:04.008" v="10051" actId="1076"/>
          <ac:spMkLst>
            <pc:docMk/>
            <pc:sldMk cId="4191949236" sldId="289"/>
            <ac:spMk id="6" creationId="{DF8E39AF-7526-13E7-C510-8AA920F218FA}"/>
          </ac:spMkLst>
        </pc:spChg>
        <pc:spChg chg="mod">
          <ac:chgData name="Caitlin Coleman" userId="96f87ca1-0e64-4ae8-8d77-98757b85df0b" providerId="ADAL" clId="{C439A44C-EEAD-48D1-900B-56E71FA52A6D}" dt="2024-06-05T14:12:04.150" v="413" actId="20577"/>
          <ac:spMkLst>
            <pc:docMk/>
            <pc:sldMk cId="4191949236" sldId="289"/>
            <ac:spMk id="11266" creationId="{00000000-0000-0000-0000-000000000000}"/>
          </ac:spMkLst>
        </pc:spChg>
        <pc:picChg chg="del">
          <ac:chgData name="Caitlin Coleman" userId="96f87ca1-0e64-4ae8-8d77-98757b85df0b" providerId="ADAL" clId="{C439A44C-EEAD-48D1-900B-56E71FA52A6D}" dt="2024-06-05T14:11:56.518" v="411" actId="478"/>
          <ac:picMkLst>
            <pc:docMk/>
            <pc:sldMk cId="4191949236" sldId="289"/>
            <ac:picMk id="3" creationId="{91A4D13D-1687-C4C2-C4C2-B4316852964F}"/>
          </ac:picMkLst>
        </pc:picChg>
        <pc:picChg chg="add mod modCrop">
          <ac:chgData name="Caitlin Coleman" userId="96f87ca1-0e64-4ae8-8d77-98757b85df0b" providerId="ADAL" clId="{C439A44C-EEAD-48D1-900B-56E71FA52A6D}" dt="2024-06-11T14:25:15.278" v="17391" actId="962"/>
          <ac:picMkLst>
            <pc:docMk/>
            <pc:sldMk cId="4191949236" sldId="289"/>
            <ac:picMk id="4" creationId="{03335798-E156-01C5-2CD8-4F7D1A4F6EC4}"/>
          </ac:picMkLst>
        </pc:picChg>
      </pc:sldChg>
      <pc:sldChg chg="addSp delSp modSp add mod ord modAnim">
        <pc:chgData name="Caitlin Coleman" userId="96f87ca1-0e64-4ae8-8d77-98757b85df0b" providerId="ADAL" clId="{C439A44C-EEAD-48D1-900B-56E71FA52A6D}" dt="2024-06-11T13:54:42.987" v="17012"/>
        <pc:sldMkLst>
          <pc:docMk/>
          <pc:sldMk cId="4077948112" sldId="290"/>
        </pc:sldMkLst>
        <pc:spChg chg="add mod ord">
          <ac:chgData name="Caitlin Coleman" userId="96f87ca1-0e64-4ae8-8d77-98757b85df0b" providerId="ADAL" clId="{C439A44C-EEAD-48D1-900B-56E71FA52A6D}" dt="2024-06-11T13:54:42.987" v="17012"/>
          <ac:spMkLst>
            <pc:docMk/>
            <pc:sldMk cId="4077948112" sldId="290"/>
            <ac:spMk id="5" creationId="{D8601A8C-5D1A-7977-46AD-F67A96E2A398}"/>
          </ac:spMkLst>
        </pc:spChg>
        <pc:spChg chg="add mod">
          <ac:chgData name="Caitlin Coleman" userId="96f87ca1-0e64-4ae8-8d77-98757b85df0b" providerId="ADAL" clId="{C439A44C-EEAD-48D1-900B-56E71FA52A6D}" dt="2024-06-05T18:49:31.285" v="11194" actId="1076"/>
          <ac:spMkLst>
            <pc:docMk/>
            <pc:sldMk cId="4077948112" sldId="290"/>
            <ac:spMk id="6" creationId="{418568E5-7576-4BBF-5B1D-4794DF9ECF23}"/>
          </ac:spMkLst>
        </pc:spChg>
        <pc:spChg chg="mod">
          <ac:chgData name="Caitlin Coleman" userId="96f87ca1-0e64-4ae8-8d77-98757b85df0b" providerId="ADAL" clId="{C439A44C-EEAD-48D1-900B-56E71FA52A6D}" dt="2024-06-05T18:48:50.788" v="11188" actId="20577"/>
          <ac:spMkLst>
            <pc:docMk/>
            <pc:sldMk cId="4077948112" sldId="290"/>
            <ac:spMk id="11266" creationId="{00000000-0000-0000-0000-000000000000}"/>
          </ac:spMkLst>
        </pc:spChg>
        <pc:spChg chg="mod">
          <ac:chgData name="Caitlin Coleman" userId="96f87ca1-0e64-4ae8-8d77-98757b85df0b" providerId="ADAL" clId="{C439A44C-EEAD-48D1-900B-56E71FA52A6D}" dt="2024-06-05T18:49:07.926" v="11190" actId="255"/>
          <ac:spMkLst>
            <pc:docMk/>
            <pc:sldMk cId="4077948112" sldId="290"/>
            <ac:spMk id="11267" creationId="{00000000-0000-0000-0000-000000000000}"/>
          </ac:spMkLst>
        </pc:spChg>
        <pc:picChg chg="del">
          <ac:chgData name="Caitlin Coleman" userId="96f87ca1-0e64-4ae8-8d77-98757b85df0b" providerId="ADAL" clId="{C439A44C-EEAD-48D1-900B-56E71FA52A6D}" dt="2024-06-05T14:12:46.989" v="427" actId="478"/>
          <ac:picMkLst>
            <pc:docMk/>
            <pc:sldMk cId="4077948112" sldId="290"/>
            <ac:picMk id="3" creationId="{FBAA4913-53F8-C970-4D0E-13D5A1F66CAE}"/>
          </ac:picMkLst>
        </pc:picChg>
        <pc:picChg chg="add mod modCrop">
          <ac:chgData name="Caitlin Coleman" userId="96f87ca1-0e64-4ae8-8d77-98757b85df0b" providerId="ADAL" clId="{C439A44C-EEAD-48D1-900B-56E71FA52A6D}" dt="2024-06-05T18:49:24.965" v="11193" actId="14100"/>
          <ac:picMkLst>
            <pc:docMk/>
            <pc:sldMk cId="4077948112" sldId="290"/>
            <ac:picMk id="4" creationId="{5E842F91-00BB-31BD-6738-D4CB71037F2C}"/>
          </ac:picMkLst>
        </pc:picChg>
      </pc:sldChg>
      <pc:sldChg chg="addSp delSp modSp add mod ord">
        <pc:chgData name="Caitlin Coleman" userId="96f87ca1-0e64-4ae8-8d77-98757b85df0b" providerId="ADAL" clId="{C439A44C-EEAD-48D1-900B-56E71FA52A6D}" dt="2024-06-11T14:28:01.975" v="17511" actId="962"/>
        <pc:sldMkLst>
          <pc:docMk/>
          <pc:sldMk cId="1416012703" sldId="291"/>
        </pc:sldMkLst>
        <pc:spChg chg="add del mod">
          <ac:chgData name="Caitlin Coleman" userId="96f87ca1-0e64-4ae8-8d77-98757b85df0b" providerId="ADAL" clId="{C439A44C-EEAD-48D1-900B-56E71FA52A6D}" dt="2024-06-05T14:41:48.357" v="566" actId="478"/>
          <ac:spMkLst>
            <pc:docMk/>
            <pc:sldMk cId="1416012703" sldId="291"/>
            <ac:spMk id="5" creationId="{8F502F8D-7A20-3A1F-697E-DA9C2247FF6B}"/>
          </ac:spMkLst>
        </pc:spChg>
        <pc:spChg chg="add mod">
          <ac:chgData name="Caitlin Coleman" userId="96f87ca1-0e64-4ae8-8d77-98757b85df0b" providerId="ADAL" clId="{C439A44C-EEAD-48D1-900B-56E71FA52A6D}" dt="2024-06-11T12:19:00.899" v="13500" actId="1076"/>
          <ac:spMkLst>
            <pc:docMk/>
            <pc:sldMk cId="1416012703" sldId="291"/>
            <ac:spMk id="6" creationId="{E64E532D-7E40-EE7D-1FD2-140BED8C5B0B}"/>
          </ac:spMkLst>
        </pc:spChg>
        <pc:spChg chg="mod">
          <ac:chgData name="Caitlin Coleman" userId="96f87ca1-0e64-4ae8-8d77-98757b85df0b" providerId="ADAL" clId="{C439A44C-EEAD-48D1-900B-56E71FA52A6D}" dt="2024-06-05T14:14:47.467" v="462" actId="20577"/>
          <ac:spMkLst>
            <pc:docMk/>
            <pc:sldMk cId="1416012703" sldId="291"/>
            <ac:spMk id="11266" creationId="{00000000-0000-0000-0000-000000000000}"/>
          </ac:spMkLst>
        </pc:spChg>
        <pc:picChg chg="add mod modCrop">
          <ac:chgData name="Caitlin Coleman" userId="96f87ca1-0e64-4ae8-8d77-98757b85df0b" providerId="ADAL" clId="{C439A44C-EEAD-48D1-900B-56E71FA52A6D}" dt="2024-06-11T14:28:01.975" v="17511" actId="962"/>
          <ac:picMkLst>
            <pc:docMk/>
            <pc:sldMk cId="1416012703" sldId="291"/>
            <ac:picMk id="3" creationId="{085EB53B-2956-0360-E71D-50613F9E0E75}"/>
          </ac:picMkLst>
        </pc:picChg>
        <pc:picChg chg="del">
          <ac:chgData name="Caitlin Coleman" userId="96f87ca1-0e64-4ae8-8d77-98757b85df0b" providerId="ADAL" clId="{C439A44C-EEAD-48D1-900B-56E71FA52A6D}" dt="2024-06-05T14:14:49.116" v="463" actId="478"/>
          <ac:picMkLst>
            <pc:docMk/>
            <pc:sldMk cId="1416012703" sldId="291"/>
            <ac:picMk id="4" creationId="{03335798-E156-01C5-2CD8-4F7D1A4F6EC4}"/>
          </ac:picMkLst>
        </pc:picChg>
      </pc:sldChg>
      <pc:sldChg chg="modSp add mod">
        <pc:chgData name="Caitlin Coleman" userId="96f87ca1-0e64-4ae8-8d77-98757b85df0b" providerId="ADAL" clId="{C439A44C-EEAD-48D1-900B-56E71FA52A6D}" dt="2024-06-11T16:13:44.314" v="17571" actId="20577"/>
        <pc:sldMkLst>
          <pc:docMk/>
          <pc:sldMk cId="3546393425" sldId="292"/>
        </pc:sldMkLst>
        <pc:spChg chg="mod">
          <ac:chgData name="Caitlin Coleman" userId="96f87ca1-0e64-4ae8-8d77-98757b85df0b" providerId="ADAL" clId="{C439A44C-EEAD-48D1-900B-56E71FA52A6D}" dt="2024-06-05T15:01:14.030" v="692" actId="404"/>
          <ac:spMkLst>
            <pc:docMk/>
            <pc:sldMk cId="3546393425" sldId="292"/>
            <ac:spMk id="2" creationId="{41AB2976-ED80-2EF3-C761-DCF2590A1859}"/>
          </ac:spMkLst>
        </pc:spChg>
        <pc:graphicFrameChg chg="mod modGraphic">
          <ac:chgData name="Caitlin Coleman" userId="96f87ca1-0e64-4ae8-8d77-98757b85df0b" providerId="ADAL" clId="{C439A44C-EEAD-48D1-900B-56E71FA52A6D}" dt="2024-06-11T16:13:44.314" v="17571" actId="20577"/>
          <ac:graphicFrameMkLst>
            <pc:docMk/>
            <pc:sldMk cId="3546393425" sldId="292"/>
            <ac:graphicFrameMk id="4" creationId="{7752BC44-D9D7-973A-D839-65E26F7F18B2}"/>
          </ac:graphicFrameMkLst>
        </pc:graphicFrameChg>
      </pc:sldChg>
      <pc:sldChg chg="modSp add mod">
        <pc:chgData name="Caitlin Coleman" userId="96f87ca1-0e64-4ae8-8d77-98757b85df0b" providerId="ADAL" clId="{C439A44C-EEAD-48D1-900B-56E71FA52A6D}" dt="2024-06-11T16:14:56.560" v="17573" actId="20577"/>
        <pc:sldMkLst>
          <pc:docMk/>
          <pc:sldMk cId="1834857852" sldId="293"/>
        </pc:sldMkLst>
        <pc:spChg chg="mod">
          <ac:chgData name="Caitlin Coleman" userId="96f87ca1-0e64-4ae8-8d77-98757b85df0b" providerId="ADAL" clId="{C439A44C-EEAD-48D1-900B-56E71FA52A6D}" dt="2024-06-05T15:01:27.278" v="702" actId="403"/>
          <ac:spMkLst>
            <pc:docMk/>
            <pc:sldMk cId="1834857852" sldId="293"/>
            <ac:spMk id="2" creationId="{41AB2976-ED80-2EF3-C761-DCF2590A1859}"/>
          </ac:spMkLst>
        </pc:spChg>
        <pc:graphicFrameChg chg="mod modGraphic">
          <ac:chgData name="Caitlin Coleman" userId="96f87ca1-0e64-4ae8-8d77-98757b85df0b" providerId="ADAL" clId="{C439A44C-EEAD-48D1-900B-56E71FA52A6D}" dt="2024-06-11T16:14:56.560" v="17573" actId="20577"/>
          <ac:graphicFrameMkLst>
            <pc:docMk/>
            <pc:sldMk cId="1834857852" sldId="293"/>
            <ac:graphicFrameMk id="4" creationId="{7752BC44-D9D7-973A-D839-65E26F7F18B2}"/>
          </ac:graphicFrameMkLst>
        </pc:graphicFrameChg>
      </pc:sldChg>
      <pc:sldChg chg="modSp add mod">
        <pc:chgData name="Caitlin Coleman" userId="96f87ca1-0e64-4ae8-8d77-98757b85df0b" providerId="ADAL" clId="{C439A44C-EEAD-48D1-900B-56E71FA52A6D}" dt="2024-06-11T14:32:29.591" v="17519" actId="404"/>
        <pc:sldMkLst>
          <pc:docMk/>
          <pc:sldMk cId="2902407902" sldId="294"/>
        </pc:sldMkLst>
        <pc:spChg chg="mod ord">
          <ac:chgData name="Caitlin Coleman" userId="96f87ca1-0e64-4ae8-8d77-98757b85df0b" providerId="ADAL" clId="{C439A44C-EEAD-48D1-900B-56E71FA52A6D}" dt="2024-06-11T13:53:21.471" v="17008"/>
          <ac:spMkLst>
            <pc:docMk/>
            <pc:sldMk cId="2902407902" sldId="294"/>
            <ac:spMk id="4" creationId="{720FB776-1F79-4C08-CDE2-2DB4996D4B08}"/>
          </ac:spMkLst>
        </pc:spChg>
        <pc:spChg chg="mod">
          <ac:chgData name="Caitlin Coleman" userId="96f87ca1-0e64-4ae8-8d77-98757b85df0b" providerId="ADAL" clId="{C439A44C-EEAD-48D1-900B-56E71FA52A6D}" dt="2024-06-05T16:50:49.763" v="5810" actId="1076"/>
          <ac:spMkLst>
            <pc:docMk/>
            <pc:sldMk cId="2902407902" sldId="294"/>
            <ac:spMk id="5" creationId="{A52E3D6A-230D-A882-A19F-CF59D66E156F}"/>
          </ac:spMkLst>
        </pc:spChg>
        <pc:spChg chg="mod">
          <ac:chgData name="Caitlin Coleman" userId="96f87ca1-0e64-4ae8-8d77-98757b85df0b" providerId="ADAL" clId="{C439A44C-EEAD-48D1-900B-56E71FA52A6D}" dt="2024-06-11T14:32:29.591" v="17519" actId="404"/>
          <ac:spMkLst>
            <pc:docMk/>
            <pc:sldMk cId="2902407902" sldId="294"/>
            <ac:spMk id="11266" creationId="{00000000-0000-0000-0000-000000000000}"/>
          </ac:spMkLst>
        </pc:spChg>
        <pc:spChg chg="mod">
          <ac:chgData name="Caitlin Coleman" userId="96f87ca1-0e64-4ae8-8d77-98757b85df0b" providerId="ADAL" clId="{C439A44C-EEAD-48D1-900B-56E71FA52A6D}" dt="2024-06-05T16:49:43.110" v="5801" actId="27636"/>
          <ac:spMkLst>
            <pc:docMk/>
            <pc:sldMk cId="2902407902" sldId="294"/>
            <ac:spMk id="11267" creationId="{00000000-0000-0000-0000-000000000000}"/>
          </ac:spMkLst>
        </pc:spChg>
        <pc:picChg chg="mod">
          <ac:chgData name="Caitlin Coleman" userId="96f87ca1-0e64-4ae8-8d77-98757b85df0b" providerId="ADAL" clId="{C439A44C-EEAD-48D1-900B-56E71FA52A6D}" dt="2024-06-11T14:06:22.895" v="17109" actId="962"/>
          <ac:picMkLst>
            <pc:docMk/>
            <pc:sldMk cId="2902407902" sldId="294"/>
            <ac:picMk id="3" creationId="{70B324DF-A156-4723-B4F1-8ACDF971DA53}"/>
          </ac:picMkLst>
        </pc:picChg>
      </pc:sldChg>
      <pc:sldChg chg="delSp modSp add mod">
        <pc:chgData name="Caitlin Coleman" userId="96f87ca1-0e64-4ae8-8d77-98757b85df0b" providerId="ADAL" clId="{C439A44C-EEAD-48D1-900B-56E71FA52A6D}" dt="2024-06-11T15:20:49.637" v="17525" actId="255"/>
        <pc:sldMkLst>
          <pc:docMk/>
          <pc:sldMk cId="1604362282" sldId="295"/>
        </pc:sldMkLst>
        <pc:spChg chg="del">
          <ac:chgData name="Caitlin Coleman" userId="96f87ca1-0e64-4ae8-8d77-98757b85df0b" providerId="ADAL" clId="{C439A44C-EEAD-48D1-900B-56E71FA52A6D}" dt="2024-06-05T17:16:41.816" v="7360" actId="478"/>
          <ac:spMkLst>
            <pc:docMk/>
            <pc:sldMk cId="1604362282" sldId="295"/>
            <ac:spMk id="4" creationId="{04CC504D-9F7C-98F8-F464-4A58FD1D9AC3}"/>
          </ac:spMkLst>
        </pc:spChg>
        <pc:spChg chg="del">
          <ac:chgData name="Caitlin Coleman" userId="96f87ca1-0e64-4ae8-8d77-98757b85df0b" providerId="ADAL" clId="{C439A44C-EEAD-48D1-900B-56E71FA52A6D}" dt="2024-06-05T17:16:47.887" v="7361" actId="478"/>
          <ac:spMkLst>
            <pc:docMk/>
            <pc:sldMk cId="1604362282" sldId="295"/>
            <ac:spMk id="5" creationId="{17AA5CB4-5045-4391-326E-CFCBA49D35F2}"/>
          </ac:spMkLst>
        </pc:spChg>
        <pc:spChg chg="mod">
          <ac:chgData name="Caitlin Coleman" userId="96f87ca1-0e64-4ae8-8d77-98757b85df0b" providerId="ADAL" clId="{C439A44C-EEAD-48D1-900B-56E71FA52A6D}" dt="2024-06-05T17:25:33.503" v="8328" actId="404"/>
          <ac:spMkLst>
            <pc:docMk/>
            <pc:sldMk cId="1604362282" sldId="295"/>
            <ac:spMk id="11266" creationId="{00000000-0000-0000-0000-000000000000}"/>
          </ac:spMkLst>
        </pc:spChg>
        <pc:spChg chg="mod">
          <ac:chgData name="Caitlin Coleman" userId="96f87ca1-0e64-4ae8-8d77-98757b85df0b" providerId="ADAL" clId="{C439A44C-EEAD-48D1-900B-56E71FA52A6D}" dt="2024-06-11T15:20:49.637" v="17525" actId="255"/>
          <ac:spMkLst>
            <pc:docMk/>
            <pc:sldMk cId="1604362282" sldId="295"/>
            <ac:spMk id="11267" creationId="{00000000-0000-0000-0000-000000000000}"/>
          </ac:spMkLst>
        </pc:spChg>
        <pc:picChg chg="del">
          <ac:chgData name="Caitlin Coleman" userId="96f87ca1-0e64-4ae8-8d77-98757b85df0b" providerId="ADAL" clId="{C439A44C-EEAD-48D1-900B-56E71FA52A6D}" dt="2024-06-05T17:16:39.151" v="7359" actId="478"/>
          <ac:picMkLst>
            <pc:docMk/>
            <pc:sldMk cId="1604362282" sldId="295"/>
            <ac:picMk id="3" creationId="{4A3217CA-FF57-6D6E-C43C-137F371E0F64}"/>
          </ac:picMkLst>
        </pc:picChg>
      </pc:sldChg>
      <pc:sldChg chg="modSp add mod">
        <pc:chgData name="Caitlin Coleman" userId="96f87ca1-0e64-4ae8-8d77-98757b85df0b" providerId="ADAL" clId="{C439A44C-EEAD-48D1-900B-56E71FA52A6D}" dt="2024-06-11T13:54:16.895" v="17011"/>
        <pc:sldMkLst>
          <pc:docMk/>
          <pc:sldMk cId="2286484314" sldId="296"/>
        </pc:sldMkLst>
        <pc:spChg chg="mod ord">
          <ac:chgData name="Caitlin Coleman" userId="96f87ca1-0e64-4ae8-8d77-98757b85df0b" providerId="ADAL" clId="{C439A44C-EEAD-48D1-900B-56E71FA52A6D}" dt="2024-06-11T13:54:16.895" v="17011"/>
          <ac:spMkLst>
            <pc:docMk/>
            <pc:sldMk cId="2286484314" sldId="296"/>
            <ac:spMk id="4" creationId="{337BE675-34D7-8E41-420E-60D4B055B57D}"/>
          </ac:spMkLst>
        </pc:spChg>
        <pc:spChg chg="mod">
          <ac:chgData name="Caitlin Coleman" userId="96f87ca1-0e64-4ae8-8d77-98757b85df0b" providerId="ADAL" clId="{C439A44C-EEAD-48D1-900B-56E71FA52A6D}" dt="2024-06-05T18:12:24.795" v="10028" actId="1076"/>
          <ac:spMkLst>
            <pc:docMk/>
            <pc:sldMk cId="2286484314" sldId="296"/>
            <ac:spMk id="5" creationId="{E09E61CE-00EA-A43B-528C-13B76598D3EF}"/>
          </ac:spMkLst>
        </pc:spChg>
        <pc:spChg chg="mod">
          <ac:chgData name="Caitlin Coleman" userId="96f87ca1-0e64-4ae8-8d77-98757b85df0b" providerId="ADAL" clId="{C439A44C-EEAD-48D1-900B-56E71FA52A6D}" dt="2024-06-05T18:09:49.889" v="10010" actId="20577"/>
          <ac:spMkLst>
            <pc:docMk/>
            <pc:sldMk cId="2286484314" sldId="296"/>
            <ac:spMk id="11266" creationId="{00000000-0000-0000-0000-000000000000}"/>
          </ac:spMkLst>
        </pc:spChg>
        <pc:spChg chg="mod">
          <ac:chgData name="Caitlin Coleman" userId="96f87ca1-0e64-4ae8-8d77-98757b85df0b" providerId="ADAL" clId="{C439A44C-EEAD-48D1-900B-56E71FA52A6D}" dt="2024-06-05T18:12:12.083" v="10025" actId="948"/>
          <ac:spMkLst>
            <pc:docMk/>
            <pc:sldMk cId="2286484314" sldId="296"/>
            <ac:spMk id="11267" creationId="{00000000-0000-0000-0000-000000000000}"/>
          </ac:spMkLst>
        </pc:spChg>
        <pc:picChg chg="mod">
          <ac:chgData name="Caitlin Coleman" userId="96f87ca1-0e64-4ae8-8d77-98757b85df0b" providerId="ADAL" clId="{C439A44C-EEAD-48D1-900B-56E71FA52A6D}" dt="2024-06-05T18:12:19.898" v="10027" actId="14100"/>
          <ac:picMkLst>
            <pc:docMk/>
            <pc:sldMk cId="2286484314" sldId="296"/>
            <ac:picMk id="3" creationId="{FBAA4913-53F8-C970-4D0E-13D5A1F66CAE}"/>
          </ac:picMkLst>
        </pc:picChg>
      </pc:sldChg>
      <pc:sldChg chg="delSp modSp add mod ord">
        <pc:chgData name="Caitlin Coleman" userId="96f87ca1-0e64-4ae8-8d77-98757b85df0b" providerId="ADAL" clId="{C439A44C-EEAD-48D1-900B-56E71FA52A6D}" dt="2024-06-05T18:48:19.253" v="11180" actId="478"/>
        <pc:sldMkLst>
          <pc:docMk/>
          <pc:sldMk cId="3846269383" sldId="297"/>
        </pc:sldMkLst>
        <pc:spChg chg="del">
          <ac:chgData name="Caitlin Coleman" userId="96f87ca1-0e64-4ae8-8d77-98757b85df0b" providerId="ADAL" clId="{C439A44C-EEAD-48D1-900B-56E71FA52A6D}" dt="2024-06-05T18:48:19.253" v="11180" actId="478"/>
          <ac:spMkLst>
            <pc:docMk/>
            <pc:sldMk cId="3846269383" sldId="297"/>
            <ac:spMk id="5" creationId="{D8601A8C-5D1A-7977-46AD-F67A96E2A398}"/>
          </ac:spMkLst>
        </pc:spChg>
        <pc:spChg chg="del">
          <ac:chgData name="Caitlin Coleman" userId="96f87ca1-0e64-4ae8-8d77-98757b85df0b" providerId="ADAL" clId="{C439A44C-EEAD-48D1-900B-56E71FA52A6D}" dt="2024-06-05T18:48:17.853" v="11179" actId="478"/>
          <ac:spMkLst>
            <pc:docMk/>
            <pc:sldMk cId="3846269383" sldId="297"/>
            <ac:spMk id="6" creationId="{418568E5-7576-4BBF-5B1D-4794DF9ECF23}"/>
          </ac:spMkLst>
        </pc:spChg>
        <pc:spChg chg="mod">
          <ac:chgData name="Caitlin Coleman" userId="96f87ca1-0e64-4ae8-8d77-98757b85df0b" providerId="ADAL" clId="{C439A44C-EEAD-48D1-900B-56E71FA52A6D}" dt="2024-06-05T18:48:12.390" v="11177" actId="20577"/>
          <ac:spMkLst>
            <pc:docMk/>
            <pc:sldMk cId="3846269383" sldId="297"/>
            <ac:spMk id="11266" creationId="{00000000-0000-0000-0000-000000000000}"/>
          </ac:spMkLst>
        </pc:spChg>
        <pc:spChg chg="mod">
          <ac:chgData name="Caitlin Coleman" userId="96f87ca1-0e64-4ae8-8d77-98757b85df0b" providerId="ADAL" clId="{C439A44C-EEAD-48D1-900B-56E71FA52A6D}" dt="2024-06-05T18:48:00.115" v="11173" actId="27636"/>
          <ac:spMkLst>
            <pc:docMk/>
            <pc:sldMk cId="3846269383" sldId="297"/>
            <ac:spMk id="11267" creationId="{00000000-0000-0000-0000-000000000000}"/>
          </ac:spMkLst>
        </pc:spChg>
        <pc:picChg chg="del">
          <ac:chgData name="Caitlin Coleman" userId="96f87ca1-0e64-4ae8-8d77-98757b85df0b" providerId="ADAL" clId="{C439A44C-EEAD-48D1-900B-56E71FA52A6D}" dt="2024-06-05T18:48:14.827" v="11178" actId="478"/>
          <ac:picMkLst>
            <pc:docMk/>
            <pc:sldMk cId="3846269383" sldId="297"/>
            <ac:picMk id="4" creationId="{5E842F91-00BB-31BD-6738-D4CB71037F2C}"/>
          </ac:picMkLst>
        </pc:picChg>
      </pc:sldChg>
      <pc:sldChg chg="delSp modSp add mod">
        <pc:chgData name="Caitlin Coleman" userId="96f87ca1-0e64-4ae8-8d77-98757b85df0b" providerId="ADAL" clId="{C439A44C-EEAD-48D1-900B-56E71FA52A6D}" dt="2024-06-11T15:35:57.179" v="17526" actId="255"/>
        <pc:sldMkLst>
          <pc:docMk/>
          <pc:sldMk cId="3607325477" sldId="298"/>
        </pc:sldMkLst>
        <pc:spChg chg="del">
          <ac:chgData name="Caitlin Coleman" userId="96f87ca1-0e64-4ae8-8d77-98757b85df0b" providerId="ADAL" clId="{C439A44C-EEAD-48D1-900B-56E71FA52A6D}" dt="2024-06-11T12:05:01.290" v="12096" actId="478"/>
          <ac:spMkLst>
            <pc:docMk/>
            <pc:sldMk cId="3607325477" sldId="298"/>
            <ac:spMk id="6" creationId="{AD567DB6-6817-4CB9-52C0-1C750B52D6CD}"/>
          </ac:spMkLst>
        </pc:spChg>
        <pc:spChg chg="del">
          <ac:chgData name="Caitlin Coleman" userId="96f87ca1-0e64-4ae8-8d77-98757b85df0b" providerId="ADAL" clId="{C439A44C-EEAD-48D1-900B-56E71FA52A6D}" dt="2024-06-11T12:05:04.162" v="12098" actId="478"/>
          <ac:spMkLst>
            <pc:docMk/>
            <pc:sldMk cId="3607325477" sldId="298"/>
            <ac:spMk id="7" creationId="{031493F6-E9B6-7247-DFD8-3540713DE41E}"/>
          </ac:spMkLst>
        </pc:spChg>
        <pc:spChg chg="del">
          <ac:chgData name="Caitlin Coleman" userId="96f87ca1-0e64-4ae8-8d77-98757b85df0b" providerId="ADAL" clId="{C439A44C-EEAD-48D1-900B-56E71FA52A6D}" dt="2024-06-11T12:00:15.041" v="12040" actId="478"/>
          <ac:spMkLst>
            <pc:docMk/>
            <pc:sldMk cId="3607325477" sldId="298"/>
            <ac:spMk id="8" creationId="{4DE5C34F-144E-D8C1-21C6-8C0A81E957DA}"/>
          </ac:spMkLst>
        </pc:spChg>
        <pc:spChg chg="del">
          <ac:chgData name="Caitlin Coleman" userId="96f87ca1-0e64-4ae8-8d77-98757b85df0b" providerId="ADAL" clId="{C439A44C-EEAD-48D1-900B-56E71FA52A6D}" dt="2024-06-11T12:00:13.430" v="12039" actId="478"/>
          <ac:spMkLst>
            <pc:docMk/>
            <pc:sldMk cId="3607325477" sldId="298"/>
            <ac:spMk id="9" creationId="{016EC56B-5B22-C913-66AC-F83DCC5B067E}"/>
          </ac:spMkLst>
        </pc:spChg>
        <pc:spChg chg="mod">
          <ac:chgData name="Caitlin Coleman" userId="96f87ca1-0e64-4ae8-8d77-98757b85df0b" providerId="ADAL" clId="{C439A44C-EEAD-48D1-900B-56E71FA52A6D}" dt="2024-06-11T12:04:57.410" v="12095" actId="20577"/>
          <ac:spMkLst>
            <pc:docMk/>
            <pc:sldMk cId="3607325477" sldId="298"/>
            <ac:spMk id="11266" creationId="{00000000-0000-0000-0000-000000000000}"/>
          </ac:spMkLst>
        </pc:spChg>
        <pc:spChg chg="mod">
          <ac:chgData name="Caitlin Coleman" userId="96f87ca1-0e64-4ae8-8d77-98757b85df0b" providerId="ADAL" clId="{C439A44C-EEAD-48D1-900B-56E71FA52A6D}" dt="2024-06-11T15:35:57.179" v="17526" actId="255"/>
          <ac:spMkLst>
            <pc:docMk/>
            <pc:sldMk cId="3607325477" sldId="298"/>
            <ac:spMk id="11267" creationId="{00000000-0000-0000-0000-000000000000}"/>
          </ac:spMkLst>
        </pc:spChg>
        <pc:picChg chg="del">
          <ac:chgData name="Caitlin Coleman" userId="96f87ca1-0e64-4ae8-8d77-98757b85df0b" providerId="ADAL" clId="{C439A44C-EEAD-48D1-900B-56E71FA52A6D}" dt="2024-06-11T12:00:11.833" v="12038" actId="478"/>
          <ac:picMkLst>
            <pc:docMk/>
            <pc:sldMk cId="3607325477" sldId="298"/>
            <ac:picMk id="3" creationId="{7DBFD7C8-EFD6-6014-2048-13E274943B17}"/>
          </ac:picMkLst>
        </pc:picChg>
        <pc:picChg chg="del">
          <ac:chgData name="Caitlin Coleman" userId="96f87ca1-0e64-4ae8-8d77-98757b85df0b" providerId="ADAL" clId="{C439A44C-EEAD-48D1-900B-56E71FA52A6D}" dt="2024-06-11T12:05:02.667" v="12097" actId="478"/>
          <ac:picMkLst>
            <pc:docMk/>
            <pc:sldMk cId="3607325477" sldId="298"/>
            <ac:picMk id="5" creationId="{46CDF7DB-A226-CE30-2071-BE1A0EC63B60}"/>
          </ac:picMkLst>
        </pc:picChg>
      </pc:sldChg>
      <pc:sldChg chg="modSp add mod ord">
        <pc:chgData name="Caitlin Coleman" userId="96f87ca1-0e64-4ae8-8d77-98757b85df0b" providerId="ADAL" clId="{C439A44C-EEAD-48D1-900B-56E71FA52A6D}" dt="2024-06-11T13:55:03.678" v="17014"/>
        <pc:sldMkLst>
          <pc:docMk/>
          <pc:sldMk cId="2264966863" sldId="299"/>
        </pc:sldMkLst>
        <pc:spChg chg="mod ord">
          <ac:chgData name="Caitlin Coleman" userId="96f87ca1-0e64-4ae8-8d77-98757b85df0b" providerId="ADAL" clId="{C439A44C-EEAD-48D1-900B-56E71FA52A6D}" dt="2024-06-11T13:55:03.678" v="17014"/>
          <ac:spMkLst>
            <pc:docMk/>
            <pc:sldMk cId="2264966863" sldId="299"/>
            <ac:spMk id="6" creationId="{AD567DB6-6817-4CB9-52C0-1C750B52D6CD}"/>
          </ac:spMkLst>
        </pc:spChg>
        <pc:spChg chg="mod">
          <ac:chgData name="Caitlin Coleman" userId="96f87ca1-0e64-4ae8-8d77-98757b85df0b" providerId="ADAL" clId="{C439A44C-EEAD-48D1-900B-56E71FA52A6D}" dt="2024-06-11T12:02:29.555" v="12067" actId="1076"/>
          <ac:spMkLst>
            <pc:docMk/>
            <pc:sldMk cId="2264966863" sldId="299"/>
            <ac:spMk id="7" creationId="{031493F6-E9B6-7247-DFD8-3540713DE41E}"/>
          </ac:spMkLst>
        </pc:spChg>
        <pc:spChg chg="mod">
          <ac:chgData name="Caitlin Coleman" userId="96f87ca1-0e64-4ae8-8d77-98757b85df0b" providerId="ADAL" clId="{C439A44C-EEAD-48D1-900B-56E71FA52A6D}" dt="2024-06-11T12:01:58.034" v="12061" actId="14100"/>
          <ac:spMkLst>
            <pc:docMk/>
            <pc:sldMk cId="2264966863" sldId="299"/>
            <ac:spMk id="11267" creationId="{00000000-0000-0000-0000-000000000000}"/>
          </ac:spMkLst>
        </pc:spChg>
        <pc:picChg chg="mod">
          <ac:chgData name="Caitlin Coleman" userId="96f87ca1-0e64-4ae8-8d77-98757b85df0b" providerId="ADAL" clId="{C439A44C-EEAD-48D1-900B-56E71FA52A6D}" dt="2024-06-11T12:02:13.484" v="12066" actId="1076"/>
          <ac:picMkLst>
            <pc:docMk/>
            <pc:sldMk cId="2264966863" sldId="299"/>
            <ac:picMk id="5" creationId="{46CDF7DB-A226-CE30-2071-BE1A0EC63B60}"/>
          </ac:picMkLst>
        </pc:picChg>
      </pc:sldChg>
      <pc:sldChg chg="modSp add mod">
        <pc:chgData name="Caitlin Coleman" userId="96f87ca1-0e64-4ae8-8d77-98757b85df0b" providerId="ADAL" clId="{C439A44C-EEAD-48D1-900B-56E71FA52A6D}" dt="2024-06-11T12:18:45.010" v="13499" actId="27636"/>
        <pc:sldMkLst>
          <pc:docMk/>
          <pc:sldMk cId="166868332" sldId="300"/>
        </pc:sldMkLst>
        <pc:spChg chg="mod">
          <ac:chgData name="Caitlin Coleman" userId="96f87ca1-0e64-4ae8-8d77-98757b85df0b" providerId="ADAL" clId="{C439A44C-EEAD-48D1-900B-56E71FA52A6D}" dt="2024-06-11T12:14:38.396" v="12854" actId="20577"/>
          <ac:spMkLst>
            <pc:docMk/>
            <pc:sldMk cId="166868332" sldId="300"/>
            <ac:spMk id="11266" creationId="{00000000-0000-0000-0000-000000000000}"/>
          </ac:spMkLst>
        </pc:spChg>
        <pc:spChg chg="mod">
          <ac:chgData name="Caitlin Coleman" userId="96f87ca1-0e64-4ae8-8d77-98757b85df0b" providerId="ADAL" clId="{C439A44C-EEAD-48D1-900B-56E71FA52A6D}" dt="2024-06-11T12:18:45.010" v="13499" actId="27636"/>
          <ac:spMkLst>
            <pc:docMk/>
            <pc:sldMk cId="166868332" sldId="300"/>
            <ac:spMk id="11267" creationId="{00000000-0000-0000-0000-000000000000}"/>
          </ac:spMkLst>
        </pc:spChg>
      </pc:sldChg>
      <pc:sldChg chg="delSp modSp add mod">
        <pc:chgData name="Caitlin Coleman" userId="96f87ca1-0e64-4ae8-8d77-98757b85df0b" providerId="ADAL" clId="{C439A44C-EEAD-48D1-900B-56E71FA52A6D}" dt="2024-06-11T13:55:32.880" v="17016"/>
        <pc:sldMkLst>
          <pc:docMk/>
          <pc:sldMk cId="576535557" sldId="301"/>
        </pc:sldMkLst>
        <pc:spChg chg="mod ord">
          <ac:chgData name="Caitlin Coleman" userId="96f87ca1-0e64-4ae8-8d77-98757b85df0b" providerId="ADAL" clId="{C439A44C-EEAD-48D1-900B-56E71FA52A6D}" dt="2024-06-11T13:55:32.880" v="17016"/>
          <ac:spMkLst>
            <pc:docMk/>
            <pc:sldMk cId="576535557" sldId="301"/>
            <ac:spMk id="6" creationId="{E1E7A5BC-82C6-5A85-AF45-0523C8E07AF9}"/>
          </ac:spMkLst>
        </pc:spChg>
        <pc:spChg chg="del">
          <ac:chgData name="Caitlin Coleman" userId="96f87ca1-0e64-4ae8-8d77-98757b85df0b" providerId="ADAL" clId="{C439A44C-EEAD-48D1-900B-56E71FA52A6D}" dt="2024-06-11T12:26:18.251" v="14075" actId="478"/>
          <ac:spMkLst>
            <pc:docMk/>
            <pc:sldMk cId="576535557" sldId="301"/>
            <ac:spMk id="8" creationId="{80DA80A9-136A-88D3-735A-3095D8D21DA5}"/>
          </ac:spMkLst>
        </pc:spChg>
        <pc:spChg chg="del">
          <ac:chgData name="Caitlin Coleman" userId="96f87ca1-0e64-4ae8-8d77-98757b85df0b" providerId="ADAL" clId="{C439A44C-EEAD-48D1-900B-56E71FA52A6D}" dt="2024-06-11T12:26:21.198" v="14077" actId="478"/>
          <ac:spMkLst>
            <pc:docMk/>
            <pc:sldMk cId="576535557" sldId="301"/>
            <ac:spMk id="9" creationId="{A7D1145C-8A7A-0542-A4A8-F2B7C3583CB5}"/>
          </ac:spMkLst>
        </pc:spChg>
        <pc:spChg chg="mod">
          <ac:chgData name="Caitlin Coleman" userId="96f87ca1-0e64-4ae8-8d77-98757b85df0b" providerId="ADAL" clId="{C439A44C-EEAD-48D1-900B-56E71FA52A6D}" dt="2024-06-11T12:26:32.108" v="14085" actId="404"/>
          <ac:spMkLst>
            <pc:docMk/>
            <pc:sldMk cId="576535557" sldId="301"/>
            <ac:spMk id="11266" creationId="{00000000-0000-0000-0000-000000000000}"/>
          </ac:spMkLst>
        </pc:spChg>
        <pc:spChg chg="mod">
          <ac:chgData name="Caitlin Coleman" userId="96f87ca1-0e64-4ae8-8d77-98757b85df0b" providerId="ADAL" clId="{C439A44C-EEAD-48D1-900B-56E71FA52A6D}" dt="2024-06-11T12:41:52.638" v="14683" actId="14100"/>
          <ac:spMkLst>
            <pc:docMk/>
            <pc:sldMk cId="576535557" sldId="301"/>
            <ac:spMk id="11267" creationId="{00000000-0000-0000-0000-000000000000}"/>
          </ac:spMkLst>
        </pc:spChg>
        <pc:picChg chg="del">
          <ac:chgData name="Caitlin Coleman" userId="96f87ca1-0e64-4ae8-8d77-98757b85df0b" providerId="ADAL" clId="{C439A44C-EEAD-48D1-900B-56E71FA52A6D}" dt="2024-06-11T12:26:19.207" v="14076" actId="478"/>
          <ac:picMkLst>
            <pc:docMk/>
            <pc:sldMk cId="576535557" sldId="301"/>
            <ac:picMk id="3" creationId="{8BC789FF-4B8D-371C-2570-194979DC4BD8}"/>
          </ac:picMkLst>
        </pc:picChg>
        <pc:picChg chg="mod">
          <ac:chgData name="Caitlin Coleman" userId="96f87ca1-0e64-4ae8-8d77-98757b85df0b" providerId="ADAL" clId="{C439A44C-EEAD-48D1-900B-56E71FA52A6D}" dt="2024-06-11T12:42:07.406" v="14687" actId="1076"/>
          <ac:picMkLst>
            <pc:docMk/>
            <pc:sldMk cId="576535557" sldId="301"/>
            <ac:picMk id="5" creationId="{41A290B6-BEEE-FEEF-E156-576E1355AD6D}"/>
          </ac:picMkLst>
        </pc:picChg>
      </pc:sldChg>
      <pc:sldChg chg="modSp add mod">
        <pc:chgData name="Caitlin Coleman" userId="96f87ca1-0e64-4ae8-8d77-98757b85df0b" providerId="ADAL" clId="{C439A44C-EEAD-48D1-900B-56E71FA52A6D}" dt="2024-06-11T13:55:47.578" v="17017"/>
        <pc:sldMkLst>
          <pc:docMk/>
          <pc:sldMk cId="2412773933" sldId="302"/>
        </pc:sldMkLst>
        <pc:spChg chg="mod ord">
          <ac:chgData name="Caitlin Coleman" userId="96f87ca1-0e64-4ae8-8d77-98757b85df0b" providerId="ADAL" clId="{C439A44C-EEAD-48D1-900B-56E71FA52A6D}" dt="2024-06-11T13:55:47.578" v="17017"/>
          <ac:spMkLst>
            <pc:docMk/>
            <pc:sldMk cId="2412773933" sldId="302"/>
            <ac:spMk id="4" creationId="{ED51D53C-A4D5-352B-0A54-EF2C24C95CC1}"/>
          </ac:spMkLst>
        </pc:spChg>
        <pc:spChg chg="mod">
          <ac:chgData name="Caitlin Coleman" userId="96f87ca1-0e64-4ae8-8d77-98757b85df0b" providerId="ADAL" clId="{C439A44C-EEAD-48D1-900B-56E71FA52A6D}" dt="2024-06-11T13:33:03.835" v="15735" actId="1076"/>
          <ac:spMkLst>
            <pc:docMk/>
            <pc:sldMk cId="2412773933" sldId="302"/>
            <ac:spMk id="5" creationId="{4DC8501A-2F00-800A-F967-6CD6A35FDC71}"/>
          </ac:spMkLst>
        </pc:spChg>
        <pc:spChg chg="mod">
          <ac:chgData name="Caitlin Coleman" userId="96f87ca1-0e64-4ae8-8d77-98757b85df0b" providerId="ADAL" clId="{C439A44C-EEAD-48D1-900B-56E71FA52A6D}" dt="2024-06-11T13:21:07.591" v="15337" actId="404"/>
          <ac:spMkLst>
            <pc:docMk/>
            <pc:sldMk cId="2412773933" sldId="302"/>
            <ac:spMk id="11266" creationId="{00000000-0000-0000-0000-000000000000}"/>
          </ac:spMkLst>
        </pc:spChg>
        <pc:spChg chg="mod">
          <ac:chgData name="Caitlin Coleman" userId="96f87ca1-0e64-4ae8-8d77-98757b85df0b" providerId="ADAL" clId="{C439A44C-EEAD-48D1-900B-56E71FA52A6D}" dt="2024-06-11T13:32:48.840" v="15731" actId="27636"/>
          <ac:spMkLst>
            <pc:docMk/>
            <pc:sldMk cId="2412773933" sldId="302"/>
            <ac:spMk id="11267" creationId="{00000000-0000-0000-0000-000000000000}"/>
          </ac:spMkLst>
        </pc:spChg>
        <pc:picChg chg="mod">
          <ac:chgData name="Caitlin Coleman" userId="96f87ca1-0e64-4ae8-8d77-98757b85df0b" providerId="ADAL" clId="{C439A44C-EEAD-48D1-900B-56E71FA52A6D}" dt="2024-06-11T13:32:58.061" v="15734" actId="14100"/>
          <ac:picMkLst>
            <pc:docMk/>
            <pc:sldMk cId="2412773933" sldId="302"/>
            <ac:picMk id="3" creationId="{916A9516-6FF4-B3AF-7701-C590159CECE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Shown is one suggested phylogeny of the fungal phyla. Note: -</a:t>
            </a:r>
            <a:r>
              <a:rPr lang="en-US" dirty="0" err="1"/>
              <a:t>mycota</a:t>
            </a:r>
            <a:r>
              <a:rPr lang="en-US" dirty="0"/>
              <a:t> is used to designate a phylum, while -</a:t>
            </a:r>
            <a:r>
              <a:rPr lang="en-US" dirty="0" err="1"/>
              <a:t>mycetes</a:t>
            </a:r>
            <a:r>
              <a:rPr lang="en-US" dirty="0"/>
              <a:t> formally denotes a class or informally refers to all members of the phylum.</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179062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cycle of the Chytridiomycota, Synchytrium endobioticum, infecting a potato (Abbreviations: 1n = haploid, P! = plasmogamy, n+n = dikaryotic, K! = karyogamy, 2n = diploid, M! = meiosis).</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2259383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micrograph shows an Allomyces sp. and its zoosporangia of the sporophyte. (b) Allomyces arbusculus life cycle. (Abbreviations: 1n = haploid, P! = plasmogamy, n+n = dikaryotic, K! = karyogamy, 2n = diploid, M! = meiosis).</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079532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Conjugated fungi have asexual and sexual phases in their life cycles. In the asexual phase, spores are produced from haploid sporangia by mitosis (not shown). In the sexual phase, + and − haploid mating types conjugate to form a heterokaryotic zygosporangium. Karyogamy then produces a diploid zygote. Diploid cells in the zygote undergo meiosis and germinate to form a haploid sporangium, which releases the next generation of haploid spores.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850764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cycle of an ascomycete is characterized by the production of asci during the sexual phase. In each ascus, the four nuclei produced by meiosis divide once mitotically for a total of eight haploid ascospores. The haploid phase is the predominant phase of the life cycle in ascomycetes.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2148812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cycle of a basidiomycete has alternate generations with haploid and dikaryotic mycelia. Haploid primary mycelia fuse to form a dikaryotic secondary mycelium, which is the dominant stage of the life cycle, and produces the basidiocarp.</a:t>
            </a:r>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2676876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3342089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1321419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24.2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Classifications of Fungi</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Mucoromycota and Zoopagomycota: The Conjugated Fungi</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58"/>
            <a:ext cx="6248400" cy="4663442"/>
          </a:xfrm>
          <a:prstGeom prst="rect">
            <a:avLst/>
          </a:prstGeom>
        </p:spPr>
        <p:txBody>
          <a:bodyPr>
            <a:normAutofit fontScale="62500" lnSpcReduction="20000"/>
          </a:bodyPr>
          <a:lstStyle/>
          <a:p>
            <a:r>
              <a:rPr lang="en-US" dirty="0"/>
              <a:t>Mucoromycetes and zoopagomycetes: Small group of fungi once classified in phylum Zygomycota</a:t>
            </a:r>
          </a:p>
          <a:p>
            <a:pPr lvl="1"/>
            <a:r>
              <a:rPr lang="en-US" b="1" dirty="0"/>
              <a:t>Zygomycota</a:t>
            </a:r>
            <a:r>
              <a:rPr lang="en-US" dirty="0"/>
              <a:t>: previous phylum of fungi that form a zygote contained in a zygospore; organisms of Zygomycota now reclassified as belonging to phyla Mucoromycota or Zoopagomycota (also, conjugated fungi)</a:t>
            </a:r>
          </a:p>
          <a:p>
            <a:pPr lvl="1"/>
            <a:r>
              <a:rPr lang="en-US" dirty="0"/>
              <a:t>Still collectively referred to as zygomycetes, or conjugated fungi </a:t>
            </a:r>
          </a:p>
          <a:p>
            <a:r>
              <a:rPr lang="en-US" dirty="0"/>
              <a:t>Mucoromycetes:</a:t>
            </a:r>
          </a:p>
          <a:p>
            <a:pPr lvl="1"/>
            <a:r>
              <a:rPr lang="en-US" dirty="0"/>
              <a:t>Mostly saprobic</a:t>
            </a:r>
          </a:p>
          <a:p>
            <a:pPr lvl="1"/>
            <a:r>
              <a:rPr lang="en-US" dirty="0"/>
              <a:t>Includes bread molds like </a:t>
            </a:r>
            <a:r>
              <a:rPr lang="en-US" i="1" dirty="0"/>
              <a:t>Rhizopus stolonifera</a:t>
            </a:r>
          </a:p>
          <a:p>
            <a:pPr lvl="1"/>
            <a:r>
              <a:rPr lang="en-US" dirty="0"/>
              <a:t>Commercial roles</a:t>
            </a:r>
          </a:p>
          <a:p>
            <a:pPr lvl="2"/>
            <a:r>
              <a:rPr lang="en-US" sz="2900" dirty="0"/>
              <a:t>Example: </a:t>
            </a:r>
            <a:r>
              <a:rPr lang="en-US" sz="2900" i="1" dirty="0"/>
              <a:t>Rhizopus</a:t>
            </a:r>
            <a:r>
              <a:rPr lang="en-US" sz="2900" dirty="0"/>
              <a:t> are intermediates in synthesis of semisynthetic steroid hormones</a:t>
            </a:r>
          </a:p>
          <a:p>
            <a:r>
              <a:rPr lang="en-US" dirty="0"/>
              <a:t>Zoopagomycetes:</a:t>
            </a:r>
          </a:p>
          <a:p>
            <a:pPr lvl="1"/>
            <a:r>
              <a:rPr lang="en-US" dirty="0"/>
              <a:t>Parasites of soil microorganisms (e.g., nematodes, amoebas, and other fungi)</a:t>
            </a:r>
          </a:p>
        </p:txBody>
      </p:sp>
      <p:pic>
        <p:nvPicPr>
          <p:cNvPr id="2" name="Content Placeholder 6" descr="An image of R. stolonifera, a fungus on bread">
            <a:extLst>
              <a:ext uri="{FF2B5EF4-FFF2-40B4-BE49-F238E27FC236}">
                <a16:creationId xmlns:a16="http://schemas.microsoft.com/office/drawing/2014/main" id="{8B8A09BC-5891-3354-49F2-035DD4B119BC}"/>
              </a:ext>
            </a:extLst>
          </p:cNvPr>
          <p:cNvPicPr>
            <a:picLocks noChangeAspect="1"/>
          </p:cNvPicPr>
          <p:nvPr/>
        </p:nvPicPr>
        <p:blipFill>
          <a:blip r:embed="rId2"/>
          <a:srcRect l="13890" t="7000" r="12963" b="6001"/>
          <a:stretch/>
        </p:blipFill>
        <p:spPr>
          <a:xfrm>
            <a:off x="6368923" y="2364819"/>
            <a:ext cx="2767723" cy="1828800"/>
          </a:xfrm>
          <a:prstGeom prst="rect">
            <a:avLst/>
          </a:prstGeom>
        </p:spPr>
      </p:pic>
      <p:sp>
        <p:nvSpPr>
          <p:cNvPr id="4" name="Caption 1">
            <a:extLst>
              <a:ext uri="{FF2B5EF4-FFF2-40B4-BE49-F238E27FC236}">
                <a16:creationId xmlns:a16="http://schemas.microsoft.com/office/drawing/2014/main" id="{04CC504D-9F7C-98F8-F464-4A58FD1D9AC3}"/>
              </a:ext>
              <a:ext uri="{C183D7F6-B498-43B3-948B-1728B52AA6E4}">
                <adec:decorative xmlns:adec="http://schemas.microsoft.com/office/drawing/2017/decorative" val="0"/>
              </a:ext>
            </a:extLst>
          </p:cNvPr>
          <p:cNvSpPr txBox="1"/>
          <p:nvPr/>
        </p:nvSpPr>
        <p:spPr>
          <a:xfrm>
            <a:off x="6376277" y="4193619"/>
            <a:ext cx="2767723" cy="523220"/>
          </a:xfrm>
          <a:prstGeom prst="rect">
            <a:avLst/>
          </a:prstGeom>
          <a:noFill/>
        </p:spPr>
        <p:txBody>
          <a:bodyPr wrap="square" rtlCol="0">
            <a:spAutoFit/>
          </a:bodyPr>
          <a:lstStyle/>
          <a:p>
            <a:pPr algn="ctr"/>
            <a:r>
              <a:rPr lang="en-US" sz="1400" b="1" dirty="0"/>
              <a:t>24.2 Figure 5: </a:t>
            </a:r>
            <a:r>
              <a:rPr lang="en-US" sz="1400" i="1" dirty="0"/>
              <a:t>Rhizopus stolonifera</a:t>
            </a:r>
            <a:r>
              <a:rPr lang="en-US" sz="1400" dirty="0"/>
              <a:t>, a common bread mold</a:t>
            </a:r>
          </a:p>
        </p:txBody>
      </p:sp>
      <p:sp>
        <p:nvSpPr>
          <p:cNvPr id="5" name="Photo Credit 1">
            <a:extLst>
              <a:ext uri="{FF2B5EF4-FFF2-40B4-BE49-F238E27FC236}">
                <a16:creationId xmlns:a16="http://schemas.microsoft.com/office/drawing/2014/main" id="{17AA5CB4-5045-4391-326E-CFCBA49D35F2}"/>
              </a:ext>
            </a:extLst>
          </p:cNvPr>
          <p:cNvSpPr txBox="1"/>
          <p:nvPr/>
        </p:nvSpPr>
        <p:spPr>
          <a:xfrm>
            <a:off x="6593845" y="4680808"/>
            <a:ext cx="2317877" cy="338554"/>
          </a:xfrm>
          <a:prstGeom prst="rect">
            <a:avLst/>
          </a:prstGeom>
          <a:noFill/>
        </p:spPr>
        <p:txBody>
          <a:bodyPr wrap="square">
            <a:spAutoFit/>
          </a:bodyPr>
          <a:lstStyle/>
          <a:p>
            <a:pPr algn="ctr"/>
            <a:r>
              <a:rPr lang="en-US" sz="800" dirty="0"/>
              <a:t>University of Georgia Plant Pathology Archive on Wikimedia Commons. "</a:t>
            </a:r>
            <a:r>
              <a:rPr lang="en-US" sz="800" i="1" dirty="0"/>
              <a:t>Rhizopus stolonifera</a:t>
            </a:r>
            <a:r>
              <a:rPr lang="en-US" sz="800" dirty="0"/>
              <a:t>." </a:t>
            </a:r>
          </a:p>
        </p:txBody>
      </p:sp>
    </p:spTree>
    <p:extLst>
      <p:ext uri="{BB962C8B-B14F-4D97-AF65-F5344CB8AC3E}">
        <p14:creationId xmlns:p14="http://schemas.microsoft.com/office/powerpoint/2010/main" val="3652191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Mucoromycota and Zoopagomycota: The Conjugated Fungi</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Have thallus of coenocytic hyphae with haploid nuclei and organism in vegetative stage</a:t>
            </a:r>
          </a:p>
          <a:p>
            <a:r>
              <a:rPr lang="en-US" dirty="0"/>
              <a:t>Asexual reproduction</a:t>
            </a:r>
          </a:p>
          <a:p>
            <a:pPr lvl="1"/>
            <a:r>
              <a:rPr lang="en-US" dirty="0"/>
              <a:t>Usually reproduce asexually by producing sporangiospores</a:t>
            </a:r>
          </a:p>
          <a:p>
            <a:pPr lvl="1"/>
            <a:r>
              <a:rPr lang="en-US" dirty="0"/>
              <a:t>Sporangiospores connected by hyphae called stolons that grow rootlike structure called rhizoids that connect fungus to substrate</a:t>
            </a:r>
          </a:p>
          <a:p>
            <a:pPr lvl="1"/>
            <a:r>
              <a:rPr lang="en-US" dirty="0"/>
              <a:t>Example: Black tips of bread mold</a:t>
            </a:r>
          </a:p>
          <a:p>
            <a:pPr lvl="2"/>
            <a:r>
              <a:rPr lang="en-US" sz="2900" dirty="0"/>
              <a:t>Swollen sporangia packed with black spores</a:t>
            </a:r>
          </a:p>
          <a:p>
            <a:pPr lvl="1"/>
            <a:r>
              <a:rPr lang="en-US" dirty="0"/>
              <a:t>When spores land on substrate, they germinate and produce new mycelium</a:t>
            </a:r>
          </a:p>
          <a:p>
            <a:r>
              <a:rPr lang="en-US" dirty="0"/>
              <a:t>Sexual reproduction</a:t>
            </a:r>
          </a:p>
          <a:p>
            <a:pPr lvl="1"/>
            <a:r>
              <a:rPr lang="en-US" dirty="0"/>
              <a:t>Used in unfavorable environmental conditions</a:t>
            </a:r>
          </a:p>
          <a:p>
            <a:pPr lvl="1"/>
            <a:r>
              <a:rPr lang="en-US" dirty="0"/>
              <a:t>Two opposing mating strains (type + and type −)</a:t>
            </a:r>
          </a:p>
          <a:p>
            <a:pPr lvl="2"/>
            <a:r>
              <a:rPr lang="en-US" sz="2900" dirty="0"/>
              <a:t>Must be in close proximity for gametangia from hyphae to be produced and fuse, leading to karyogamy</a:t>
            </a:r>
            <a:endParaRPr lang="en-US" sz="2900" dirty="0">
              <a:solidFill>
                <a:srgbClr val="0000FF"/>
              </a:solidFill>
            </a:endParaRPr>
          </a:p>
        </p:txBody>
      </p:sp>
    </p:spTree>
    <p:extLst>
      <p:ext uri="{BB962C8B-B14F-4D97-AF65-F5344CB8AC3E}">
        <p14:creationId xmlns:p14="http://schemas.microsoft.com/office/powerpoint/2010/main" val="1604362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24.2 Figure 6</a:t>
            </a:r>
          </a:p>
        </p:txBody>
      </p:sp>
      <p:sp>
        <p:nvSpPr>
          <p:cNvPr id="6" name="Photo Credit 1">
            <a:extLst>
              <a:ext uri="{FF2B5EF4-FFF2-40B4-BE49-F238E27FC236}">
                <a16:creationId xmlns:a16="http://schemas.microsoft.com/office/drawing/2014/main" id="{5D7C2133-4477-AD45-B02E-E362DC7C8315}"/>
              </a:ext>
            </a:extLst>
          </p:cNvPr>
          <p:cNvSpPr txBox="1"/>
          <p:nvPr/>
        </p:nvSpPr>
        <p:spPr>
          <a:xfrm>
            <a:off x="2285999" y="5738327"/>
            <a:ext cx="4572000" cy="215444"/>
          </a:xfrm>
          <a:prstGeom prst="rect">
            <a:avLst/>
          </a:prstGeom>
          <a:noFill/>
        </p:spPr>
        <p:txBody>
          <a:bodyPr wrap="square">
            <a:spAutoFit/>
          </a:bodyPr>
          <a:lstStyle/>
          <a:p>
            <a:pPr algn="ctr"/>
            <a:r>
              <a:rPr lang="en-US" sz="800" dirty="0"/>
              <a:t>CNX OpenStax on Wikimedia Commons. "Zygomycete life cycle." </a:t>
            </a:r>
          </a:p>
        </p:txBody>
      </p:sp>
      <p:pic>
        <p:nvPicPr>
          <p:cNvPr id="2" name="Content Placeholder 6" descr="The asexual and sexual life cycles of zygomycetes are shown. In the asexual life cycle, 1n spores undergo mitosis to form long chains of cells called mycelia. Germination results in the formation of more spores. In the sexual life cycle, spores germinate to form mycelia with two different mating types: plus and minus. If the plus and minus mating types are in close proximity, extensions called gametangia form between them. In a process called plasmogamy, the gametangia fuse to form a zygosporangium with multiple haploid nuclei. A thick, protective coat forms around the zygosporangium. In a process called karyogamy, the nuclei fuse to form a zygote with multiple diploid (2n) nuclei. The zygote undergoes meiosis and germination. A sporangium grows on a short stalk. Haploid spores are formed inside. The spores germinate, ending the cycle.">
            <a:extLst>
              <a:ext uri="{FF2B5EF4-FFF2-40B4-BE49-F238E27FC236}">
                <a16:creationId xmlns:a16="http://schemas.microsoft.com/office/drawing/2014/main" id="{81C5AC5B-EAC7-C269-FAE5-E08C5D1AEC31}"/>
              </a:ext>
            </a:extLst>
          </p:cNvPr>
          <p:cNvPicPr>
            <a:picLocks noGrp="1" noChangeAspect="1"/>
          </p:cNvPicPr>
          <p:nvPr>
            <p:ph idx="1"/>
          </p:nvPr>
        </p:nvPicPr>
        <p:blipFill>
          <a:blip r:embed="rId3"/>
          <a:srcRect l="28704" t="5332" r="27777" b="4668"/>
          <a:stretch/>
        </p:blipFill>
        <p:spPr>
          <a:xfrm>
            <a:off x="2552699" y="1108954"/>
            <a:ext cx="4038599" cy="4640092"/>
          </a:xfrm>
        </p:spPr>
      </p:pic>
    </p:spTree>
    <p:extLst>
      <p:ext uri="{BB962C8B-B14F-4D97-AF65-F5344CB8AC3E}">
        <p14:creationId xmlns:p14="http://schemas.microsoft.com/office/powerpoint/2010/main" val="1142312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Mucoromycota and Zoopagomycota: The Conjugated Fungi</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901440"/>
          </a:xfrm>
          <a:prstGeom prst="rect">
            <a:avLst/>
          </a:prstGeom>
        </p:spPr>
        <p:txBody>
          <a:bodyPr>
            <a:normAutofit fontScale="77500" lnSpcReduction="20000"/>
          </a:bodyPr>
          <a:lstStyle/>
          <a:p>
            <a:r>
              <a:rPr lang="en-US" sz="2600" dirty="0"/>
              <a:t>Each zygospore contain several diploid nuclei</a:t>
            </a:r>
          </a:p>
          <a:p>
            <a:pPr lvl="1"/>
            <a:r>
              <a:rPr lang="en-US" sz="2600" b="1" dirty="0"/>
              <a:t>Zygospore</a:t>
            </a:r>
            <a:r>
              <a:rPr lang="en-US" sz="2600" dirty="0"/>
              <a:t>: structure with a thick cell wall that contains the zygote in zygomycetes</a:t>
            </a:r>
          </a:p>
          <a:p>
            <a:pPr lvl="1"/>
            <a:r>
              <a:rPr lang="en-US" sz="2600" dirty="0"/>
              <a:t>Have thick coats that protect them from desiccation (drying out) and other hazards</a:t>
            </a:r>
          </a:p>
          <a:p>
            <a:pPr lvl="1"/>
            <a:r>
              <a:rPr lang="en-US" sz="2600" dirty="0"/>
              <a:t>Remain dormant until environmental conditions become favorable</a:t>
            </a:r>
          </a:p>
          <a:p>
            <a:pPr lvl="1"/>
            <a:r>
              <a:rPr lang="en-US" sz="2600" dirty="0"/>
              <a:t>During germination, zygospore undergoes meiosis and produces haploid spores that grow into new organism</a:t>
            </a:r>
          </a:p>
          <a:p>
            <a:pPr lvl="2"/>
            <a:r>
              <a:rPr lang="en-US" sz="2600" dirty="0"/>
              <a:t>Called conjugation (different from conjugation in bacteria and protists)</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5" name="Caption 1">
            <a:extLst>
              <a:ext uri="{FF2B5EF4-FFF2-40B4-BE49-F238E27FC236}">
                <a16:creationId xmlns:a16="http://schemas.microsoft.com/office/drawing/2014/main" id="{E477290C-ABC6-48C2-4A1A-FB6BD2D1ED77}"/>
              </a:ext>
              <a:ext uri="{C183D7F6-B498-43B3-948B-1728B52AA6E4}">
                <adec:decorative xmlns:adec="http://schemas.microsoft.com/office/drawing/2017/decorative" val="0"/>
              </a:ext>
            </a:extLst>
          </p:cNvPr>
          <p:cNvSpPr txBox="1"/>
          <p:nvPr/>
        </p:nvSpPr>
        <p:spPr>
          <a:xfrm>
            <a:off x="630357" y="4648200"/>
            <a:ext cx="3387487" cy="1169551"/>
          </a:xfrm>
          <a:prstGeom prst="rect">
            <a:avLst/>
          </a:prstGeom>
          <a:noFill/>
        </p:spPr>
        <p:txBody>
          <a:bodyPr wrap="square" rtlCol="0">
            <a:spAutoFit/>
          </a:bodyPr>
          <a:lstStyle/>
          <a:p>
            <a:r>
              <a:rPr lang="en-US" sz="1400" b="1" dirty="0"/>
              <a:t>24.2 Figure 7: </a:t>
            </a:r>
            <a:r>
              <a:rPr lang="en-US" sz="1400" dirty="0"/>
              <a:t>Asexual sporangia grow at the end of stalks, which appear as (a) white fuzz seen on this bread mold, </a:t>
            </a:r>
            <a:r>
              <a:rPr lang="en-US" sz="1400" i="1" dirty="0"/>
              <a:t>Rhizopus stolonifer</a:t>
            </a:r>
            <a:r>
              <a:rPr lang="en-US" sz="1400" dirty="0"/>
              <a:t>. (b) The black tips of black mold are the spore-containing sporangia.</a:t>
            </a:r>
          </a:p>
        </p:txBody>
      </p:sp>
      <p:pic>
        <p:nvPicPr>
          <p:cNvPr id="2" name="Content Placeholder 6" descr="Two images: (a) shows white fuzz on bread; (b) shows a micrograph of black mold.">
            <a:extLst>
              <a:ext uri="{FF2B5EF4-FFF2-40B4-BE49-F238E27FC236}">
                <a16:creationId xmlns:a16="http://schemas.microsoft.com/office/drawing/2014/main" id="{1B073533-F417-A8FB-B7D1-2573233075CB}"/>
              </a:ext>
            </a:extLst>
          </p:cNvPr>
          <p:cNvPicPr>
            <a:picLocks noChangeAspect="1"/>
          </p:cNvPicPr>
          <p:nvPr/>
        </p:nvPicPr>
        <p:blipFill>
          <a:blip r:embed="rId2"/>
          <a:srcRect l="4630" t="6999" r="3704" b="7668"/>
          <a:stretch/>
        </p:blipFill>
        <p:spPr>
          <a:xfrm>
            <a:off x="4026218" y="3828717"/>
            <a:ext cx="4089324" cy="2114883"/>
          </a:xfrm>
          <a:prstGeom prst="rect">
            <a:avLst/>
          </a:prstGeom>
        </p:spPr>
      </p:pic>
      <p:sp>
        <p:nvSpPr>
          <p:cNvPr id="6" name="Photo Credit 1">
            <a:extLst>
              <a:ext uri="{FF2B5EF4-FFF2-40B4-BE49-F238E27FC236}">
                <a16:creationId xmlns:a16="http://schemas.microsoft.com/office/drawing/2014/main" id="{64B2C71E-A4F8-E1A9-EF68-637A721024DD}"/>
              </a:ext>
            </a:extLst>
          </p:cNvPr>
          <p:cNvSpPr txBox="1"/>
          <p:nvPr/>
        </p:nvSpPr>
        <p:spPr>
          <a:xfrm>
            <a:off x="2743200" y="6096000"/>
            <a:ext cx="4572000" cy="338554"/>
          </a:xfrm>
          <a:prstGeom prst="rect">
            <a:avLst/>
          </a:prstGeom>
          <a:noFill/>
        </p:spPr>
        <p:txBody>
          <a:bodyPr wrap="square">
            <a:spAutoFit/>
          </a:bodyPr>
          <a:lstStyle/>
          <a:p>
            <a:pPr algn="ctr"/>
            <a:r>
              <a:rPr lang="en-US" sz="800" dirty="0"/>
              <a:t>Matt Wharton on Wikimedia Commons. "Bread mold."</a:t>
            </a:r>
          </a:p>
          <a:p>
            <a:pPr algn="ctr"/>
            <a:r>
              <a:rPr lang="en-US" sz="800" dirty="0"/>
              <a:t>Ramy algayar on Wikimedia Commons. "Black mold."</a:t>
            </a:r>
          </a:p>
        </p:txBody>
      </p:sp>
    </p:spTree>
    <p:extLst>
      <p:ext uri="{BB962C8B-B14F-4D97-AF65-F5344CB8AC3E}">
        <p14:creationId xmlns:p14="http://schemas.microsoft.com/office/powerpoint/2010/main" val="196244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Ascomycota: The Sac Fungi</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r>
              <a:rPr lang="en-US" b="1" dirty="0"/>
              <a:t>Ascomycota</a:t>
            </a:r>
            <a:r>
              <a:rPr lang="en-US" dirty="0"/>
              <a:t>: phylum of fungi that store spores in a sac called ascus (also, sac fungi); largest phylum</a:t>
            </a:r>
          </a:p>
          <a:p>
            <a:pPr lvl="1"/>
            <a:r>
              <a:rPr lang="en-US" b="1" dirty="0"/>
              <a:t>Ascus</a:t>
            </a:r>
            <a:r>
              <a:rPr lang="en-US" dirty="0"/>
              <a:t>: (plural, </a:t>
            </a:r>
            <a:r>
              <a:rPr lang="en-US" i="1" dirty="0"/>
              <a:t>asci</a:t>
            </a:r>
            <a:r>
              <a:rPr lang="en-US" dirty="0"/>
              <a:t>) saclike structure that contains haploid ascospores</a:t>
            </a:r>
          </a:p>
          <a:p>
            <a:r>
              <a:rPr lang="en-US" dirty="0"/>
              <a:t>Produce hyphae divided by perforated septa, allowing streaming of cytoplasm from one cell to another</a:t>
            </a:r>
          </a:p>
          <a:p>
            <a:r>
              <a:rPr lang="en-US" dirty="0"/>
              <a:t>Conidia and asci (used for asexual and sexual reproduction, respectively) separated from vegetative hyphae by blocked (non-perforated) septa</a:t>
            </a:r>
          </a:p>
          <a:p>
            <a:pPr lvl="1"/>
            <a:r>
              <a:rPr lang="en-US" b="1" dirty="0"/>
              <a:t>Conidia</a:t>
            </a:r>
            <a:r>
              <a:rPr lang="en-US" dirty="0"/>
              <a:t>: asexual spores</a:t>
            </a:r>
          </a:p>
        </p:txBody>
      </p:sp>
    </p:spTree>
    <p:extLst>
      <p:ext uri="{BB962C8B-B14F-4D97-AF65-F5344CB8AC3E}">
        <p14:creationId xmlns:p14="http://schemas.microsoft.com/office/powerpoint/2010/main" val="69295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Ascomycota: The Sac Fungi</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6172200" cy="4587240"/>
          </a:xfrm>
          <a:prstGeom prst="rect">
            <a:avLst/>
          </a:prstGeom>
        </p:spPr>
        <p:txBody>
          <a:bodyPr>
            <a:normAutofit/>
          </a:bodyPr>
          <a:lstStyle/>
          <a:p>
            <a:pPr marL="0" indent="0">
              <a:lnSpc>
                <a:spcPct val="90000"/>
              </a:lnSpc>
              <a:buNone/>
            </a:pPr>
            <a:r>
              <a:rPr lang="en-US" sz="2000" dirty="0"/>
              <a:t>Commercial importance:</a:t>
            </a:r>
          </a:p>
          <a:p>
            <a:pPr>
              <a:lnSpc>
                <a:spcPct val="90000"/>
              </a:lnSpc>
            </a:pPr>
            <a:r>
              <a:rPr lang="en-US" sz="2000" dirty="0"/>
              <a:t>Yeasts for baking, brewing, and wine fermentation</a:t>
            </a:r>
          </a:p>
          <a:p>
            <a:pPr lvl="1">
              <a:lnSpc>
                <a:spcPct val="90000"/>
              </a:lnSpc>
            </a:pPr>
            <a:r>
              <a:rPr lang="en-US" sz="2000" dirty="0"/>
              <a:t>Example: </a:t>
            </a:r>
            <a:r>
              <a:rPr lang="en-US" sz="2000" i="1" dirty="0"/>
              <a:t>Aspergillus oryzae </a:t>
            </a:r>
            <a:r>
              <a:rPr lang="en-US" sz="2000" dirty="0"/>
              <a:t>used in fermentation of rice to produce sake</a:t>
            </a:r>
          </a:p>
          <a:p>
            <a:pPr>
              <a:lnSpc>
                <a:spcPct val="90000"/>
              </a:lnSpc>
            </a:pPr>
            <a:r>
              <a:rPr lang="en-US" sz="2000" dirty="0"/>
              <a:t>Food delicacies, such as truffles and morels</a:t>
            </a:r>
          </a:p>
          <a:p>
            <a:pPr>
              <a:lnSpc>
                <a:spcPct val="90000"/>
              </a:lnSpc>
            </a:pPr>
            <a:r>
              <a:rPr lang="en-US" sz="2000" dirty="0"/>
              <a:t>Parasitize plants and animals (including humans)</a:t>
            </a:r>
          </a:p>
          <a:p>
            <a:pPr lvl="1">
              <a:lnSpc>
                <a:spcPct val="90000"/>
              </a:lnSpc>
            </a:pPr>
            <a:r>
              <a:rPr lang="en-US" sz="2000" dirty="0"/>
              <a:t>Example: Fungal pneumonia</a:t>
            </a:r>
          </a:p>
          <a:p>
            <a:pPr lvl="2">
              <a:lnSpc>
                <a:spcPct val="90000"/>
              </a:lnSpc>
            </a:pPr>
            <a:r>
              <a:rPr lang="en-US" sz="2000" dirty="0"/>
              <a:t>Significant threat to AIDS patients with compromised immune systems</a:t>
            </a:r>
          </a:p>
          <a:p>
            <a:pPr lvl="1">
              <a:lnSpc>
                <a:spcPct val="90000"/>
              </a:lnSpc>
            </a:pPr>
            <a:r>
              <a:rPr lang="en-US" sz="2000" dirty="0"/>
              <a:t>Can infest and destroy crops directly</a:t>
            </a:r>
          </a:p>
          <a:p>
            <a:pPr lvl="1">
              <a:lnSpc>
                <a:spcPct val="90000"/>
              </a:lnSpc>
            </a:pPr>
            <a:r>
              <a:rPr lang="en-US" sz="2000" dirty="0"/>
              <a:t>Can produce secondary metabolites to make crops unfit for consumption</a:t>
            </a:r>
          </a:p>
        </p:txBody>
      </p:sp>
      <p:pic>
        <p:nvPicPr>
          <p:cNvPr id="2" name="Content Placeholder 6" descr="A photograph shows a pile of rice with gray dots covering it.">
            <a:extLst>
              <a:ext uri="{FF2B5EF4-FFF2-40B4-BE49-F238E27FC236}">
                <a16:creationId xmlns:a16="http://schemas.microsoft.com/office/drawing/2014/main" id="{897F4929-6810-41B1-6D7A-DDA48F93F7B9}"/>
              </a:ext>
            </a:extLst>
          </p:cNvPr>
          <p:cNvPicPr>
            <a:picLocks noChangeAspect="1"/>
          </p:cNvPicPr>
          <p:nvPr/>
        </p:nvPicPr>
        <p:blipFill>
          <a:blip r:embed="rId2"/>
          <a:srcRect l="18518" t="7000" r="17592" b="6001"/>
          <a:stretch/>
        </p:blipFill>
        <p:spPr>
          <a:xfrm>
            <a:off x="6174725" y="2239610"/>
            <a:ext cx="2820276" cy="2133600"/>
          </a:xfrm>
          <a:prstGeom prst="rect">
            <a:avLst/>
          </a:prstGeom>
        </p:spPr>
      </p:pic>
      <p:sp>
        <p:nvSpPr>
          <p:cNvPr id="4" name="Caption 1">
            <a:extLst>
              <a:ext uri="{FF2B5EF4-FFF2-40B4-BE49-F238E27FC236}">
                <a16:creationId xmlns:a16="http://schemas.microsoft.com/office/drawing/2014/main" id="{337BE675-34D7-8E41-420E-60D4B055B57D}"/>
              </a:ext>
              <a:ext uri="{C183D7F6-B498-43B3-948B-1728B52AA6E4}">
                <adec:decorative xmlns:adec="http://schemas.microsoft.com/office/drawing/2017/decorative" val="0"/>
              </a:ext>
            </a:extLst>
          </p:cNvPr>
          <p:cNvSpPr txBox="1"/>
          <p:nvPr/>
        </p:nvSpPr>
        <p:spPr>
          <a:xfrm>
            <a:off x="6388241" y="4353951"/>
            <a:ext cx="2393244" cy="738664"/>
          </a:xfrm>
          <a:prstGeom prst="rect">
            <a:avLst/>
          </a:prstGeom>
          <a:noFill/>
        </p:spPr>
        <p:txBody>
          <a:bodyPr wrap="square" rtlCol="0">
            <a:spAutoFit/>
          </a:bodyPr>
          <a:lstStyle/>
          <a:p>
            <a:pPr algn="ctr"/>
            <a:r>
              <a:rPr lang="en-US" sz="1400" b="1" dirty="0"/>
              <a:t>24.2 Figure 8: </a:t>
            </a:r>
            <a:r>
              <a:rPr lang="en-US" sz="1400" i="1" dirty="0"/>
              <a:t>Aspergillus oryzae</a:t>
            </a:r>
            <a:r>
              <a:rPr lang="en-US" sz="1400" dirty="0"/>
              <a:t>, shown as dark-gray coloration, growing over rice</a:t>
            </a:r>
          </a:p>
        </p:txBody>
      </p:sp>
      <p:sp>
        <p:nvSpPr>
          <p:cNvPr id="5" name="Photo Credit 1">
            <a:extLst>
              <a:ext uri="{FF2B5EF4-FFF2-40B4-BE49-F238E27FC236}">
                <a16:creationId xmlns:a16="http://schemas.microsoft.com/office/drawing/2014/main" id="{E09E61CE-00EA-A43B-528C-13B76598D3EF}"/>
              </a:ext>
            </a:extLst>
          </p:cNvPr>
          <p:cNvSpPr txBox="1"/>
          <p:nvPr/>
        </p:nvSpPr>
        <p:spPr>
          <a:xfrm>
            <a:off x="5298863" y="5148347"/>
            <a:ext cx="4572000" cy="215444"/>
          </a:xfrm>
          <a:prstGeom prst="rect">
            <a:avLst/>
          </a:prstGeom>
          <a:noFill/>
        </p:spPr>
        <p:txBody>
          <a:bodyPr wrap="square">
            <a:spAutoFit/>
          </a:bodyPr>
          <a:lstStyle/>
          <a:p>
            <a:pPr algn="ctr"/>
            <a:r>
              <a:rPr lang="en-US" sz="800" dirty="0"/>
              <a:t>Forrest O. on Wikimedia Commons. "</a:t>
            </a:r>
            <a:r>
              <a:rPr lang="en-US" sz="800" i="1" dirty="0"/>
              <a:t>Aspergillus oryzae </a:t>
            </a:r>
            <a:r>
              <a:rPr lang="en-US" sz="800" dirty="0"/>
              <a:t>growing on rice."</a:t>
            </a:r>
          </a:p>
        </p:txBody>
      </p:sp>
    </p:spTree>
    <p:extLst>
      <p:ext uri="{BB962C8B-B14F-4D97-AF65-F5344CB8AC3E}">
        <p14:creationId xmlns:p14="http://schemas.microsoft.com/office/powerpoint/2010/main" val="2286484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24.2 Figure </a:t>
            </a:r>
            <a:r>
              <a:rPr lang="en-US" dirty="0">
                <a:solidFill>
                  <a:schemeClr val="accent1"/>
                </a:solidFill>
              </a:rPr>
              <a:t>9</a:t>
            </a:r>
            <a:endParaRPr lang="en-US" sz="3200" dirty="0">
              <a:solidFill>
                <a:schemeClr val="accent1"/>
              </a:solidFill>
            </a:endParaRPr>
          </a:p>
        </p:txBody>
      </p:sp>
      <p:sp>
        <p:nvSpPr>
          <p:cNvPr id="6" name="Photo Credit 1">
            <a:extLst>
              <a:ext uri="{FF2B5EF4-FFF2-40B4-BE49-F238E27FC236}">
                <a16:creationId xmlns:a16="http://schemas.microsoft.com/office/drawing/2014/main" id="{DF8E39AF-7526-13E7-C510-8AA920F218FA}"/>
              </a:ext>
            </a:extLst>
          </p:cNvPr>
          <p:cNvSpPr txBox="1"/>
          <p:nvPr/>
        </p:nvSpPr>
        <p:spPr>
          <a:xfrm>
            <a:off x="2286000" y="5791200"/>
            <a:ext cx="4572000" cy="215444"/>
          </a:xfrm>
          <a:prstGeom prst="rect">
            <a:avLst/>
          </a:prstGeom>
          <a:noFill/>
        </p:spPr>
        <p:txBody>
          <a:bodyPr wrap="square">
            <a:spAutoFit/>
          </a:bodyPr>
          <a:lstStyle/>
          <a:p>
            <a:pPr algn="ctr"/>
            <a:r>
              <a:rPr lang="en-US" sz="800" dirty="0"/>
              <a:t>CNX OpenStax on Wikimedia Commons. "Ascomycete life cycle."</a:t>
            </a:r>
          </a:p>
        </p:txBody>
      </p:sp>
      <p:pic>
        <p:nvPicPr>
          <p:cNvPr id="2" name="Content Placeholder 5" descr="Ascomycetes have both sexual and asexual life cycles. In the asexual life cycle, the haploid (1n) mycelium branches into a chain of cells called the conidiophore. Spores bud from the end of the conidiophore and germinate to form more mycelia. In the sexual life cycle, a round structure called an antheridium buds from the male strain, and a similar structure called the ascogonium buds from the female strain. In a process called plasmogamy, the ascogonium and antheridium fuse to form a cell with multiple haploid nuclei. Mitosis and cell division result in the growth of many hyphae, which form a fruiting body called the ascocarp. The hyphae are dikaryotic, meaning they have two haploid nuclei. Asci form at the tips of these hyphae. In a process called karyogamy, the nuclei in the asci fuse to form a diploid (2n) zygote. The zygote undergoes meiosis without cell division, resulting in an ascus with four 1n nuclei arranged in a row. Each nucleus undergoes mitosis, resulting in eight ascospores, which are also arranged in a row at the tip of the hyphae. Dispersal and germination results in the growth of new mycelia.">
            <a:extLst>
              <a:ext uri="{FF2B5EF4-FFF2-40B4-BE49-F238E27FC236}">
                <a16:creationId xmlns:a16="http://schemas.microsoft.com/office/drawing/2014/main" id="{F9F3309F-5347-3D1B-8221-D98BC106ECE1}"/>
              </a:ext>
            </a:extLst>
          </p:cNvPr>
          <p:cNvPicPr>
            <a:picLocks noGrp="1" noChangeAspect="1"/>
          </p:cNvPicPr>
          <p:nvPr>
            <p:ph idx="1"/>
          </p:nvPr>
        </p:nvPicPr>
        <p:blipFill>
          <a:blip r:embed="rId3"/>
          <a:srcRect l="27778" t="5332" r="28703" b="4668"/>
          <a:stretch/>
        </p:blipFill>
        <p:spPr>
          <a:xfrm>
            <a:off x="2552700" y="1108953"/>
            <a:ext cx="4038600" cy="4640094"/>
          </a:xfrm>
        </p:spPr>
      </p:pic>
    </p:spTree>
    <p:extLst>
      <p:ext uri="{BB962C8B-B14F-4D97-AF65-F5344CB8AC3E}">
        <p14:creationId xmlns:p14="http://schemas.microsoft.com/office/powerpoint/2010/main" val="4191949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Ascomycota: The Sac Fungi</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Asexual reproduction:</a:t>
            </a:r>
          </a:p>
          <a:p>
            <a:pPr lvl="1"/>
            <a:r>
              <a:rPr lang="en-US" dirty="0"/>
              <a:t>Frequent</a:t>
            </a:r>
          </a:p>
          <a:p>
            <a:pPr lvl="1"/>
            <a:r>
              <a:rPr lang="en-US" dirty="0"/>
              <a:t>Involves production of conidiophores that release haploid conidiospores</a:t>
            </a:r>
          </a:p>
          <a:p>
            <a:r>
              <a:rPr lang="en-US" dirty="0"/>
              <a:t>Sexual reproduction:</a:t>
            </a:r>
          </a:p>
          <a:p>
            <a:pPr lvl="1"/>
            <a:r>
              <a:rPr lang="en-US" dirty="0"/>
              <a:t>Starts with development of hyphae from either one of two types of mating strains</a:t>
            </a:r>
          </a:p>
          <a:p>
            <a:pPr lvl="2"/>
            <a:r>
              <a:rPr lang="en-US" dirty="0"/>
              <a:t>Male: Produces antheridium</a:t>
            </a:r>
          </a:p>
          <a:p>
            <a:pPr lvl="2"/>
            <a:r>
              <a:rPr lang="en-US" dirty="0"/>
              <a:t>Female: Develops an ascogonium</a:t>
            </a:r>
          </a:p>
        </p:txBody>
      </p:sp>
    </p:spTree>
    <p:extLst>
      <p:ext uri="{BB962C8B-B14F-4D97-AF65-F5344CB8AC3E}">
        <p14:creationId xmlns:p14="http://schemas.microsoft.com/office/powerpoint/2010/main" val="3846269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Ascomycota: The Sac Fungi</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444240"/>
          </a:xfrm>
          <a:prstGeom prst="rect">
            <a:avLst/>
          </a:prstGeom>
        </p:spPr>
        <p:txBody>
          <a:bodyPr>
            <a:normAutofit fontScale="70000" lnSpcReduction="20000"/>
          </a:bodyPr>
          <a:lstStyle/>
          <a:p>
            <a:pPr marL="0" indent="0">
              <a:buNone/>
            </a:pPr>
            <a:r>
              <a:rPr lang="en-US" dirty="0"/>
              <a:t>Sexual reproduction:</a:t>
            </a:r>
          </a:p>
          <a:p>
            <a:r>
              <a:rPr lang="en-US" dirty="0"/>
              <a:t>Plasmogamy: Antheridium and ascogonium combine but nuclei do not</a:t>
            </a:r>
          </a:p>
          <a:p>
            <a:pPr lvl="1"/>
            <a:r>
              <a:rPr lang="en-US" sz="3000" dirty="0"/>
              <a:t>Dikaryotic ascogenous hyphae arise from dikaryon (cell has pairs of nuclei: one male and one female)</a:t>
            </a:r>
          </a:p>
          <a:p>
            <a:r>
              <a:rPr lang="en-US" dirty="0"/>
              <a:t>Karyogamy: In each ascus, two haploid nuclei fuse</a:t>
            </a:r>
          </a:p>
          <a:p>
            <a:pPr lvl="1"/>
            <a:r>
              <a:rPr lang="en-US" sz="3000" dirty="0"/>
              <a:t>Thousands of asci fill ascocarp</a:t>
            </a:r>
          </a:p>
          <a:p>
            <a:pPr lvl="2"/>
            <a:r>
              <a:rPr lang="en-US" sz="3000" b="1" dirty="0"/>
              <a:t>Ascocarp</a:t>
            </a:r>
            <a:r>
              <a:rPr lang="en-US" sz="3000" dirty="0"/>
              <a:t>: fruiting body of ascomycetes</a:t>
            </a:r>
          </a:p>
          <a:p>
            <a:pPr lvl="1"/>
            <a:r>
              <a:rPr lang="en-US" sz="3000" dirty="0"/>
              <a:t>Diploid nucleus in each ascus becomes haploid through meiosis</a:t>
            </a:r>
          </a:p>
          <a:p>
            <a:pPr lvl="1"/>
            <a:r>
              <a:rPr lang="en-US" sz="3000" dirty="0"/>
              <a:t>Spore walls form around nucleus</a:t>
            </a:r>
          </a:p>
          <a:p>
            <a:r>
              <a:rPr lang="en-US" dirty="0"/>
              <a:t>Ascospores released, germinate, and form hyphae that disseminate in environment and start new mycelia </a:t>
            </a:r>
          </a:p>
        </p:txBody>
      </p:sp>
      <p:sp>
        <p:nvSpPr>
          <p:cNvPr id="5" name="Caption 1">
            <a:extLst>
              <a:ext uri="{FF2B5EF4-FFF2-40B4-BE49-F238E27FC236}">
                <a16:creationId xmlns:a16="http://schemas.microsoft.com/office/drawing/2014/main" id="{D8601A8C-5D1A-7977-46AD-F67A96E2A398}"/>
              </a:ext>
              <a:ext uri="{C183D7F6-B498-43B3-948B-1728B52AA6E4}">
                <adec:decorative xmlns:adec="http://schemas.microsoft.com/office/drawing/2017/decorative" val="0"/>
              </a:ext>
            </a:extLst>
          </p:cNvPr>
          <p:cNvSpPr txBox="1"/>
          <p:nvPr/>
        </p:nvSpPr>
        <p:spPr>
          <a:xfrm>
            <a:off x="2438400" y="4835016"/>
            <a:ext cx="3200400" cy="954107"/>
          </a:xfrm>
          <a:prstGeom prst="rect">
            <a:avLst/>
          </a:prstGeom>
          <a:noFill/>
        </p:spPr>
        <p:txBody>
          <a:bodyPr wrap="square" rtlCol="0">
            <a:spAutoFit/>
          </a:bodyPr>
          <a:lstStyle/>
          <a:p>
            <a:r>
              <a:rPr lang="en-US" sz="1400" b="1" dirty="0"/>
              <a:t>24.2 Figure 10: </a:t>
            </a:r>
            <a:r>
              <a:rPr lang="en-US" sz="1400" dirty="0"/>
              <a:t>This bright field light micrograph displays a linear arrangement of ascospores in the asci of the fungus </a:t>
            </a:r>
            <a:r>
              <a:rPr lang="en-US" sz="1400" i="1" dirty="0"/>
              <a:t>Sordaria macrospora</a:t>
            </a:r>
            <a:r>
              <a:rPr lang="en-US" sz="1400" dirty="0"/>
              <a:t>.</a:t>
            </a:r>
          </a:p>
        </p:txBody>
      </p:sp>
      <p:pic>
        <p:nvPicPr>
          <p:cNvPr id="2" name="Content Placeholder 6" descr="A micrograph shows ascospores lined up linearly branching off from what appears to be a single branch.">
            <a:extLst>
              <a:ext uri="{FF2B5EF4-FFF2-40B4-BE49-F238E27FC236}">
                <a16:creationId xmlns:a16="http://schemas.microsoft.com/office/drawing/2014/main" id="{63B0F83D-9730-D79E-7BB4-77222E3FB2CB}"/>
              </a:ext>
            </a:extLst>
          </p:cNvPr>
          <p:cNvPicPr>
            <a:picLocks noChangeAspect="1"/>
          </p:cNvPicPr>
          <p:nvPr/>
        </p:nvPicPr>
        <p:blipFill>
          <a:blip r:embed="rId2"/>
          <a:srcRect l="16667" t="7000" r="15741" b="6001"/>
          <a:stretch/>
        </p:blipFill>
        <p:spPr>
          <a:xfrm>
            <a:off x="5635451" y="4402283"/>
            <a:ext cx="1939451" cy="1386840"/>
          </a:xfrm>
          <a:prstGeom prst="rect">
            <a:avLst/>
          </a:prstGeom>
        </p:spPr>
      </p:pic>
      <p:sp>
        <p:nvSpPr>
          <p:cNvPr id="6" name="Photo Credit 1">
            <a:extLst>
              <a:ext uri="{FF2B5EF4-FFF2-40B4-BE49-F238E27FC236}">
                <a16:creationId xmlns:a16="http://schemas.microsoft.com/office/drawing/2014/main" id="{418568E5-7576-4BBF-5B1D-4794DF9ECF23}"/>
              </a:ext>
            </a:extLst>
          </p:cNvPr>
          <p:cNvSpPr txBox="1"/>
          <p:nvPr/>
        </p:nvSpPr>
        <p:spPr>
          <a:xfrm>
            <a:off x="4286878" y="5795822"/>
            <a:ext cx="4572000" cy="215444"/>
          </a:xfrm>
          <a:prstGeom prst="rect">
            <a:avLst/>
          </a:prstGeom>
          <a:noFill/>
        </p:spPr>
        <p:txBody>
          <a:bodyPr wrap="square">
            <a:spAutoFit/>
          </a:bodyPr>
          <a:lstStyle/>
          <a:p>
            <a:pPr algn="ctr"/>
            <a:r>
              <a:rPr lang="en-US" sz="800" dirty="0"/>
              <a:t>Aurora Storlazzi on Wikimedia Commons. "Ascospores in the asci of </a:t>
            </a:r>
            <a:r>
              <a:rPr lang="en-US" sz="800" i="1" dirty="0"/>
              <a:t>Sordaria macrospora</a:t>
            </a:r>
            <a:r>
              <a:rPr lang="en-US" sz="800" dirty="0"/>
              <a:t>."</a:t>
            </a:r>
          </a:p>
        </p:txBody>
      </p:sp>
    </p:spTree>
    <p:extLst>
      <p:ext uri="{BB962C8B-B14F-4D97-AF65-F5344CB8AC3E}">
        <p14:creationId xmlns:p14="http://schemas.microsoft.com/office/powerpoint/2010/main" val="4077948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Basidiomycota: The Club Fungi</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5486400" cy="4587240"/>
          </a:xfrm>
          <a:prstGeom prst="rect">
            <a:avLst/>
          </a:prstGeom>
        </p:spPr>
        <p:txBody>
          <a:bodyPr>
            <a:normAutofit fontScale="92500" lnSpcReduction="20000"/>
          </a:bodyPr>
          <a:lstStyle/>
          <a:p>
            <a:pPr marL="0" indent="0">
              <a:buNone/>
            </a:pPr>
            <a:r>
              <a:rPr lang="en-US" b="1" dirty="0"/>
              <a:t>Basidiomycota</a:t>
            </a:r>
            <a:r>
              <a:rPr lang="en-US" dirty="0"/>
              <a:t>: phylum of fungi that produce club-shaped structures (basidia) that contain spores (also, club fungi)</a:t>
            </a:r>
          </a:p>
          <a:p>
            <a:r>
              <a:rPr lang="en-US" b="1" dirty="0"/>
              <a:t>Basidium</a:t>
            </a:r>
            <a:r>
              <a:rPr lang="en-US" dirty="0"/>
              <a:t>: club-shaped fruiting body of basidiomycetes </a:t>
            </a:r>
          </a:p>
          <a:p>
            <a:pPr lvl="1"/>
            <a:r>
              <a:rPr lang="en-US" sz="3000" dirty="0"/>
              <a:t>Reproductive organs contained in the mushroom</a:t>
            </a:r>
          </a:p>
          <a:p>
            <a:r>
              <a:rPr lang="en-US" dirty="0"/>
              <a:t>Also called gill fungi because of gill-like structures on underside of cap</a:t>
            </a:r>
          </a:p>
          <a:p>
            <a:r>
              <a:rPr lang="en-US" dirty="0"/>
              <a:t>Includes shelf fungi, which cling to bark like shelves</a:t>
            </a:r>
          </a:p>
        </p:txBody>
      </p:sp>
      <p:pic>
        <p:nvPicPr>
          <p:cNvPr id="2" name="Content Placeholder 6" descr="A photograph shows a ring of mushrooms growing around a tree.">
            <a:extLst>
              <a:ext uri="{FF2B5EF4-FFF2-40B4-BE49-F238E27FC236}">
                <a16:creationId xmlns:a16="http://schemas.microsoft.com/office/drawing/2014/main" id="{5C59700F-8B15-D594-F8FD-9BD5794BD73A}"/>
              </a:ext>
            </a:extLst>
          </p:cNvPr>
          <p:cNvPicPr>
            <a:picLocks noChangeAspect="1"/>
          </p:cNvPicPr>
          <p:nvPr/>
        </p:nvPicPr>
        <p:blipFill>
          <a:blip r:embed="rId2"/>
          <a:srcRect l="18520" t="7000" r="17592" b="6001"/>
          <a:stretch/>
        </p:blipFill>
        <p:spPr>
          <a:xfrm>
            <a:off x="6073866" y="1657040"/>
            <a:ext cx="2667000" cy="2017643"/>
          </a:xfrm>
          <a:prstGeom prst="rect">
            <a:avLst/>
          </a:prstGeom>
        </p:spPr>
      </p:pic>
      <p:sp>
        <p:nvSpPr>
          <p:cNvPr id="8" name="Caption 1">
            <a:extLst>
              <a:ext uri="{FF2B5EF4-FFF2-40B4-BE49-F238E27FC236}">
                <a16:creationId xmlns:a16="http://schemas.microsoft.com/office/drawing/2014/main" id="{4DE5C34F-144E-D8C1-21C6-8C0A81E957DA}"/>
              </a:ext>
              <a:ext uri="{C183D7F6-B498-43B3-948B-1728B52AA6E4}">
                <adec:decorative xmlns:adec="http://schemas.microsoft.com/office/drawing/2017/decorative" val="0"/>
              </a:ext>
            </a:extLst>
          </p:cNvPr>
          <p:cNvSpPr txBox="1"/>
          <p:nvPr/>
        </p:nvSpPr>
        <p:spPr>
          <a:xfrm>
            <a:off x="5867401" y="3674683"/>
            <a:ext cx="3003732" cy="1384995"/>
          </a:xfrm>
          <a:prstGeom prst="rect">
            <a:avLst/>
          </a:prstGeom>
          <a:noFill/>
        </p:spPr>
        <p:txBody>
          <a:bodyPr wrap="square" rtlCol="0">
            <a:spAutoFit/>
          </a:bodyPr>
          <a:lstStyle/>
          <a:p>
            <a:pPr algn="ctr"/>
            <a:r>
              <a:rPr lang="en-US" sz="1400" b="1" dirty="0"/>
              <a:t>24.2 Figure 11: </a:t>
            </a:r>
            <a:r>
              <a:rPr lang="en-US" sz="1400" dirty="0"/>
              <a:t>The fruiting bodies of a basidiomycete form a ring in a meadow, commonly called a "fairy ring." The best-known fairy ring fungus has the scientific name </a:t>
            </a:r>
            <a:r>
              <a:rPr lang="en-US" sz="1400" i="1" dirty="0"/>
              <a:t>Marasmius oreades</a:t>
            </a:r>
            <a:r>
              <a:rPr lang="en-US" sz="1400" dirty="0"/>
              <a:t>. </a:t>
            </a:r>
          </a:p>
        </p:txBody>
      </p:sp>
      <p:sp>
        <p:nvSpPr>
          <p:cNvPr id="9" name="Photo Credit 1">
            <a:extLst>
              <a:ext uri="{FF2B5EF4-FFF2-40B4-BE49-F238E27FC236}">
                <a16:creationId xmlns:a16="http://schemas.microsoft.com/office/drawing/2014/main" id="{016EC56B-5B22-C913-66AC-F83DCC5B067E}"/>
              </a:ext>
            </a:extLst>
          </p:cNvPr>
          <p:cNvSpPr txBox="1"/>
          <p:nvPr/>
        </p:nvSpPr>
        <p:spPr>
          <a:xfrm>
            <a:off x="6073867" y="5134836"/>
            <a:ext cx="2590800" cy="340601"/>
          </a:xfrm>
          <a:prstGeom prst="rect">
            <a:avLst/>
          </a:prstGeom>
          <a:noFill/>
        </p:spPr>
        <p:txBody>
          <a:bodyPr wrap="square">
            <a:spAutoFit/>
          </a:bodyPr>
          <a:lstStyle/>
          <a:p>
            <a:pPr algn="ctr"/>
            <a:r>
              <a:rPr lang="en-US" sz="800" dirty="0"/>
              <a:t>Josimda on Wikimedia Commons. "Fairy ring of </a:t>
            </a:r>
            <a:r>
              <a:rPr lang="en-US" sz="800" i="1" dirty="0"/>
              <a:t>Clitocybe nebularis </a:t>
            </a:r>
            <a:r>
              <a:rPr lang="en-US" sz="800" dirty="0"/>
              <a:t>mushrooms."</a:t>
            </a:r>
          </a:p>
        </p:txBody>
      </p:sp>
    </p:spTree>
    <p:extLst>
      <p:ext uri="{BB962C8B-B14F-4D97-AF65-F5344CB8AC3E}">
        <p14:creationId xmlns:p14="http://schemas.microsoft.com/office/powerpoint/2010/main" val="524291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902059"/>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Identify</a:t>
            </a:r>
            <a:r>
              <a:rPr lang="en-US" dirty="0"/>
              <a:t> fungi and place them into the five major phyla according to current classification.</a:t>
            </a:r>
          </a:p>
          <a:p>
            <a:pPr marL="457200" indent="-457200">
              <a:buFont typeface="Arial" panose="020B0604020202020204" pitchFamily="34" charset="0"/>
              <a:buChar char="•"/>
              <a:tabLst>
                <a:tab pos="457200" algn="l"/>
              </a:tabLst>
            </a:pPr>
            <a:r>
              <a:rPr lang="en-US" b="1" i="0" dirty="0"/>
              <a:t>Describe</a:t>
            </a:r>
            <a:r>
              <a:rPr lang="en-US" i="0" dirty="0"/>
              <a:t> each phylum in terms of major representative species and patterns of reproduction.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Basidiomycota: The Club Fungi</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363838"/>
          </a:xfrm>
          <a:prstGeom prst="rect">
            <a:avLst/>
          </a:prstGeom>
        </p:spPr>
        <p:txBody>
          <a:bodyPr>
            <a:normAutofit/>
          </a:bodyPr>
          <a:lstStyle/>
          <a:p>
            <a:r>
              <a:rPr lang="en-US" dirty="0"/>
              <a:t>Includes smuts and rusts (plant pathogens)</a:t>
            </a:r>
          </a:p>
          <a:p>
            <a:r>
              <a:rPr lang="en-US" dirty="0"/>
              <a:t>Mostly edible but some toxic like </a:t>
            </a:r>
            <a:r>
              <a:rPr lang="en-US" i="1" dirty="0"/>
              <a:t>Cryptococcus neoformans </a:t>
            </a:r>
            <a:r>
              <a:rPr lang="en-US" dirty="0"/>
              <a:t>(causes respiratory illness) and </a:t>
            </a:r>
            <a:r>
              <a:rPr lang="en-US" i="1" dirty="0"/>
              <a:t>Amanita phalloides</a:t>
            </a:r>
            <a:r>
              <a:rPr lang="en-US" dirty="0"/>
              <a:t> (death cap mushroom that causes seizures, coma, and death)</a:t>
            </a:r>
          </a:p>
        </p:txBody>
      </p:sp>
      <p:sp>
        <p:nvSpPr>
          <p:cNvPr id="6" name="Caption 1">
            <a:extLst>
              <a:ext uri="{FF2B5EF4-FFF2-40B4-BE49-F238E27FC236}">
                <a16:creationId xmlns:a16="http://schemas.microsoft.com/office/drawing/2014/main" id="{AD567DB6-6817-4CB9-52C0-1C750B52D6CD}"/>
              </a:ext>
              <a:ext uri="{C183D7F6-B498-43B3-948B-1728B52AA6E4}">
                <adec:decorative xmlns:adec="http://schemas.microsoft.com/office/drawing/2017/decorative" val="0"/>
              </a:ext>
            </a:extLst>
          </p:cNvPr>
          <p:cNvSpPr txBox="1"/>
          <p:nvPr/>
        </p:nvSpPr>
        <p:spPr>
          <a:xfrm>
            <a:off x="1587826" y="3909099"/>
            <a:ext cx="2709123" cy="1600438"/>
          </a:xfrm>
          <a:prstGeom prst="rect">
            <a:avLst/>
          </a:prstGeom>
          <a:noFill/>
        </p:spPr>
        <p:txBody>
          <a:bodyPr wrap="square" rtlCol="0">
            <a:spAutoFit/>
          </a:bodyPr>
          <a:lstStyle/>
          <a:p>
            <a:r>
              <a:rPr lang="en-US" sz="1400" b="1" dirty="0"/>
              <a:t>24.2 Figure 12: </a:t>
            </a:r>
            <a:r>
              <a:rPr lang="en-US" sz="1400" dirty="0"/>
              <a:t>Basidiomycota produce toxins and inedible substances. (a) </a:t>
            </a:r>
            <a:r>
              <a:rPr lang="en-US" sz="1400" i="1" dirty="0"/>
              <a:t>Cryptococcus neoformans </a:t>
            </a:r>
            <a:r>
              <a:rPr lang="en-US" sz="1400" dirty="0"/>
              <a:t>causes severe respiratory illness. (b) The mushroom </a:t>
            </a:r>
            <a:r>
              <a:rPr lang="en-US" sz="1400" i="1" dirty="0"/>
              <a:t>Amanita phalloides</a:t>
            </a:r>
            <a:r>
              <a:rPr lang="en-US" sz="1400" dirty="0"/>
              <a:t>, or death cap, is highly poisonous.</a:t>
            </a:r>
          </a:p>
        </p:txBody>
      </p:sp>
      <p:pic>
        <p:nvPicPr>
          <p:cNvPr id="2" name="Content Placeholder 6" descr="Two images: (a) shows dozens of white dots of C. neoformans; (b) shows a white mushroom growing in the dirt.">
            <a:extLst>
              <a:ext uri="{FF2B5EF4-FFF2-40B4-BE49-F238E27FC236}">
                <a16:creationId xmlns:a16="http://schemas.microsoft.com/office/drawing/2014/main" id="{06D1DBA9-4851-7A34-1693-ACF62FA1E96B}"/>
              </a:ext>
            </a:extLst>
          </p:cNvPr>
          <p:cNvPicPr>
            <a:picLocks noChangeAspect="1"/>
          </p:cNvPicPr>
          <p:nvPr/>
        </p:nvPicPr>
        <p:blipFill>
          <a:blip r:embed="rId2"/>
          <a:srcRect t="4940" b="6045"/>
          <a:stretch/>
        </p:blipFill>
        <p:spPr>
          <a:xfrm>
            <a:off x="4296949" y="3581400"/>
            <a:ext cx="4705744" cy="2127453"/>
          </a:xfrm>
          <a:prstGeom prst="rect">
            <a:avLst/>
          </a:prstGeom>
        </p:spPr>
      </p:pic>
      <p:sp>
        <p:nvSpPr>
          <p:cNvPr id="7" name="Photo Credit 1">
            <a:extLst>
              <a:ext uri="{FF2B5EF4-FFF2-40B4-BE49-F238E27FC236}">
                <a16:creationId xmlns:a16="http://schemas.microsoft.com/office/drawing/2014/main" id="{031493F6-E9B6-7247-DFD8-3540713DE41E}"/>
              </a:ext>
            </a:extLst>
          </p:cNvPr>
          <p:cNvSpPr txBox="1"/>
          <p:nvPr/>
        </p:nvSpPr>
        <p:spPr>
          <a:xfrm>
            <a:off x="4296949" y="5677871"/>
            <a:ext cx="4572000" cy="338554"/>
          </a:xfrm>
          <a:prstGeom prst="rect">
            <a:avLst/>
          </a:prstGeom>
          <a:noFill/>
        </p:spPr>
        <p:txBody>
          <a:bodyPr wrap="square">
            <a:spAutoFit/>
          </a:bodyPr>
          <a:lstStyle/>
          <a:p>
            <a:pPr algn="ctr"/>
            <a:r>
              <a:rPr lang="en-US" sz="800" dirty="0"/>
              <a:t>Dr. Graham Beards on Wikimedia Commons. "</a:t>
            </a:r>
            <a:r>
              <a:rPr lang="en-US" sz="800" i="1" dirty="0"/>
              <a:t>Cryptococcus neoformans</a:t>
            </a:r>
            <a:r>
              <a:rPr lang="en-US" sz="800" dirty="0"/>
              <a:t>."</a:t>
            </a:r>
          </a:p>
          <a:p>
            <a:pPr algn="ctr"/>
            <a:r>
              <a:rPr lang="en-US" sz="800" dirty="0"/>
              <a:t>George Chernilevsky on Wikimedia Commons. "Death cap mushroom."</a:t>
            </a:r>
          </a:p>
        </p:txBody>
      </p:sp>
    </p:spTree>
    <p:extLst>
      <p:ext uri="{BB962C8B-B14F-4D97-AF65-F5344CB8AC3E}">
        <p14:creationId xmlns:p14="http://schemas.microsoft.com/office/powerpoint/2010/main" val="2264966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Basidiomycota: The Club Fungi</a:t>
            </a:r>
            <a:r>
              <a:rPr lang="en-US" sz="1400" baseline="-25000" dirty="0">
                <a:solidFill>
                  <a:schemeClr val="accent1"/>
                </a:solidFill>
              </a:rPr>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Life cycle includes sexual and asexual reproduction</a:t>
            </a:r>
          </a:p>
          <a:p>
            <a:r>
              <a:rPr lang="en-US" dirty="0"/>
              <a:t>Mostly haploid through most of life cycle</a:t>
            </a:r>
          </a:p>
          <a:p>
            <a:r>
              <a:rPr lang="en-US" dirty="0"/>
              <a:t>Produce both haploid and dikaryotic mycelia</a:t>
            </a:r>
          </a:p>
          <a:p>
            <a:r>
              <a:rPr lang="en-US" dirty="0"/>
              <a:t>Dikaryotic phase:</a:t>
            </a:r>
          </a:p>
          <a:p>
            <a:pPr lvl="1"/>
            <a:r>
              <a:rPr lang="en-US" dirty="0"/>
              <a:t>Dominant phase</a:t>
            </a:r>
          </a:p>
          <a:p>
            <a:pPr lvl="1"/>
            <a:r>
              <a:rPr lang="en-US" dirty="0"/>
              <a:t>Not diploid since nuclei remain unfused until before spore production</a:t>
            </a:r>
          </a:p>
          <a:p>
            <a:r>
              <a:rPr lang="en-US" dirty="0"/>
              <a:t>Sexual spores more common than asexual spores</a:t>
            </a:r>
          </a:p>
          <a:p>
            <a:pPr lvl="1"/>
            <a:r>
              <a:rPr lang="en-US" dirty="0"/>
              <a:t>Sexual spores form club-shaped basidium (called basidiospores)</a:t>
            </a:r>
          </a:p>
          <a:p>
            <a:pPr lvl="2"/>
            <a:r>
              <a:rPr lang="en-US" sz="2600" dirty="0"/>
              <a:t>In basidium, nuclei from different strains fuse (karyogamy) and produce diploid zygote that undergoes mitosis</a:t>
            </a:r>
          </a:p>
          <a:p>
            <a:pPr lvl="2"/>
            <a:r>
              <a:rPr lang="en-US" sz="2600" dirty="0"/>
              <a:t>Haploid nuclei move to four different chambers attached to basidium and become basidiospores</a:t>
            </a:r>
          </a:p>
        </p:txBody>
      </p:sp>
    </p:spTree>
    <p:extLst>
      <p:ext uri="{BB962C8B-B14F-4D97-AF65-F5344CB8AC3E}">
        <p14:creationId xmlns:p14="http://schemas.microsoft.com/office/powerpoint/2010/main" val="3607325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Basidiomycota: The Club Fungi</a:t>
            </a:r>
            <a:r>
              <a:rPr lang="en-US" sz="1400" baseline="-25000" dirty="0">
                <a:solidFill>
                  <a:schemeClr val="accent1"/>
                </a:solidFill>
              </a:rPr>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Basidiospore germinates and generates monokaryotic haploid hyphae</a:t>
            </a:r>
          </a:p>
          <a:p>
            <a:pPr lvl="1"/>
            <a:r>
              <a:rPr lang="en-US" dirty="0"/>
              <a:t>Results in primary mycelium</a:t>
            </a:r>
          </a:p>
          <a:p>
            <a:r>
              <a:rPr lang="en-US" dirty="0"/>
              <a:t>Mycelium of different mating strains combine and produce secondary mycelium with haploid nuclei of both strains</a:t>
            </a:r>
          </a:p>
          <a:p>
            <a:pPr lvl="1"/>
            <a:r>
              <a:rPr lang="en-US" dirty="0"/>
              <a:t>Dominant dikaryotic stage</a:t>
            </a:r>
          </a:p>
          <a:p>
            <a:pPr lvl="1"/>
            <a:r>
              <a:rPr lang="en-US" dirty="0"/>
              <a:t>Each cell in mycelium has two haploid nuclei, not fusing until formation of basidium</a:t>
            </a:r>
          </a:p>
          <a:p>
            <a:pPr lvl="1"/>
            <a:r>
              <a:rPr lang="en-US" dirty="0"/>
              <a:t>Secondary mycelium generates basidiocarp</a:t>
            </a:r>
          </a:p>
          <a:p>
            <a:pPr lvl="2"/>
            <a:r>
              <a:rPr lang="en-US" b="1" dirty="0"/>
              <a:t>Basidiocarp</a:t>
            </a:r>
            <a:r>
              <a:rPr lang="en-US" dirty="0"/>
              <a:t>: fruiting body that protrudes from the ground and bears the basidia</a:t>
            </a:r>
          </a:p>
        </p:txBody>
      </p:sp>
    </p:spTree>
    <p:extLst>
      <p:ext uri="{BB962C8B-B14F-4D97-AF65-F5344CB8AC3E}">
        <p14:creationId xmlns:p14="http://schemas.microsoft.com/office/powerpoint/2010/main" val="166868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24.2 Figure 13</a:t>
            </a:r>
          </a:p>
        </p:txBody>
      </p:sp>
      <p:sp>
        <p:nvSpPr>
          <p:cNvPr id="6" name="Photo Credit 1">
            <a:extLst>
              <a:ext uri="{FF2B5EF4-FFF2-40B4-BE49-F238E27FC236}">
                <a16:creationId xmlns:a16="http://schemas.microsoft.com/office/drawing/2014/main" id="{E64E532D-7E40-EE7D-1FD2-140BED8C5B0B}"/>
              </a:ext>
            </a:extLst>
          </p:cNvPr>
          <p:cNvSpPr txBox="1"/>
          <p:nvPr/>
        </p:nvSpPr>
        <p:spPr>
          <a:xfrm>
            <a:off x="2285999" y="5760720"/>
            <a:ext cx="4572000" cy="215444"/>
          </a:xfrm>
          <a:prstGeom prst="rect">
            <a:avLst/>
          </a:prstGeom>
          <a:noFill/>
        </p:spPr>
        <p:txBody>
          <a:bodyPr wrap="square">
            <a:spAutoFit/>
          </a:bodyPr>
          <a:lstStyle/>
          <a:p>
            <a:pPr algn="ctr"/>
            <a:r>
              <a:rPr lang="en-US" sz="800" dirty="0"/>
              <a:t>CNX OpenStax on Wikimedia Commons. "Basidiomycete life cycle."</a:t>
            </a:r>
          </a:p>
        </p:txBody>
      </p:sp>
      <p:pic>
        <p:nvPicPr>
          <p:cNvPr id="2" name="Content Placeholder 5" descr="The life cycle of basidiomycetes, better known as mushrooms, is shown. Basidiomycetes have a sexual life cycle that begins with the germination of 1n basidiospores into mycelia with + and minus mating types. In a process called plasmogamy, the + and minus mycelia form a dikaryotic mycelium. Under the right conditions, the dikaryotic mycelium grows into a basidiocarp, or mushroom. Gills on the underside of the mushroom cap contain cells called basidia. The basidia undergo karyogamy to form a 2n zygote. The zygote undergoes meiosis to form cells with four haploid (1n) nuclei. Cell division results in four basidiospores. Dispersal and germination of basidiospores ends the cycle.">
            <a:extLst>
              <a:ext uri="{FF2B5EF4-FFF2-40B4-BE49-F238E27FC236}">
                <a16:creationId xmlns:a16="http://schemas.microsoft.com/office/drawing/2014/main" id="{A18DB3BE-3644-D188-4D6B-AD0660743A1D}"/>
              </a:ext>
            </a:extLst>
          </p:cNvPr>
          <p:cNvPicPr>
            <a:picLocks noGrp="1" noChangeAspect="1"/>
          </p:cNvPicPr>
          <p:nvPr>
            <p:ph idx="1"/>
          </p:nvPr>
        </p:nvPicPr>
        <p:blipFill>
          <a:blip r:embed="rId3"/>
          <a:srcRect l="29631" t="7000" r="28703" b="4668"/>
          <a:stretch/>
        </p:blipFill>
        <p:spPr>
          <a:xfrm>
            <a:off x="2590799" y="1095588"/>
            <a:ext cx="3962399" cy="4666825"/>
          </a:xfrm>
        </p:spPr>
      </p:pic>
    </p:spTree>
    <p:extLst>
      <p:ext uri="{BB962C8B-B14F-4D97-AF65-F5344CB8AC3E}">
        <p14:creationId xmlns:p14="http://schemas.microsoft.com/office/powerpoint/2010/main" val="1416012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Asexual Ascomycota and Basidiomycota</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80160"/>
            <a:ext cx="5867400" cy="4587240"/>
          </a:xfrm>
          <a:prstGeom prst="rect">
            <a:avLst/>
          </a:prstGeom>
        </p:spPr>
        <p:txBody>
          <a:bodyPr>
            <a:normAutofit fontScale="92500" lnSpcReduction="20000"/>
          </a:bodyPr>
          <a:lstStyle/>
          <a:p>
            <a:r>
              <a:rPr lang="en-US" dirty="0"/>
              <a:t>Fungi with sexual reproduction (if present) that has never been observed</a:t>
            </a:r>
          </a:p>
          <a:p>
            <a:r>
              <a:rPr lang="en-US" dirty="0"/>
              <a:t>Formerly Deuteromycota</a:t>
            </a:r>
          </a:p>
          <a:p>
            <a:pPr lvl="1"/>
            <a:r>
              <a:rPr lang="en-US" b="1" dirty="0"/>
              <a:t>Deuteromycota</a:t>
            </a:r>
            <a:r>
              <a:rPr lang="en-US" dirty="0"/>
              <a:t>: former form phylum of fungi that do not have a known sexual reproductive cycle (presently members of two phyla: Ascomycota and Basidiomycota)</a:t>
            </a:r>
          </a:p>
          <a:p>
            <a:r>
              <a:rPr lang="en-US" dirty="0"/>
              <a:t>Mostly live on land with some aquatic</a:t>
            </a:r>
          </a:p>
          <a:p>
            <a:r>
              <a:rPr lang="en-US" dirty="0"/>
              <a:t>Form mold</a:t>
            </a:r>
          </a:p>
          <a:p>
            <a:pPr lvl="1"/>
            <a:r>
              <a:rPr lang="en-US" b="1" dirty="0"/>
              <a:t>Mold</a:t>
            </a:r>
            <a:r>
              <a:rPr lang="en-US" dirty="0"/>
              <a:t>: tangle of visible mycelia with fuzzy appearance</a:t>
            </a:r>
          </a:p>
        </p:txBody>
      </p:sp>
      <p:pic>
        <p:nvPicPr>
          <p:cNvPr id="2" name="Content Placeholder 6" descr="A micrograph shows threadlike branches and a dark spot at the end of one of them.">
            <a:extLst>
              <a:ext uri="{FF2B5EF4-FFF2-40B4-BE49-F238E27FC236}">
                <a16:creationId xmlns:a16="http://schemas.microsoft.com/office/drawing/2014/main" id="{8D3B53B3-0D04-62D4-604D-43B6562E9F0B}"/>
              </a:ext>
            </a:extLst>
          </p:cNvPr>
          <p:cNvPicPr>
            <a:picLocks noChangeAspect="1"/>
          </p:cNvPicPr>
          <p:nvPr/>
        </p:nvPicPr>
        <p:blipFill>
          <a:blip r:embed="rId2"/>
          <a:srcRect l="18520" t="6999" r="17592" b="8001"/>
          <a:stretch/>
        </p:blipFill>
        <p:spPr>
          <a:xfrm>
            <a:off x="6240617" y="1487433"/>
            <a:ext cx="2682566" cy="1982766"/>
          </a:xfrm>
          <a:prstGeom prst="rect">
            <a:avLst/>
          </a:prstGeom>
        </p:spPr>
      </p:pic>
      <p:sp>
        <p:nvSpPr>
          <p:cNvPr id="8" name="Caption 1">
            <a:extLst>
              <a:ext uri="{FF2B5EF4-FFF2-40B4-BE49-F238E27FC236}">
                <a16:creationId xmlns:a16="http://schemas.microsoft.com/office/drawing/2014/main" id="{80DA80A9-136A-88D3-735A-3095D8D21DA5}"/>
              </a:ext>
              <a:ext uri="{C183D7F6-B498-43B3-948B-1728B52AA6E4}">
                <adec:decorative xmlns:adec="http://schemas.microsoft.com/office/drawing/2017/decorative" val="0"/>
              </a:ext>
            </a:extLst>
          </p:cNvPr>
          <p:cNvSpPr txBox="1"/>
          <p:nvPr/>
        </p:nvSpPr>
        <p:spPr>
          <a:xfrm>
            <a:off x="6324600" y="3470199"/>
            <a:ext cx="2514600" cy="1169551"/>
          </a:xfrm>
          <a:prstGeom prst="rect">
            <a:avLst/>
          </a:prstGeom>
          <a:noFill/>
        </p:spPr>
        <p:txBody>
          <a:bodyPr wrap="square" rtlCol="0">
            <a:spAutoFit/>
          </a:bodyPr>
          <a:lstStyle/>
          <a:p>
            <a:pPr algn="ctr"/>
            <a:r>
              <a:rPr lang="en-US" sz="1400" b="1" dirty="0"/>
              <a:t>24.2 Figure 14: </a:t>
            </a:r>
            <a:r>
              <a:rPr lang="en-US" sz="1400" i="1" dirty="0"/>
              <a:t>Aspergillus niger </a:t>
            </a:r>
            <a:r>
              <a:rPr lang="en-US" sz="1400" dirty="0"/>
              <a:t>is an asexually reproducing fungus (phylum Ascomycota) commonly found as a food contaminant. </a:t>
            </a:r>
          </a:p>
        </p:txBody>
      </p:sp>
      <p:sp>
        <p:nvSpPr>
          <p:cNvPr id="9" name="Photo Credit 1">
            <a:extLst>
              <a:ext uri="{FF2B5EF4-FFF2-40B4-BE49-F238E27FC236}">
                <a16:creationId xmlns:a16="http://schemas.microsoft.com/office/drawing/2014/main" id="{A7D1145C-8A7A-0542-A4A8-F2B7C3583CB5}"/>
              </a:ext>
            </a:extLst>
          </p:cNvPr>
          <p:cNvSpPr txBox="1"/>
          <p:nvPr/>
        </p:nvSpPr>
        <p:spPr>
          <a:xfrm>
            <a:off x="5295900" y="4714908"/>
            <a:ext cx="4572000" cy="215444"/>
          </a:xfrm>
          <a:prstGeom prst="rect">
            <a:avLst/>
          </a:prstGeom>
          <a:noFill/>
        </p:spPr>
        <p:txBody>
          <a:bodyPr wrap="square">
            <a:spAutoFit/>
          </a:bodyPr>
          <a:lstStyle/>
          <a:p>
            <a:pPr algn="ctr"/>
            <a:r>
              <a:rPr lang="en-US" sz="800" dirty="0"/>
              <a:t>Y. tambe on Wikimedia Commons. "</a:t>
            </a:r>
            <a:r>
              <a:rPr lang="en-US" sz="800" i="1" dirty="0"/>
              <a:t>Aspergillus niger</a:t>
            </a:r>
            <a:r>
              <a:rPr lang="en-US" sz="800" dirty="0"/>
              <a:t>."</a:t>
            </a:r>
          </a:p>
        </p:txBody>
      </p:sp>
    </p:spTree>
    <p:extLst>
      <p:ext uri="{BB962C8B-B14F-4D97-AF65-F5344CB8AC3E}">
        <p14:creationId xmlns:p14="http://schemas.microsoft.com/office/powerpoint/2010/main" val="2976987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Asexual Ascomycota and Basidiomycota</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5867400" cy="4663439"/>
          </a:xfrm>
          <a:prstGeom prst="rect">
            <a:avLst/>
          </a:prstGeom>
        </p:spPr>
        <p:txBody>
          <a:bodyPr>
            <a:normAutofit fontScale="92500" lnSpcReduction="20000"/>
          </a:bodyPr>
          <a:lstStyle/>
          <a:p>
            <a:r>
              <a:rPr lang="en-US" dirty="0"/>
              <a:t>Used in food production (ripening cheeses)</a:t>
            </a:r>
          </a:p>
          <a:p>
            <a:r>
              <a:rPr lang="en-US" dirty="0"/>
              <a:t>Used for antibiotics</a:t>
            </a:r>
          </a:p>
          <a:p>
            <a:pPr lvl="1"/>
            <a:r>
              <a:rPr lang="en-US" i="1" dirty="0"/>
              <a:t>Penicillium </a:t>
            </a:r>
            <a:r>
              <a:rPr lang="en-US" dirty="0"/>
              <a:t>(penicillin) discovered when fungi killed bacterial growth on Petri plate</a:t>
            </a:r>
          </a:p>
          <a:p>
            <a:r>
              <a:rPr lang="en-US" dirty="0"/>
              <a:t>Can cause diseases as parasites (infecting both plants and humans) or as producers of toxic compounds (like aflatoxins in </a:t>
            </a:r>
            <a:r>
              <a:rPr lang="en-US" i="1" dirty="0"/>
              <a:t>Aspergillus</a:t>
            </a:r>
            <a:r>
              <a:rPr lang="en-US" dirty="0"/>
              <a:t>)</a:t>
            </a:r>
          </a:p>
          <a:p>
            <a:pPr lvl="1"/>
            <a:r>
              <a:rPr lang="en-US" b="1" dirty="0"/>
              <a:t>Aflatoxins</a:t>
            </a:r>
            <a:r>
              <a:rPr lang="en-US" dirty="0"/>
              <a:t>: toxic and carcinogenic compounds released by fungi of the genus </a:t>
            </a:r>
            <a:r>
              <a:rPr lang="en-US" i="1" dirty="0"/>
              <a:t>Aspergillus</a:t>
            </a:r>
            <a:endParaRPr lang="en-US" dirty="0">
              <a:solidFill>
                <a:srgbClr val="0000FF"/>
              </a:solidFill>
            </a:endParaRPr>
          </a:p>
        </p:txBody>
      </p:sp>
      <p:sp>
        <p:nvSpPr>
          <p:cNvPr id="6" name="Caption 1">
            <a:extLst>
              <a:ext uri="{FF2B5EF4-FFF2-40B4-BE49-F238E27FC236}">
                <a16:creationId xmlns:a16="http://schemas.microsoft.com/office/drawing/2014/main" id="{E1E7A5BC-82C6-5A85-AF45-0523C8E07AF9}"/>
              </a:ext>
              <a:ext uri="{C183D7F6-B498-43B3-948B-1728B52AA6E4}">
                <adec:decorative xmlns:adec="http://schemas.microsoft.com/office/drawing/2017/decorative" val="0"/>
              </a:ext>
            </a:extLst>
          </p:cNvPr>
          <p:cNvSpPr txBox="1"/>
          <p:nvPr/>
        </p:nvSpPr>
        <p:spPr>
          <a:xfrm>
            <a:off x="6429708" y="1377732"/>
            <a:ext cx="2257092" cy="307777"/>
          </a:xfrm>
          <a:prstGeom prst="rect">
            <a:avLst/>
          </a:prstGeom>
          <a:noFill/>
        </p:spPr>
        <p:txBody>
          <a:bodyPr wrap="square" rtlCol="0">
            <a:spAutoFit/>
          </a:bodyPr>
          <a:lstStyle/>
          <a:p>
            <a:pPr algn="ctr"/>
            <a:r>
              <a:rPr lang="en-US" sz="1400" b="1" dirty="0"/>
              <a:t>24.2 Figure 15</a:t>
            </a:r>
            <a:endParaRPr lang="en-US" sz="1400" dirty="0"/>
          </a:p>
        </p:txBody>
      </p:sp>
      <p:pic>
        <p:nvPicPr>
          <p:cNvPr id="2" name="Content Placeholder 6" descr="A petri dish shows three circles of mold growing on it.">
            <a:extLst>
              <a:ext uri="{FF2B5EF4-FFF2-40B4-BE49-F238E27FC236}">
                <a16:creationId xmlns:a16="http://schemas.microsoft.com/office/drawing/2014/main" id="{CB565F01-A294-1065-C634-D03FB4122B67}"/>
              </a:ext>
            </a:extLst>
          </p:cNvPr>
          <p:cNvPicPr>
            <a:picLocks noChangeAspect="1"/>
          </p:cNvPicPr>
          <p:nvPr/>
        </p:nvPicPr>
        <p:blipFill>
          <a:blip r:embed="rId2"/>
          <a:srcRect l="25926" t="7000" r="25000" b="6001"/>
          <a:stretch/>
        </p:blipFill>
        <p:spPr>
          <a:xfrm>
            <a:off x="6272539" y="1685509"/>
            <a:ext cx="2571430" cy="2532616"/>
          </a:xfrm>
          <a:prstGeom prst="rect">
            <a:avLst/>
          </a:prstGeom>
        </p:spPr>
      </p:pic>
      <p:sp>
        <p:nvSpPr>
          <p:cNvPr id="7" name="Photo Credit 1">
            <a:extLst>
              <a:ext uri="{FF2B5EF4-FFF2-40B4-BE49-F238E27FC236}">
                <a16:creationId xmlns:a16="http://schemas.microsoft.com/office/drawing/2014/main" id="{D81FC734-C6F2-E11C-BE15-F97C90EF3143}"/>
              </a:ext>
            </a:extLst>
          </p:cNvPr>
          <p:cNvSpPr txBox="1"/>
          <p:nvPr/>
        </p:nvSpPr>
        <p:spPr>
          <a:xfrm>
            <a:off x="6272539" y="4263149"/>
            <a:ext cx="2571430" cy="338554"/>
          </a:xfrm>
          <a:prstGeom prst="rect">
            <a:avLst/>
          </a:prstGeom>
          <a:noFill/>
        </p:spPr>
        <p:txBody>
          <a:bodyPr wrap="square">
            <a:spAutoFit/>
          </a:bodyPr>
          <a:lstStyle/>
          <a:p>
            <a:pPr algn="ctr"/>
            <a:r>
              <a:rPr lang="en-US" sz="800" dirty="0"/>
              <a:t>Houbraken, J., Frisvad, J.C. &amp; Samson, R.A on Wikimedia Commons. "</a:t>
            </a:r>
            <a:r>
              <a:rPr lang="en-US" sz="800" i="1" dirty="0"/>
              <a:t>Penicillium rubens</a:t>
            </a:r>
            <a:r>
              <a:rPr lang="en-US" sz="800" dirty="0"/>
              <a:t>."</a:t>
            </a:r>
          </a:p>
        </p:txBody>
      </p:sp>
    </p:spTree>
    <p:extLst>
      <p:ext uri="{BB962C8B-B14F-4D97-AF65-F5344CB8AC3E}">
        <p14:creationId xmlns:p14="http://schemas.microsoft.com/office/powerpoint/2010/main" val="576535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Glomeromycota</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pPr>
            <a:r>
              <a:rPr lang="en-US" b="1" dirty="0"/>
              <a:t>Glomeromycota</a:t>
            </a:r>
            <a:r>
              <a:rPr lang="en-US" dirty="0"/>
              <a:t>: phylum of fungi that form symbiotic relationships with the roots of trees</a:t>
            </a:r>
          </a:p>
          <a:p>
            <a:r>
              <a:rPr lang="en-US" dirty="0"/>
              <a:t>Newly established phylum of about 230 species with close association with roots of trees</a:t>
            </a:r>
          </a:p>
          <a:p>
            <a:r>
              <a:rPr lang="en-US" dirty="0"/>
              <a:t>Form arbuscular mycorrhizae</a:t>
            </a:r>
          </a:p>
          <a:p>
            <a:pPr lvl="1"/>
            <a:r>
              <a:rPr lang="en-US" dirty="0"/>
              <a:t>Hyphae penetrate root cells, forming mutually beneficial association with plants (plants supply carbon and energy in carbohydrates to fungus, and fungus supplies minerals from soil to plant)</a:t>
            </a:r>
          </a:p>
          <a:p>
            <a:pPr lvl="2"/>
            <a:r>
              <a:rPr lang="en-US" sz="2600" dirty="0"/>
              <a:t>Exception: </a:t>
            </a:r>
            <a:r>
              <a:rPr lang="en-US" sz="2600" i="1" dirty="0"/>
              <a:t>Geosiphon pyriformis</a:t>
            </a:r>
            <a:r>
              <a:rPr lang="en-US" sz="2600" dirty="0"/>
              <a:t>, which hosts cyanobacterium </a:t>
            </a:r>
            <a:r>
              <a:rPr lang="en-US" sz="2600" i="1" dirty="0"/>
              <a:t>Nostoc</a:t>
            </a:r>
            <a:r>
              <a:rPr lang="en-US" sz="2600" dirty="0"/>
              <a:t> as endosymbiont</a:t>
            </a:r>
          </a:p>
          <a:p>
            <a:pPr lvl="3">
              <a:buFont typeface="Arial" panose="020B0604020202020204" pitchFamily="34" charset="0"/>
              <a:buChar char="•"/>
            </a:pPr>
            <a:r>
              <a:rPr lang="en-US" sz="2200" b="1" dirty="0"/>
              <a:t>Endosymbionts</a:t>
            </a:r>
            <a:r>
              <a:rPr lang="en-US" sz="2200" dirty="0"/>
              <a:t>: organisms that form a symbiotic relationship with another cell or organism</a:t>
            </a:r>
          </a:p>
        </p:txBody>
      </p:sp>
    </p:spTree>
    <p:extLst>
      <p:ext uri="{BB962C8B-B14F-4D97-AF65-F5344CB8AC3E}">
        <p14:creationId xmlns:p14="http://schemas.microsoft.com/office/powerpoint/2010/main" val="2867933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Glomeromycota</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60"/>
            <a:ext cx="5715000" cy="4587240"/>
          </a:xfrm>
          <a:prstGeom prst="rect">
            <a:avLst/>
          </a:prstGeom>
        </p:spPr>
        <p:txBody>
          <a:bodyPr>
            <a:normAutofit fontScale="92500"/>
          </a:bodyPr>
          <a:lstStyle/>
          <a:p>
            <a:r>
              <a:rPr lang="en-US" dirty="0"/>
              <a:t>Reproduce asexually</a:t>
            </a:r>
          </a:p>
          <a:p>
            <a:r>
              <a:rPr lang="en-US" dirty="0"/>
              <a:t>Dependent on plants for survival</a:t>
            </a:r>
          </a:p>
          <a:p>
            <a:r>
              <a:rPr lang="en-US" dirty="0"/>
              <a:t>Have coenocytic hyphae (like zygomycetes) but do not form zygospores</a:t>
            </a:r>
          </a:p>
          <a:p>
            <a:r>
              <a:rPr lang="en-US" dirty="0"/>
              <a:t>Glomeromycetes form haploid spores (called glomerospores) that develop from cells at tips of hyphae</a:t>
            </a:r>
          </a:p>
          <a:p>
            <a:r>
              <a:rPr lang="en-US" dirty="0"/>
              <a:t>Probably descended from common ancestor (monophyletic lineage)</a:t>
            </a:r>
            <a:endParaRPr lang="en-US" dirty="0">
              <a:solidFill>
                <a:srgbClr val="0000FF"/>
              </a:solidFill>
            </a:endParaRPr>
          </a:p>
        </p:txBody>
      </p:sp>
      <p:pic>
        <p:nvPicPr>
          <p:cNvPr id="2" name="Content Placeholder 6" descr="A micrograph of a root tip with threadlike tendrils wrapped around it">
            <a:extLst>
              <a:ext uri="{FF2B5EF4-FFF2-40B4-BE49-F238E27FC236}">
                <a16:creationId xmlns:a16="http://schemas.microsoft.com/office/drawing/2014/main" id="{DC822A99-8EF7-6BFC-9D20-391683388ADE}"/>
              </a:ext>
            </a:extLst>
          </p:cNvPr>
          <p:cNvPicPr>
            <a:picLocks noChangeAspect="1"/>
          </p:cNvPicPr>
          <p:nvPr/>
        </p:nvPicPr>
        <p:blipFill>
          <a:blip r:embed="rId2"/>
          <a:srcRect l="19445" t="7000" r="15742" b="6001"/>
          <a:stretch/>
        </p:blipFill>
        <p:spPr>
          <a:xfrm>
            <a:off x="6024394" y="1448704"/>
            <a:ext cx="2819400" cy="2102467"/>
          </a:xfrm>
          <a:prstGeom prst="rect">
            <a:avLst/>
          </a:prstGeom>
        </p:spPr>
      </p:pic>
      <p:sp>
        <p:nvSpPr>
          <p:cNvPr id="4" name="Caption 1">
            <a:extLst>
              <a:ext uri="{FF2B5EF4-FFF2-40B4-BE49-F238E27FC236}">
                <a16:creationId xmlns:a16="http://schemas.microsoft.com/office/drawing/2014/main" id="{ED51D53C-A4D5-352B-0A54-EF2C24C95CC1}"/>
              </a:ext>
              <a:ext uri="{C183D7F6-B498-43B3-948B-1728B52AA6E4}">
                <adec:decorative xmlns:adec="http://schemas.microsoft.com/office/drawing/2017/decorative" val="0"/>
              </a:ext>
            </a:extLst>
          </p:cNvPr>
          <p:cNvSpPr txBox="1"/>
          <p:nvPr/>
        </p:nvSpPr>
        <p:spPr>
          <a:xfrm>
            <a:off x="6172200" y="3557284"/>
            <a:ext cx="2523787" cy="954107"/>
          </a:xfrm>
          <a:prstGeom prst="rect">
            <a:avLst/>
          </a:prstGeom>
          <a:noFill/>
        </p:spPr>
        <p:txBody>
          <a:bodyPr wrap="square" rtlCol="0">
            <a:spAutoFit/>
          </a:bodyPr>
          <a:lstStyle/>
          <a:p>
            <a:pPr algn="ctr"/>
            <a:r>
              <a:rPr lang="en-US" sz="1400" b="1" dirty="0"/>
              <a:t>24.2 Figure 16: </a:t>
            </a:r>
            <a:r>
              <a:rPr lang="en-US" sz="1400" dirty="0"/>
              <a:t>Arbuscles and hyphae in the root of </a:t>
            </a:r>
            <a:r>
              <a:rPr lang="en-US" sz="1400" i="1" dirty="0"/>
              <a:t>Macrotyloma uniflorum</a:t>
            </a:r>
            <a:r>
              <a:rPr lang="en-US" sz="1400" dirty="0"/>
              <a:t>, a type of glomeromycete</a:t>
            </a:r>
          </a:p>
        </p:txBody>
      </p:sp>
      <p:sp>
        <p:nvSpPr>
          <p:cNvPr id="5" name="Photo Credit 1">
            <a:extLst>
              <a:ext uri="{FF2B5EF4-FFF2-40B4-BE49-F238E27FC236}">
                <a16:creationId xmlns:a16="http://schemas.microsoft.com/office/drawing/2014/main" id="{4DC8501A-2F00-800A-F967-6CD6A35FDC71}"/>
              </a:ext>
            </a:extLst>
          </p:cNvPr>
          <p:cNvSpPr txBox="1"/>
          <p:nvPr/>
        </p:nvSpPr>
        <p:spPr>
          <a:xfrm>
            <a:off x="5138883" y="4520711"/>
            <a:ext cx="4572000" cy="215444"/>
          </a:xfrm>
          <a:prstGeom prst="rect">
            <a:avLst/>
          </a:prstGeom>
          <a:noFill/>
        </p:spPr>
        <p:txBody>
          <a:bodyPr wrap="square">
            <a:spAutoFit/>
          </a:bodyPr>
          <a:lstStyle/>
          <a:p>
            <a:pPr algn="ctr"/>
            <a:r>
              <a:rPr lang="en-US" sz="800" dirty="0"/>
              <a:t>Rajarshi Rit on Wikimedia Commons. "</a:t>
            </a:r>
            <a:r>
              <a:rPr lang="en-US" sz="800" i="1" dirty="0"/>
              <a:t>Macrotyloma uniflorum</a:t>
            </a:r>
            <a:r>
              <a:rPr lang="en-US" sz="800" dirty="0"/>
              <a:t>."</a:t>
            </a:r>
          </a:p>
        </p:txBody>
      </p:sp>
    </p:spTree>
    <p:extLst>
      <p:ext uri="{BB962C8B-B14F-4D97-AF65-F5344CB8AC3E}">
        <p14:creationId xmlns:p14="http://schemas.microsoft.com/office/powerpoint/2010/main" val="2412773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2758440"/>
          </a:xfrm>
        </p:spPr>
        <p:txBody>
          <a:bodyPr/>
          <a:lstStyle/>
          <a:p>
            <a:r>
              <a:rPr lang="en-US" dirty="0"/>
              <a:t>In groups of five, research the life cycles of the groups of true fungi (Chytridiomycota, Mucoromycota and Zoopagomycota, Ascomycota, Basidiomycota, and Glomeromycota). Each student is responsible for one group of fungi. Compare your research with that of your group members.</a:t>
            </a:r>
          </a:p>
        </p:txBody>
      </p:sp>
    </p:spTree>
    <p:extLst>
      <p:ext uri="{BB962C8B-B14F-4D97-AF65-F5344CB8AC3E}">
        <p14:creationId xmlns:p14="http://schemas.microsoft.com/office/powerpoint/2010/main" val="2069639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Characteristics of the Fungi Phyla</a:t>
            </a:r>
            <a:r>
              <a:rPr lang="en-US" sz="1400" baseline="-25000" dirty="0"/>
              <a:t>1</a:t>
            </a:r>
            <a:endParaRPr lang="en-US" baseline="-25000" dirty="0"/>
          </a:p>
        </p:txBody>
      </p:sp>
      <p:graphicFrame>
        <p:nvGraphicFramePr>
          <p:cNvPr id="4" name="Content Placeholder 3" descr="Table with the characteristics of the Fungi phyla. For Chytridiomycota, the common phylum name is water molds, the characteristics are cell wall made of cellulose and related to plantlike protists, sexual reproduction involves fusion of gametes in gametangia, which results in zoospores, asexual reproduction involves production of motile spores with flagella in the sporangiophores, and an example is potato blight fungus. For Mucoromycota and Zoopagomycota, the common phylum name is common molds, the characteristics are cell wall made of chitin and production of rhizoids and stolons, sexual reproduction involves fusion of gametes in gametangia, which results in zygospores, asexual reproduction involves unflagellated spores produced in sporangiophores, and an example is black bread mold. Table continued on next slide.">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3260719368"/>
              </p:ext>
            </p:extLst>
          </p:nvPr>
        </p:nvGraphicFramePr>
        <p:xfrm>
          <a:off x="228600" y="1279524"/>
          <a:ext cx="8763000" cy="4334510"/>
        </p:xfrm>
        <a:graphic>
          <a:graphicData uri="http://schemas.openxmlformats.org/drawingml/2006/table">
            <a:tbl>
              <a:tblPr firstRow="1" bandRow="1">
                <a:tableStyleId>{5C22544A-7EE6-4342-B048-85BDC9FD1C3A}</a:tableStyleId>
              </a:tblPr>
              <a:tblGrid>
                <a:gridCol w="2921000">
                  <a:extLst>
                    <a:ext uri="{9D8B030D-6E8A-4147-A177-3AD203B41FA5}">
                      <a16:colId xmlns:a16="http://schemas.microsoft.com/office/drawing/2014/main" val="1522627793"/>
                    </a:ext>
                  </a:extLst>
                </a:gridCol>
                <a:gridCol w="2921000">
                  <a:extLst>
                    <a:ext uri="{9D8B030D-6E8A-4147-A177-3AD203B41FA5}">
                      <a16:colId xmlns:a16="http://schemas.microsoft.com/office/drawing/2014/main" val="4293862904"/>
                    </a:ext>
                  </a:extLst>
                </a:gridCol>
                <a:gridCol w="2921000">
                  <a:extLst>
                    <a:ext uri="{9D8B030D-6E8A-4147-A177-3AD203B41FA5}">
                      <a16:colId xmlns:a16="http://schemas.microsoft.com/office/drawing/2014/main" val="1570581887"/>
                    </a:ext>
                  </a:extLst>
                </a:gridCol>
              </a:tblGrid>
              <a:tr h="612775">
                <a:tc>
                  <a:txBody>
                    <a:bodyPr/>
                    <a:lstStyle/>
                    <a:p>
                      <a:pPr algn="l"/>
                      <a:endParaRPr lang="en-IN" b="0" dirty="0">
                        <a:solidFill>
                          <a:schemeClr val="bg1"/>
                        </a:solidFill>
                        <a:effectLst/>
                        <a:latin typeface="+mn-lt"/>
                      </a:endParaRPr>
                    </a:p>
                  </a:txBody>
                  <a:tcPr anchor="ctr"/>
                </a:tc>
                <a:tc>
                  <a:txBody>
                    <a:bodyPr/>
                    <a:lstStyle/>
                    <a:p>
                      <a:pPr algn="l"/>
                      <a:r>
                        <a:rPr lang="en-IN" b="0" dirty="0">
                          <a:solidFill>
                            <a:schemeClr val="bg1"/>
                          </a:solidFill>
                          <a:effectLst/>
                          <a:latin typeface="+mn-lt"/>
                        </a:rPr>
                        <a:t>Chytridiomycota</a:t>
                      </a:r>
                    </a:p>
                  </a:txBody>
                  <a:tcPr anchor="ctr"/>
                </a:tc>
                <a:tc>
                  <a:txBody>
                    <a:bodyPr/>
                    <a:lstStyle/>
                    <a:p>
                      <a:pPr algn="l"/>
                      <a:r>
                        <a:rPr lang="en-US" sz="1800" b="0" i="0" kern="1200" dirty="0">
                          <a:solidFill>
                            <a:schemeClr val="lt1"/>
                          </a:solidFill>
                          <a:effectLst/>
                          <a:latin typeface="+mn-lt"/>
                          <a:ea typeface="+mn-ea"/>
                          <a:cs typeface="+mn-cs"/>
                        </a:rPr>
                        <a:t>Mucoromycota and Zoopagomycota</a:t>
                      </a:r>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612775">
                <a:tc>
                  <a:txBody>
                    <a:bodyPr/>
                    <a:lstStyle/>
                    <a:p>
                      <a:r>
                        <a:rPr lang="en-US" sz="1800" b="1" i="0" kern="1200" dirty="0">
                          <a:solidFill>
                            <a:srgbClr val="1F497D"/>
                          </a:solidFill>
                          <a:effectLst/>
                          <a:latin typeface="+mn-lt"/>
                          <a:ea typeface="+mn-ea"/>
                          <a:cs typeface="+mn-cs"/>
                        </a:rPr>
                        <a:t>Common Phylum Name</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water molds</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common molds</a:t>
                      </a:r>
                      <a:endParaRPr lang="en-IN" b="0" dirty="0">
                        <a:solidFill>
                          <a:srgbClr val="1F497D"/>
                        </a:solidFill>
                        <a:effectLst/>
                        <a:latin typeface="+mn-lt"/>
                      </a:endParaRPr>
                    </a:p>
                  </a:txBody>
                  <a:tcPr anchor="ctr"/>
                </a:tc>
                <a:extLst>
                  <a:ext uri="{0D108BD9-81ED-4DB2-BD59-A6C34878D82A}">
                    <a16:rowId xmlns:a16="http://schemas.microsoft.com/office/drawing/2014/main" val="3412931234"/>
                  </a:ext>
                </a:extLst>
              </a:tr>
              <a:tr h="612775">
                <a:tc>
                  <a:txBody>
                    <a:bodyPr/>
                    <a:lstStyle/>
                    <a:p>
                      <a:r>
                        <a:rPr lang="en-US" sz="1800" b="1" i="0" kern="1200" dirty="0">
                          <a:solidFill>
                            <a:srgbClr val="1F497D"/>
                          </a:solidFill>
                          <a:effectLst/>
                          <a:latin typeface="+mn-lt"/>
                          <a:ea typeface="+mn-ea"/>
                          <a:cs typeface="+mn-cs"/>
                        </a:rPr>
                        <a:t>Characteristics</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cell wall made of cellulose, related to plantlike protists</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cell wall made of chitin, produce rhizoids and stolons</a:t>
                      </a:r>
                      <a:endParaRPr lang="en-IN" b="0" dirty="0">
                        <a:solidFill>
                          <a:srgbClr val="1F497D"/>
                        </a:solidFill>
                        <a:effectLst/>
                        <a:latin typeface="+mn-lt"/>
                      </a:endParaRPr>
                    </a:p>
                  </a:txBody>
                  <a:tcPr anchor="ctr"/>
                </a:tc>
                <a:extLst>
                  <a:ext uri="{0D108BD9-81ED-4DB2-BD59-A6C34878D82A}">
                    <a16:rowId xmlns:a16="http://schemas.microsoft.com/office/drawing/2014/main" val="1548708678"/>
                  </a:ext>
                </a:extLst>
              </a:tr>
              <a:tr h="612775">
                <a:tc>
                  <a:txBody>
                    <a:bodyPr/>
                    <a:lstStyle/>
                    <a:p>
                      <a:r>
                        <a:rPr lang="en-US" sz="1800" b="1" i="0" kern="1200" dirty="0">
                          <a:solidFill>
                            <a:srgbClr val="1F497D"/>
                          </a:solidFill>
                          <a:effectLst/>
                          <a:latin typeface="+mn-lt"/>
                          <a:ea typeface="+mn-ea"/>
                          <a:cs typeface="+mn-cs"/>
                        </a:rPr>
                        <a:t>Sexual Reproduction</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fusion of gametes in gametangia results in zoospores</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fusion of gametes in gametangia results in zygospores</a:t>
                      </a:r>
                      <a:endParaRPr lang="en-IN" b="0" dirty="0">
                        <a:solidFill>
                          <a:srgbClr val="1F497D"/>
                        </a:solidFill>
                        <a:effectLst/>
                        <a:latin typeface="+mn-lt"/>
                      </a:endParaRPr>
                    </a:p>
                  </a:txBody>
                  <a:tcPr anchor="ctr"/>
                </a:tc>
                <a:extLst>
                  <a:ext uri="{0D108BD9-81ED-4DB2-BD59-A6C34878D82A}">
                    <a16:rowId xmlns:a16="http://schemas.microsoft.com/office/drawing/2014/main" val="2157668464"/>
                  </a:ext>
                </a:extLst>
              </a:tr>
              <a:tr h="612775">
                <a:tc>
                  <a:txBody>
                    <a:bodyPr/>
                    <a:lstStyle/>
                    <a:p>
                      <a:r>
                        <a:rPr lang="en-US" sz="1800" b="1" i="0" kern="1200" dirty="0">
                          <a:solidFill>
                            <a:srgbClr val="1F497D"/>
                          </a:solidFill>
                          <a:effectLst/>
                          <a:latin typeface="+mn-lt"/>
                          <a:ea typeface="+mn-ea"/>
                          <a:cs typeface="+mn-cs"/>
                        </a:rPr>
                        <a:t>Asexual Reproduction</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produce motile spores with flagella in the sporangiophores</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unflagellated spores produced in sporangiophores</a:t>
                      </a:r>
                      <a:endParaRPr lang="en-IN" b="0" dirty="0">
                        <a:solidFill>
                          <a:srgbClr val="1F497D"/>
                        </a:solidFill>
                        <a:effectLst/>
                        <a:latin typeface="+mn-lt"/>
                      </a:endParaRPr>
                    </a:p>
                  </a:txBody>
                  <a:tcPr anchor="ctr"/>
                </a:tc>
                <a:extLst>
                  <a:ext uri="{0D108BD9-81ED-4DB2-BD59-A6C34878D82A}">
                    <a16:rowId xmlns:a16="http://schemas.microsoft.com/office/drawing/2014/main" val="236598913"/>
                  </a:ext>
                </a:extLst>
              </a:tr>
              <a:tr h="612775">
                <a:tc>
                  <a:txBody>
                    <a:bodyPr/>
                    <a:lstStyle/>
                    <a:p>
                      <a:r>
                        <a:rPr lang="en-US" sz="1800" b="1" i="0" kern="1200" dirty="0">
                          <a:solidFill>
                            <a:srgbClr val="1F497D"/>
                          </a:solidFill>
                          <a:effectLst/>
                          <a:latin typeface="+mn-lt"/>
                          <a:ea typeface="+mn-ea"/>
                          <a:cs typeface="+mn-cs"/>
                        </a:rPr>
                        <a:t>Examples</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potato blight fungus</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black bread mold</a:t>
                      </a:r>
                      <a:endParaRPr lang="en-IN" b="0" dirty="0">
                        <a:solidFill>
                          <a:srgbClr val="1F497D"/>
                        </a:solidFill>
                        <a:effectLst/>
                        <a:latin typeface="+mn-lt"/>
                      </a:endParaRPr>
                    </a:p>
                  </a:txBody>
                  <a:tcPr anchor="ctr"/>
                </a:tc>
                <a:extLst>
                  <a:ext uri="{0D108BD9-81ED-4DB2-BD59-A6C34878D82A}">
                    <a16:rowId xmlns:a16="http://schemas.microsoft.com/office/drawing/2014/main" val="1826831509"/>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Classifications of Fungi</a:t>
            </a:r>
          </a:p>
        </p:txBody>
      </p:sp>
      <p:sp>
        <p:nvSpPr>
          <p:cNvPr id="11267" name="Rectangle 3"/>
          <p:cNvSpPr>
            <a:spLocks noGrp="1"/>
          </p:cNvSpPr>
          <p:nvPr>
            <p:ph idx="1"/>
          </p:nvPr>
        </p:nvSpPr>
        <p:spPr>
          <a:prstGeom prst="rect">
            <a:avLst/>
          </a:prstGeom>
        </p:spPr>
        <p:txBody>
          <a:bodyPr>
            <a:normAutofit fontScale="92500"/>
          </a:bodyPr>
          <a:lstStyle/>
          <a:p>
            <a:r>
              <a:rPr lang="en-US" dirty="0"/>
              <a:t>Classified into six major phyla based on mode of sexual reproduction or molecular data, though advances in molecular biology continue to reveal new relationships</a:t>
            </a:r>
          </a:p>
          <a:p>
            <a:r>
              <a:rPr lang="en-US" dirty="0"/>
              <a:t>Recognized phyla include: </a:t>
            </a:r>
          </a:p>
          <a:p>
            <a:pPr lvl="1"/>
            <a:r>
              <a:rPr lang="en-US" dirty="0"/>
              <a:t>Chytridiomycota (chytrids)</a:t>
            </a:r>
          </a:p>
          <a:p>
            <a:pPr lvl="1"/>
            <a:r>
              <a:rPr lang="en-US" dirty="0"/>
              <a:t>Mucoromycota and Zoopagomycota (conjugated fungi)</a:t>
            </a:r>
          </a:p>
          <a:p>
            <a:pPr lvl="1"/>
            <a:r>
              <a:rPr lang="en-US" dirty="0"/>
              <a:t>Ascomycota (sac fungi)</a:t>
            </a:r>
          </a:p>
          <a:p>
            <a:pPr lvl="1"/>
            <a:r>
              <a:rPr lang="en-US" dirty="0"/>
              <a:t>Basidiomycota (club fungi)</a:t>
            </a:r>
          </a:p>
          <a:p>
            <a:pPr lvl="1"/>
            <a:r>
              <a:rPr lang="en-US" dirty="0"/>
              <a:t>Glomeromycota</a:t>
            </a:r>
            <a:endParaRPr lang="en-US" dirty="0">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Characteristics of the Fungi Phyla</a:t>
            </a:r>
            <a:r>
              <a:rPr lang="en-US" sz="1400" baseline="-25000" dirty="0"/>
              <a:t>2</a:t>
            </a:r>
            <a:endParaRPr lang="en-US" baseline="-25000" dirty="0"/>
          </a:p>
        </p:txBody>
      </p:sp>
      <p:graphicFrame>
        <p:nvGraphicFramePr>
          <p:cNvPr id="4" name="Content Placeholder 3" descr="Table of the characteristics of the Fungi phyla continued from previous slide. For Ascomycota, the common phylum name is sac fungi, the characteristics are cell wall made of chitin and largest of the fungi phyla, the sexual reproductive structure is the ascus, in asexual reproduction, spores called conidia form on conidiophores, and examples are yeasts, truffles, and Dutch elm disease fungus. For Basidiomycota, the common phylum name is club fungi, the characteristics are cell wall made of chitin and form a cap or basidia, the sexual reproductive structure is the basidia that produces four spores, in asexual reproduction, spores called conidia form on conidiophores, and an example is mushrooms. Table continued on next slide.">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228648565"/>
              </p:ext>
            </p:extLst>
          </p:nvPr>
        </p:nvGraphicFramePr>
        <p:xfrm>
          <a:off x="228600" y="1279524"/>
          <a:ext cx="8686800" cy="406019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1522627793"/>
                    </a:ext>
                  </a:extLst>
                </a:gridCol>
                <a:gridCol w="2895600">
                  <a:extLst>
                    <a:ext uri="{9D8B030D-6E8A-4147-A177-3AD203B41FA5}">
                      <a16:colId xmlns:a16="http://schemas.microsoft.com/office/drawing/2014/main" val="435066104"/>
                    </a:ext>
                  </a:extLst>
                </a:gridCol>
                <a:gridCol w="2895600">
                  <a:extLst>
                    <a:ext uri="{9D8B030D-6E8A-4147-A177-3AD203B41FA5}">
                      <a16:colId xmlns:a16="http://schemas.microsoft.com/office/drawing/2014/main" val="1768135004"/>
                    </a:ext>
                  </a:extLst>
                </a:gridCol>
              </a:tblGrid>
              <a:tr h="612775">
                <a:tc>
                  <a:txBody>
                    <a:bodyPr/>
                    <a:lstStyle/>
                    <a:p>
                      <a:pPr algn="l"/>
                      <a:endParaRPr lang="en-IN" b="0" dirty="0">
                        <a:solidFill>
                          <a:schemeClr val="bg1"/>
                        </a:solidFill>
                        <a:effectLst/>
                        <a:latin typeface="+mn-lt"/>
                      </a:endParaRPr>
                    </a:p>
                  </a:txBody>
                  <a:tcPr anchor="ctr"/>
                </a:tc>
                <a:tc>
                  <a:txBody>
                    <a:bodyPr/>
                    <a:lstStyle/>
                    <a:p>
                      <a:pPr algn="l"/>
                      <a:r>
                        <a:rPr lang="en-US" sz="1800" b="0" i="0" kern="1200" dirty="0">
                          <a:solidFill>
                            <a:schemeClr val="lt1"/>
                          </a:solidFill>
                          <a:effectLst/>
                          <a:latin typeface="+mn-lt"/>
                          <a:ea typeface="+mn-ea"/>
                          <a:cs typeface="+mn-cs"/>
                        </a:rPr>
                        <a:t>Ascomycota</a:t>
                      </a:r>
                      <a:endParaRPr lang="en-IN" b="0" dirty="0">
                        <a:solidFill>
                          <a:schemeClr val="bg1"/>
                        </a:solidFill>
                        <a:effectLst/>
                        <a:latin typeface="+mn-lt"/>
                      </a:endParaRPr>
                    </a:p>
                  </a:txBody>
                  <a:tcPr anchor="ctr"/>
                </a:tc>
                <a:tc>
                  <a:txBody>
                    <a:bodyPr/>
                    <a:lstStyle/>
                    <a:p>
                      <a:pPr algn="l"/>
                      <a:r>
                        <a:rPr lang="en-US" sz="1800" b="0" i="0" kern="1200" dirty="0">
                          <a:solidFill>
                            <a:schemeClr val="lt1"/>
                          </a:solidFill>
                          <a:effectLst/>
                          <a:latin typeface="+mn-lt"/>
                          <a:ea typeface="+mn-ea"/>
                          <a:cs typeface="+mn-cs"/>
                        </a:rPr>
                        <a:t>Basidiomycota</a:t>
                      </a:r>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612775">
                <a:tc>
                  <a:txBody>
                    <a:bodyPr/>
                    <a:lstStyle/>
                    <a:p>
                      <a:r>
                        <a:rPr lang="en-US" sz="1800" b="1" i="0" kern="1200" dirty="0">
                          <a:solidFill>
                            <a:srgbClr val="1F497D"/>
                          </a:solidFill>
                          <a:effectLst/>
                          <a:latin typeface="+mn-lt"/>
                          <a:ea typeface="+mn-ea"/>
                          <a:cs typeface="+mn-cs"/>
                        </a:rPr>
                        <a:t>Common Phylum Name</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sac fungi</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club fungi</a:t>
                      </a:r>
                      <a:endParaRPr lang="en-IN" b="0" dirty="0">
                        <a:solidFill>
                          <a:srgbClr val="1F497D"/>
                        </a:solidFill>
                        <a:effectLst/>
                        <a:latin typeface="+mn-lt"/>
                      </a:endParaRPr>
                    </a:p>
                  </a:txBody>
                  <a:tcPr anchor="ctr"/>
                </a:tc>
                <a:extLst>
                  <a:ext uri="{0D108BD9-81ED-4DB2-BD59-A6C34878D82A}">
                    <a16:rowId xmlns:a16="http://schemas.microsoft.com/office/drawing/2014/main" val="3412931234"/>
                  </a:ext>
                </a:extLst>
              </a:tr>
              <a:tr h="612775">
                <a:tc>
                  <a:txBody>
                    <a:bodyPr/>
                    <a:lstStyle/>
                    <a:p>
                      <a:r>
                        <a:rPr lang="en-US" sz="1800" b="1" i="0" kern="1200" dirty="0">
                          <a:solidFill>
                            <a:srgbClr val="1F497D"/>
                          </a:solidFill>
                          <a:effectLst/>
                          <a:latin typeface="+mn-lt"/>
                          <a:ea typeface="+mn-ea"/>
                          <a:cs typeface="+mn-cs"/>
                        </a:rPr>
                        <a:t>Characteristics</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cell wall made of chitin, largest of the fungi phyla</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cell wall made of chitin, form a cap or basidia</a:t>
                      </a:r>
                      <a:endParaRPr lang="en-IN" b="0" dirty="0">
                        <a:solidFill>
                          <a:srgbClr val="1F497D"/>
                        </a:solidFill>
                        <a:effectLst/>
                        <a:latin typeface="+mn-lt"/>
                      </a:endParaRPr>
                    </a:p>
                  </a:txBody>
                  <a:tcPr anchor="ctr"/>
                </a:tc>
                <a:extLst>
                  <a:ext uri="{0D108BD9-81ED-4DB2-BD59-A6C34878D82A}">
                    <a16:rowId xmlns:a16="http://schemas.microsoft.com/office/drawing/2014/main" val="1548708678"/>
                  </a:ext>
                </a:extLst>
              </a:tr>
              <a:tr h="612775">
                <a:tc>
                  <a:txBody>
                    <a:bodyPr/>
                    <a:lstStyle/>
                    <a:p>
                      <a:r>
                        <a:rPr lang="en-US" sz="1800" b="1" i="0" kern="1200" dirty="0">
                          <a:solidFill>
                            <a:srgbClr val="1F497D"/>
                          </a:solidFill>
                          <a:effectLst/>
                          <a:latin typeface="+mn-lt"/>
                          <a:ea typeface="+mn-ea"/>
                          <a:cs typeface="+mn-cs"/>
                        </a:rPr>
                        <a:t>Sexual Reproduction</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The sexual reproductive structure is the ascus.</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The sexual reproductive structure is the basidia that produces four spores.</a:t>
                      </a:r>
                      <a:endParaRPr lang="en-IN" b="0" dirty="0">
                        <a:solidFill>
                          <a:srgbClr val="1F497D"/>
                        </a:solidFill>
                        <a:effectLst/>
                        <a:latin typeface="+mn-lt"/>
                      </a:endParaRPr>
                    </a:p>
                  </a:txBody>
                  <a:tcPr anchor="ctr"/>
                </a:tc>
                <a:extLst>
                  <a:ext uri="{0D108BD9-81ED-4DB2-BD59-A6C34878D82A}">
                    <a16:rowId xmlns:a16="http://schemas.microsoft.com/office/drawing/2014/main" val="2157668464"/>
                  </a:ext>
                </a:extLst>
              </a:tr>
              <a:tr h="612775">
                <a:tc>
                  <a:txBody>
                    <a:bodyPr/>
                    <a:lstStyle/>
                    <a:p>
                      <a:r>
                        <a:rPr lang="en-US" sz="1800" b="1" i="0" kern="1200" dirty="0">
                          <a:solidFill>
                            <a:srgbClr val="1F497D"/>
                          </a:solidFill>
                          <a:effectLst/>
                          <a:latin typeface="+mn-lt"/>
                          <a:ea typeface="+mn-ea"/>
                          <a:cs typeface="+mn-cs"/>
                        </a:rPr>
                        <a:t>Asexual Reproduction</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Spores called conidia form on conidiophores.</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Spores called conidia form on conidiophores.</a:t>
                      </a:r>
                      <a:endParaRPr lang="en-IN" b="0" dirty="0">
                        <a:solidFill>
                          <a:srgbClr val="1F497D"/>
                        </a:solidFill>
                        <a:effectLst/>
                        <a:latin typeface="+mn-lt"/>
                      </a:endParaRPr>
                    </a:p>
                  </a:txBody>
                  <a:tcPr anchor="ctr"/>
                </a:tc>
                <a:extLst>
                  <a:ext uri="{0D108BD9-81ED-4DB2-BD59-A6C34878D82A}">
                    <a16:rowId xmlns:a16="http://schemas.microsoft.com/office/drawing/2014/main" val="236598913"/>
                  </a:ext>
                </a:extLst>
              </a:tr>
              <a:tr h="612775">
                <a:tc>
                  <a:txBody>
                    <a:bodyPr/>
                    <a:lstStyle/>
                    <a:p>
                      <a:r>
                        <a:rPr lang="en-US" sz="1800" b="1" i="0" kern="1200" dirty="0">
                          <a:solidFill>
                            <a:srgbClr val="1F497D"/>
                          </a:solidFill>
                          <a:effectLst/>
                          <a:latin typeface="+mn-lt"/>
                          <a:ea typeface="+mn-ea"/>
                          <a:cs typeface="+mn-cs"/>
                        </a:rPr>
                        <a:t>Examples</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yeasts, truffles, Dutch elm disease fungus</a:t>
                      </a:r>
                      <a:endParaRPr lang="en-IN" b="0"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mushrooms</a:t>
                      </a:r>
                      <a:endParaRPr lang="en-IN" b="0" dirty="0">
                        <a:solidFill>
                          <a:srgbClr val="1F497D"/>
                        </a:solidFill>
                        <a:effectLst/>
                        <a:latin typeface="+mn-lt"/>
                      </a:endParaRPr>
                    </a:p>
                  </a:txBody>
                  <a:tcPr anchor="ctr"/>
                </a:tc>
                <a:extLst>
                  <a:ext uri="{0D108BD9-81ED-4DB2-BD59-A6C34878D82A}">
                    <a16:rowId xmlns:a16="http://schemas.microsoft.com/office/drawing/2014/main" val="1826831509"/>
                  </a:ext>
                </a:extLst>
              </a:tr>
            </a:tbl>
          </a:graphicData>
        </a:graphic>
      </p:graphicFrame>
    </p:spTree>
    <p:extLst>
      <p:ext uri="{BB962C8B-B14F-4D97-AF65-F5344CB8AC3E}">
        <p14:creationId xmlns:p14="http://schemas.microsoft.com/office/powerpoint/2010/main" val="3546393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Characteristics of the Fungi Phyla</a:t>
            </a:r>
            <a:r>
              <a:rPr lang="en-US" sz="1400" baseline="-25000" dirty="0"/>
              <a:t>3</a:t>
            </a:r>
            <a:endParaRPr lang="en-US" baseline="-25000" dirty="0"/>
          </a:p>
        </p:txBody>
      </p:sp>
      <p:graphicFrame>
        <p:nvGraphicFramePr>
          <p:cNvPr id="4" name="Content Placeholder 3" descr="Table of the characteristics of the Fungi phyla continued from previous slide. For Glomeromycota, the common phylum name is mycorrhizae, the characteristics are cell wall made of chitin, they do not undergo sexual reproduction, in asexual reproduction, spores called conidia form on conidiophores, and an example is arbuscular mycorrhizae.">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1711130881"/>
              </p:ext>
            </p:extLst>
          </p:nvPr>
        </p:nvGraphicFramePr>
        <p:xfrm>
          <a:off x="228600" y="1279524"/>
          <a:ext cx="8686800" cy="367665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1522627793"/>
                    </a:ext>
                  </a:extLst>
                </a:gridCol>
                <a:gridCol w="5791200">
                  <a:extLst>
                    <a:ext uri="{9D8B030D-6E8A-4147-A177-3AD203B41FA5}">
                      <a16:colId xmlns:a16="http://schemas.microsoft.com/office/drawing/2014/main" val="4058214134"/>
                    </a:ext>
                  </a:extLst>
                </a:gridCol>
              </a:tblGrid>
              <a:tr h="612775">
                <a:tc>
                  <a:txBody>
                    <a:bodyPr/>
                    <a:lstStyle/>
                    <a:p>
                      <a:pPr algn="l"/>
                      <a:endParaRPr lang="en-IN" b="0" dirty="0">
                        <a:solidFill>
                          <a:schemeClr val="bg1"/>
                        </a:solidFill>
                        <a:effectLst/>
                        <a:latin typeface="+mn-lt"/>
                      </a:endParaRPr>
                    </a:p>
                  </a:txBody>
                  <a:tcPr anchor="ctr"/>
                </a:tc>
                <a:tc>
                  <a:txBody>
                    <a:bodyPr/>
                    <a:lstStyle/>
                    <a:p>
                      <a:pPr algn="l"/>
                      <a:r>
                        <a:rPr lang="en-US" sz="1800" b="0" i="0" kern="1200" dirty="0">
                          <a:solidFill>
                            <a:schemeClr val="lt1"/>
                          </a:solidFill>
                          <a:effectLst/>
                          <a:latin typeface="+mn-lt"/>
                          <a:ea typeface="+mn-ea"/>
                          <a:cs typeface="+mn-cs"/>
                        </a:rPr>
                        <a:t>Glomeromycota</a:t>
                      </a:r>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612775">
                <a:tc>
                  <a:txBody>
                    <a:bodyPr/>
                    <a:lstStyle/>
                    <a:p>
                      <a:r>
                        <a:rPr lang="en-US" sz="1800" b="1" i="0" kern="1200" dirty="0">
                          <a:solidFill>
                            <a:srgbClr val="1F497D"/>
                          </a:solidFill>
                          <a:effectLst/>
                          <a:latin typeface="+mn-lt"/>
                          <a:ea typeface="+mn-ea"/>
                          <a:cs typeface="+mn-cs"/>
                        </a:rPr>
                        <a:t>Common Phylum Name</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mycorrhizae</a:t>
                      </a:r>
                      <a:endParaRPr lang="en-IN" b="0" dirty="0">
                        <a:solidFill>
                          <a:srgbClr val="1F497D"/>
                        </a:solidFill>
                        <a:effectLst/>
                        <a:latin typeface="+mn-lt"/>
                      </a:endParaRPr>
                    </a:p>
                  </a:txBody>
                  <a:tcPr anchor="ctr"/>
                </a:tc>
                <a:extLst>
                  <a:ext uri="{0D108BD9-81ED-4DB2-BD59-A6C34878D82A}">
                    <a16:rowId xmlns:a16="http://schemas.microsoft.com/office/drawing/2014/main" val="3412931234"/>
                  </a:ext>
                </a:extLst>
              </a:tr>
              <a:tr h="612775">
                <a:tc>
                  <a:txBody>
                    <a:bodyPr/>
                    <a:lstStyle/>
                    <a:p>
                      <a:r>
                        <a:rPr lang="en-US" sz="1800" b="1" i="0" kern="1200" dirty="0">
                          <a:solidFill>
                            <a:srgbClr val="1F497D"/>
                          </a:solidFill>
                          <a:effectLst/>
                          <a:latin typeface="+mn-lt"/>
                          <a:ea typeface="+mn-ea"/>
                          <a:cs typeface="+mn-cs"/>
                        </a:rPr>
                        <a:t>Characteristics</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cell wall made of chitin</a:t>
                      </a:r>
                      <a:endParaRPr lang="en-IN" b="0" dirty="0">
                        <a:solidFill>
                          <a:srgbClr val="1F497D"/>
                        </a:solidFill>
                        <a:effectLst/>
                        <a:latin typeface="+mn-lt"/>
                      </a:endParaRPr>
                    </a:p>
                  </a:txBody>
                  <a:tcPr anchor="ctr"/>
                </a:tc>
                <a:extLst>
                  <a:ext uri="{0D108BD9-81ED-4DB2-BD59-A6C34878D82A}">
                    <a16:rowId xmlns:a16="http://schemas.microsoft.com/office/drawing/2014/main" val="1548708678"/>
                  </a:ext>
                </a:extLst>
              </a:tr>
              <a:tr h="612775">
                <a:tc>
                  <a:txBody>
                    <a:bodyPr/>
                    <a:lstStyle/>
                    <a:p>
                      <a:r>
                        <a:rPr lang="en-US" sz="1800" b="1" i="0" kern="1200" dirty="0">
                          <a:solidFill>
                            <a:srgbClr val="1F497D"/>
                          </a:solidFill>
                          <a:effectLst/>
                          <a:latin typeface="+mn-lt"/>
                          <a:ea typeface="+mn-ea"/>
                          <a:cs typeface="+mn-cs"/>
                        </a:rPr>
                        <a:t>Sexual Reproduction</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do not undergo sexual reproduction</a:t>
                      </a:r>
                      <a:endParaRPr lang="en-IN" b="0" dirty="0">
                        <a:solidFill>
                          <a:srgbClr val="1F497D"/>
                        </a:solidFill>
                        <a:effectLst/>
                        <a:latin typeface="+mn-lt"/>
                      </a:endParaRPr>
                    </a:p>
                  </a:txBody>
                  <a:tcPr anchor="ctr"/>
                </a:tc>
                <a:extLst>
                  <a:ext uri="{0D108BD9-81ED-4DB2-BD59-A6C34878D82A}">
                    <a16:rowId xmlns:a16="http://schemas.microsoft.com/office/drawing/2014/main" val="2157668464"/>
                  </a:ext>
                </a:extLst>
              </a:tr>
              <a:tr h="612775">
                <a:tc>
                  <a:txBody>
                    <a:bodyPr/>
                    <a:lstStyle/>
                    <a:p>
                      <a:r>
                        <a:rPr lang="en-US" sz="1800" b="1" i="0" kern="1200" dirty="0">
                          <a:solidFill>
                            <a:srgbClr val="1F497D"/>
                          </a:solidFill>
                          <a:effectLst/>
                          <a:latin typeface="+mn-lt"/>
                          <a:ea typeface="+mn-ea"/>
                          <a:cs typeface="+mn-cs"/>
                        </a:rPr>
                        <a:t>Asexual Reproduction</a:t>
                      </a:r>
                      <a:endParaRPr lang="en-IN" b="1" dirty="0">
                        <a:solidFill>
                          <a:srgbClr val="1F497D"/>
                        </a:solidFill>
                        <a:effectLst/>
                        <a:latin typeface="+mn-lt"/>
                      </a:endParaRPr>
                    </a:p>
                  </a:txBody>
                  <a:tcPr anchor="ctr"/>
                </a:tc>
                <a:tc>
                  <a:txBody>
                    <a:bodyPr/>
                    <a:lstStyle/>
                    <a:p>
                      <a:r>
                        <a:rPr lang="en-US" sz="1800" b="0" i="0" kern="1200" dirty="0">
                          <a:solidFill>
                            <a:srgbClr val="1F497D"/>
                          </a:solidFill>
                          <a:effectLst/>
                          <a:latin typeface="+mn-lt"/>
                          <a:ea typeface="+mn-ea"/>
                          <a:cs typeface="+mn-cs"/>
                        </a:rPr>
                        <a:t>Spores called conidia form on conidiophores.</a:t>
                      </a:r>
                      <a:endParaRPr lang="en-IN" b="0" dirty="0">
                        <a:solidFill>
                          <a:srgbClr val="1F497D"/>
                        </a:solidFill>
                        <a:effectLst/>
                        <a:latin typeface="+mn-lt"/>
                      </a:endParaRPr>
                    </a:p>
                  </a:txBody>
                  <a:tcPr anchor="ctr"/>
                </a:tc>
                <a:extLst>
                  <a:ext uri="{0D108BD9-81ED-4DB2-BD59-A6C34878D82A}">
                    <a16:rowId xmlns:a16="http://schemas.microsoft.com/office/drawing/2014/main" val="236598913"/>
                  </a:ext>
                </a:extLst>
              </a:tr>
              <a:tr h="612775">
                <a:tc>
                  <a:txBody>
                    <a:bodyPr/>
                    <a:lstStyle/>
                    <a:p>
                      <a:r>
                        <a:rPr lang="en-US" sz="1800" b="1" i="0" kern="1200" dirty="0">
                          <a:solidFill>
                            <a:srgbClr val="1F497D"/>
                          </a:solidFill>
                          <a:effectLst/>
                          <a:latin typeface="+mn-lt"/>
                          <a:ea typeface="+mn-ea"/>
                          <a:cs typeface="+mn-cs"/>
                        </a:rPr>
                        <a:t>Examples</a:t>
                      </a:r>
                      <a:endParaRPr lang="en-IN" b="1" dirty="0">
                        <a:solidFill>
                          <a:srgbClr val="1F497D"/>
                        </a:solidFill>
                        <a:effectLst/>
                        <a:latin typeface="+mn-lt"/>
                      </a:endParaRPr>
                    </a:p>
                  </a:txBody>
                  <a:tcPr anchor="ctr"/>
                </a:tc>
                <a:tc>
                  <a:txBody>
                    <a:bodyPr/>
                    <a:lstStyle/>
                    <a:p>
                      <a:r>
                        <a:rPr lang="en-US" b="0" dirty="0">
                          <a:solidFill>
                            <a:srgbClr val="1F497D"/>
                          </a:solidFill>
                          <a:effectLst/>
                        </a:rPr>
                        <a:t>arbuscular mycorrhizae</a:t>
                      </a:r>
                    </a:p>
                  </a:txBody>
                  <a:tcPr anchor="ctr"/>
                </a:tc>
                <a:extLst>
                  <a:ext uri="{0D108BD9-81ED-4DB2-BD59-A6C34878D82A}">
                    <a16:rowId xmlns:a16="http://schemas.microsoft.com/office/drawing/2014/main" val="1826831509"/>
                  </a:ext>
                </a:extLst>
              </a:tr>
            </a:tbl>
          </a:graphicData>
        </a:graphic>
      </p:graphicFrame>
    </p:spTree>
    <p:extLst>
      <p:ext uri="{BB962C8B-B14F-4D97-AF65-F5344CB8AC3E}">
        <p14:creationId xmlns:p14="http://schemas.microsoft.com/office/powerpoint/2010/main" val="1834857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Chytridiomycota (chytrids) considered most ancestral group</a:t>
            </a:r>
          </a:p>
          <a:p>
            <a:pPr lvl="1"/>
            <a:r>
              <a:rPr lang="en-US" dirty="0"/>
              <a:t>Mostly aquatic and gametes are only fungal cells to have flagella</a:t>
            </a:r>
          </a:p>
          <a:p>
            <a:pPr lvl="1"/>
            <a:r>
              <a:rPr lang="en-US" dirty="0"/>
              <a:t>Reproduce sexually and asexually with zoospores </a:t>
            </a:r>
          </a:p>
          <a:p>
            <a:r>
              <a:rPr lang="en-US" dirty="0"/>
              <a:t>Mucoromycota and Zoopagomycota (conjugated fungi) produce nonseptate hyphae with many nuclei, which fuse during sexual reproduction to produce zygospore in zygosporangium </a:t>
            </a:r>
          </a:p>
          <a:p>
            <a:r>
              <a:rPr lang="en-US" dirty="0"/>
              <a:t>Ascomycota (sac fungi) form spores in sacs (asci) during sexual reproduction, but asexual reproduction more common</a:t>
            </a:r>
          </a:p>
          <a:p>
            <a:r>
              <a:rPr lang="en-US" dirty="0"/>
              <a:t>Basidiomycota (club fungi) sexual phase predominates, producing club-shaped basidia where spores form</a:t>
            </a:r>
          </a:p>
          <a:p>
            <a:pPr lvl="1"/>
            <a:r>
              <a:rPr lang="en-US" dirty="0"/>
              <a:t>Most familiar mushrooms in this group</a:t>
            </a:r>
          </a:p>
          <a:p>
            <a:r>
              <a:rPr lang="en-US" dirty="0"/>
              <a:t>Former Deuteromycota fungi with no known sexual cycle now reclassified within Ascomycota and Basidiomycota based on comparative molecular analysis</a:t>
            </a:r>
          </a:p>
          <a:p>
            <a:r>
              <a:rPr lang="en-US" dirty="0"/>
              <a:t>Glomeromycota form association called mycorrhizae with roots of plants</a:t>
            </a:r>
          </a:p>
        </p:txBody>
      </p:sp>
    </p:spTree>
    <p:extLst>
      <p:ext uri="{BB962C8B-B14F-4D97-AF65-F5344CB8AC3E}">
        <p14:creationId xmlns:p14="http://schemas.microsoft.com/office/powerpoint/2010/main" val="2286635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24.2 Figure 1</a:t>
            </a:r>
          </a:p>
        </p:txBody>
      </p:sp>
      <p:sp>
        <p:nvSpPr>
          <p:cNvPr id="7" name="Photo Credit 1">
            <a:extLst>
              <a:ext uri="{FF2B5EF4-FFF2-40B4-BE49-F238E27FC236}">
                <a16:creationId xmlns:a16="http://schemas.microsoft.com/office/drawing/2014/main" id="{A7FA85B5-B79E-D49A-D24F-29F967289AD1}"/>
              </a:ext>
            </a:extLst>
          </p:cNvPr>
          <p:cNvSpPr txBox="1"/>
          <p:nvPr/>
        </p:nvSpPr>
        <p:spPr>
          <a:xfrm>
            <a:off x="2285999" y="4921590"/>
            <a:ext cx="4572000" cy="215444"/>
          </a:xfrm>
          <a:prstGeom prst="rect">
            <a:avLst/>
          </a:prstGeom>
          <a:noFill/>
        </p:spPr>
        <p:txBody>
          <a:bodyPr wrap="square">
            <a:spAutoFit/>
          </a:bodyPr>
          <a:lstStyle/>
          <a:p>
            <a:pPr algn="ctr"/>
            <a:r>
              <a:rPr lang="en-US" sz="800" dirty="0"/>
              <a:t>OpenStax. "Fungal phyla."</a:t>
            </a:r>
          </a:p>
        </p:txBody>
      </p:sp>
      <p:pic>
        <p:nvPicPr>
          <p:cNvPr id="2" name="Content Placeholder 5" descr="A suggested phylogenetic tree is shown. The first branch is Animalia (with a drawing of an ant). The second branch is divided into two. The first of the two is Chytridiomycota (with a drawing of a blob with spiderweb like branches coming off of it). The second of the two is further split into two branches. The first branch is Zoopagomycota (with a drawing of a flowerlike fungus). The second of the two is further split into two branches. The first of the two is Mucoromycota (with a drawing of a fungus with a long stem and a ball at the top). The second of the two is further split into two branches. The first of the two is Glomeromycota (with a drawing of a stem with balls branching off of it). The second of the two is further split into two branches: Ascomycota (with a drawing of a mushroom with holes throughout it) and Basidiomycota (with a drawing of a typical-looking mushroom).">
            <a:extLst>
              <a:ext uri="{FF2B5EF4-FFF2-40B4-BE49-F238E27FC236}">
                <a16:creationId xmlns:a16="http://schemas.microsoft.com/office/drawing/2014/main" id="{A5FDFAA4-D96A-C82F-6F9D-86AC550E3180}"/>
              </a:ext>
            </a:extLst>
          </p:cNvPr>
          <p:cNvPicPr>
            <a:picLocks noGrp="1" noChangeAspect="1"/>
          </p:cNvPicPr>
          <p:nvPr>
            <p:ph idx="1"/>
          </p:nvPr>
        </p:nvPicPr>
        <p:blipFill>
          <a:blip r:embed="rId3"/>
          <a:srcRect l="926" t="7000" b="20354"/>
          <a:stretch/>
        </p:blipFill>
        <p:spPr>
          <a:xfrm>
            <a:off x="495300" y="1600200"/>
            <a:ext cx="8153400" cy="3321390"/>
          </a:xfrm>
        </p:spPr>
      </p:pic>
    </p:spTree>
    <p:extLst>
      <p:ext uri="{BB962C8B-B14F-4D97-AF65-F5344CB8AC3E}">
        <p14:creationId xmlns:p14="http://schemas.microsoft.com/office/powerpoint/2010/main" val="3593692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Chytridiomycota: The Chytrids</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dirty="0"/>
              <a:t>Only class in phylum Chytridiomycota is chytridiomycetes</a:t>
            </a:r>
          </a:p>
          <a:p>
            <a:pPr lvl="1"/>
            <a:r>
              <a:rPr lang="en-US" b="1" dirty="0"/>
              <a:t>Chytridiomycota</a:t>
            </a:r>
            <a:r>
              <a:rPr lang="en-US" dirty="0"/>
              <a:t>: primitive phylum of fungi that live in water and produce gametes with flagella (also, chytrids)</a:t>
            </a:r>
          </a:p>
          <a:p>
            <a:r>
              <a:rPr lang="en-US" dirty="0"/>
              <a:t>Most primitive of Eumycota (true fungi)</a:t>
            </a:r>
          </a:p>
          <a:p>
            <a:pPr lvl="1"/>
            <a:r>
              <a:rPr lang="en-US" b="1" dirty="0"/>
              <a:t>True fungi</a:t>
            </a:r>
            <a:r>
              <a:rPr lang="en-US" dirty="0"/>
              <a:t>: reproduce both sexually and asexually</a:t>
            </a:r>
          </a:p>
          <a:p>
            <a:r>
              <a:rPr lang="en-US" dirty="0"/>
              <a:t>Appeared over 500 million years ago in the late Precambrian</a:t>
            </a:r>
          </a:p>
          <a:p>
            <a:r>
              <a:rPr lang="en-US" dirty="0"/>
              <a:t>Have chitin cell walls, some also have cellulose</a:t>
            </a:r>
          </a:p>
          <a:p>
            <a:r>
              <a:rPr lang="en-US" dirty="0"/>
              <a:t>Mostly unicellular, but some form multicellular organisms with coenocytic hyphae</a:t>
            </a:r>
          </a:p>
          <a:p>
            <a:r>
              <a:rPr lang="en-US" dirty="0"/>
              <a:t>Only fungi to have retained flagella (both male and female) for gamete and diploid zoospore motility</a:t>
            </a:r>
          </a:p>
        </p:txBody>
      </p:sp>
    </p:spTree>
    <p:extLst>
      <p:ext uri="{BB962C8B-B14F-4D97-AF65-F5344CB8AC3E}">
        <p14:creationId xmlns:p14="http://schemas.microsoft.com/office/powerpoint/2010/main" val="55371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Chytridiomycota: The Chytrids</a:t>
            </a:r>
            <a:r>
              <a:rPr lang="en-US" sz="1400" baseline="-25000" dirty="0">
                <a:solidFill>
                  <a:schemeClr val="accent1"/>
                </a:solidFill>
              </a:rPr>
              <a:t>2</a:t>
            </a:r>
            <a:endParaRPr lang="en-US" sz="3200" baseline="-25000" dirty="0">
              <a:solidFill>
                <a:schemeClr val="accent1"/>
              </a:solidFill>
            </a:endParaRPr>
          </a:p>
        </p:txBody>
      </p:sp>
      <p:sp>
        <p:nvSpPr>
          <p:cNvPr id="11267" name="Rectangle 3"/>
          <p:cNvSpPr>
            <a:spLocks noGrp="1"/>
          </p:cNvSpPr>
          <p:nvPr>
            <p:ph idx="1"/>
          </p:nvPr>
        </p:nvSpPr>
        <p:spPr>
          <a:xfrm>
            <a:off x="457200" y="1280159"/>
            <a:ext cx="8229600" cy="2529841"/>
          </a:xfrm>
          <a:prstGeom prst="rect">
            <a:avLst/>
          </a:prstGeom>
        </p:spPr>
        <p:txBody>
          <a:bodyPr>
            <a:normAutofit fontScale="92500" lnSpcReduction="20000"/>
          </a:bodyPr>
          <a:lstStyle/>
          <a:p>
            <a:r>
              <a:rPr lang="en-US" sz="2000" dirty="0"/>
              <a:t>Ecological habitat and cell structure similar to protists</a:t>
            </a:r>
          </a:p>
          <a:p>
            <a:pPr lvl="1"/>
            <a:r>
              <a:rPr lang="en-US" sz="2000" dirty="0"/>
              <a:t>Usually live in aquatic environments, but some on land</a:t>
            </a:r>
          </a:p>
          <a:p>
            <a:r>
              <a:rPr lang="en-US" sz="2000" dirty="0"/>
              <a:t>Some are parasitic (on plants, insects, and amphibians)</a:t>
            </a:r>
          </a:p>
          <a:p>
            <a:r>
              <a:rPr lang="en-US" sz="2000" dirty="0"/>
              <a:t>Some are saprobes</a:t>
            </a:r>
          </a:p>
          <a:p>
            <a:r>
              <a:rPr lang="en-US" sz="2000" dirty="0"/>
              <a:t>Example: </a:t>
            </a:r>
            <a:r>
              <a:rPr lang="en-US" sz="2000" i="1" dirty="0"/>
              <a:t>Allomyces</a:t>
            </a:r>
            <a:endParaRPr lang="en-US" sz="2000" dirty="0"/>
          </a:p>
          <a:p>
            <a:pPr lvl="1"/>
            <a:r>
              <a:rPr lang="en-US" sz="2000" dirty="0"/>
              <a:t>Experimental organism</a:t>
            </a:r>
          </a:p>
          <a:p>
            <a:pPr lvl="1"/>
            <a:r>
              <a:rPr lang="en-US" sz="2000" dirty="0"/>
              <a:t>Both asexual and sexual reproduction</a:t>
            </a:r>
          </a:p>
          <a:p>
            <a:pPr lvl="1"/>
            <a:r>
              <a:rPr lang="en-US" sz="2000" dirty="0"/>
              <a:t>Produces diploid or haploid flagellated zoospores in sporangium</a:t>
            </a:r>
            <a:endParaRPr lang="en-US" sz="2000" dirty="0">
              <a:solidFill>
                <a:srgbClr val="0000FF"/>
              </a:solidFill>
            </a:endParaRPr>
          </a:p>
        </p:txBody>
      </p:sp>
      <p:pic>
        <p:nvPicPr>
          <p:cNvPr id="2" name="Content Placeholder 5" descr="Three images are shown. Figure (a) is a micrograph of Batrachochytrium dendrobatidis, which appear as spheres filled with varying degrees of zoospores, shown as smaller dots within the spheres. Figure (b) shows a micrograph Batrachochytrium salamandrivorans as glowing white spheres surrounded by smaller dots that are thalli. Figure (c) shows a photograph of a fire salamander with chytrid ulcerations that appear as black spots on its skin.">
            <a:extLst>
              <a:ext uri="{FF2B5EF4-FFF2-40B4-BE49-F238E27FC236}">
                <a16:creationId xmlns:a16="http://schemas.microsoft.com/office/drawing/2014/main" id="{9FB41E47-315A-CFB1-D066-C29360DDCA0A}"/>
              </a:ext>
            </a:extLst>
          </p:cNvPr>
          <p:cNvPicPr>
            <a:picLocks noChangeAspect="1"/>
          </p:cNvPicPr>
          <p:nvPr/>
        </p:nvPicPr>
        <p:blipFill>
          <a:blip r:embed="rId2"/>
          <a:srcRect t="7001" b="58000"/>
          <a:stretch/>
        </p:blipFill>
        <p:spPr>
          <a:xfrm>
            <a:off x="762000" y="3591566"/>
            <a:ext cx="7620000" cy="1481667"/>
          </a:xfrm>
          <a:prstGeom prst="rect">
            <a:avLst/>
          </a:prstGeom>
        </p:spPr>
      </p:pic>
      <p:sp>
        <p:nvSpPr>
          <p:cNvPr id="4" name="Caption 1">
            <a:extLst>
              <a:ext uri="{FF2B5EF4-FFF2-40B4-BE49-F238E27FC236}">
                <a16:creationId xmlns:a16="http://schemas.microsoft.com/office/drawing/2014/main" id="{720FB776-1F79-4C08-CDE2-2DB4996D4B08}"/>
              </a:ext>
              <a:ext uri="{C183D7F6-B498-43B3-948B-1728B52AA6E4}">
                <adec:decorative xmlns:adec="http://schemas.microsoft.com/office/drawing/2017/decorative" val="0"/>
              </a:ext>
            </a:extLst>
          </p:cNvPr>
          <p:cNvSpPr txBox="1"/>
          <p:nvPr/>
        </p:nvSpPr>
        <p:spPr>
          <a:xfrm>
            <a:off x="304800" y="5073233"/>
            <a:ext cx="8534400" cy="954107"/>
          </a:xfrm>
          <a:prstGeom prst="rect">
            <a:avLst/>
          </a:prstGeom>
          <a:noFill/>
        </p:spPr>
        <p:txBody>
          <a:bodyPr wrap="square" rtlCol="0">
            <a:spAutoFit/>
          </a:bodyPr>
          <a:lstStyle/>
          <a:p>
            <a:r>
              <a:rPr lang="en-US" sz="1400" b="1" dirty="0"/>
              <a:t>24.2 Figure 2: </a:t>
            </a:r>
            <a:r>
              <a:rPr lang="en-US" sz="1400" dirty="0"/>
              <a:t>(a) Mature zoosporangia (black arrow) containing zoospores and empty discharged sporangia (white arrow) are shown. (b) </a:t>
            </a:r>
            <a:r>
              <a:rPr lang="en-US" sz="1400" i="1" dirty="0"/>
              <a:t>Batrachochytrium salamandrivorans </a:t>
            </a:r>
            <a:r>
              <a:rPr lang="en-US" sz="1400" dirty="0"/>
              <a:t>is characterized by predominant monocentric thalli (black arrow), only a few colonial thalli (white arrow), and zoospore cysts with germ tubes (black asterisk). (c) The fire salamander, </a:t>
            </a:r>
            <a:r>
              <a:rPr lang="en-US" sz="1400" i="1" dirty="0"/>
              <a:t>Salamandra </a:t>
            </a:r>
            <a:r>
              <a:rPr lang="en-US" sz="1400" i="1" dirty="0" err="1"/>
              <a:t>salamandra</a:t>
            </a:r>
            <a:r>
              <a:rPr lang="en-US" sz="1400" dirty="0"/>
              <a:t>, is covered with chytrid ulcerations visible as black spots on the skin.</a:t>
            </a:r>
          </a:p>
        </p:txBody>
      </p:sp>
      <p:sp>
        <p:nvSpPr>
          <p:cNvPr id="5" name="Photo Credit 1">
            <a:extLst>
              <a:ext uri="{FF2B5EF4-FFF2-40B4-BE49-F238E27FC236}">
                <a16:creationId xmlns:a16="http://schemas.microsoft.com/office/drawing/2014/main" id="{A52E3D6A-230D-A882-A19F-CF59D66E156F}"/>
              </a:ext>
            </a:extLst>
          </p:cNvPr>
          <p:cNvSpPr txBox="1"/>
          <p:nvPr/>
        </p:nvSpPr>
        <p:spPr>
          <a:xfrm>
            <a:off x="2286000" y="6038224"/>
            <a:ext cx="4572000" cy="338554"/>
          </a:xfrm>
          <a:prstGeom prst="rect">
            <a:avLst/>
          </a:prstGeom>
          <a:noFill/>
        </p:spPr>
        <p:txBody>
          <a:bodyPr wrap="square">
            <a:spAutoFit/>
          </a:bodyPr>
          <a:lstStyle/>
          <a:p>
            <a:pPr algn="ctr"/>
            <a:r>
              <a:rPr lang="en-US" sz="800" dirty="0"/>
              <a:t>Pascale van Rooij on Wikimedia Commons. "Morphology of </a:t>
            </a:r>
            <a:r>
              <a:rPr lang="en-US" sz="800" i="1" dirty="0"/>
              <a:t>Batrachochytrium</a:t>
            </a:r>
            <a:r>
              <a:rPr lang="en-US" sz="800" dirty="0"/>
              <a:t> species in culture."</a:t>
            </a:r>
          </a:p>
          <a:p>
            <a:pPr algn="ctr"/>
            <a:r>
              <a:rPr lang="en-US" sz="800" dirty="0"/>
              <a:t>F. Pasmans on Wikimedia Commons. "Fire salamander."</a:t>
            </a:r>
          </a:p>
        </p:txBody>
      </p:sp>
    </p:spTree>
    <p:extLst>
      <p:ext uri="{BB962C8B-B14F-4D97-AF65-F5344CB8AC3E}">
        <p14:creationId xmlns:p14="http://schemas.microsoft.com/office/powerpoint/2010/main" val="2902407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24.2 Figure 3</a:t>
            </a:r>
          </a:p>
        </p:txBody>
      </p:sp>
      <p:sp>
        <p:nvSpPr>
          <p:cNvPr id="6" name="Photo Credit 1">
            <a:extLst>
              <a:ext uri="{FF2B5EF4-FFF2-40B4-BE49-F238E27FC236}">
                <a16:creationId xmlns:a16="http://schemas.microsoft.com/office/drawing/2014/main" id="{718E38B1-0B9B-62B3-CA18-FAA651678888}"/>
              </a:ext>
            </a:extLst>
          </p:cNvPr>
          <p:cNvSpPr txBox="1"/>
          <p:nvPr/>
        </p:nvSpPr>
        <p:spPr>
          <a:xfrm>
            <a:off x="2286000" y="5638800"/>
            <a:ext cx="4572000" cy="215444"/>
          </a:xfrm>
          <a:prstGeom prst="rect">
            <a:avLst/>
          </a:prstGeom>
          <a:noFill/>
        </p:spPr>
        <p:txBody>
          <a:bodyPr wrap="square">
            <a:spAutoFit/>
          </a:bodyPr>
          <a:lstStyle/>
          <a:p>
            <a:pPr algn="ctr"/>
            <a:r>
              <a:rPr lang="en-US" sz="800" dirty="0"/>
              <a:t>Prof. M. Piepenbring on Wikimedia Commons. "Life cycle of </a:t>
            </a:r>
            <a:r>
              <a:rPr lang="en-US" sz="800" i="1" dirty="0"/>
              <a:t>Synchytrium endobioticum</a:t>
            </a:r>
            <a:r>
              <a:rPr lang="en-US" sz="800" dirty="0"/>
              <a:t>."</a:t>
            </a:r>
          </a:p>
        </p:txBody>
      </p:sp>
      <p:pic>
        <p:nvPicPr>
          <p:cNvPr id="2" name="Content Placeholder 5" descr="The sexual and asexual reproductive cycles of Chytridiomycota is shown. Sexual reproduction is depicted on the left, where the resting spore in a wart of a potato is germinated by zoospores (1n). Isogamy occurs, resulting in a zygote, which then infects the cell wall of a potato to start the process over again. To the right, asexual reproduction begins with zoosporangium producing zoospores (1n). The zoospores form a cyst, which infects the epidermis of a potato. Mitosis occurs, resulting in a prosorus on a swollen epidermal cell. After germination a vesicle forms, protruding out of the epidermal cell, which then becomes a zoosporangium to begin the asexual reproductive cycle over again.">
            <a:extLst>
              <a:ext uri="{FF2B5EF4-FFF2-40B4-BE49-F238E27FC236}">
                <a16:creationId xmlns:a16="http://schemas.microsoft.com/office/drawing/2014/main" id="{05D4256E-79E1-32DC-DEE0-15E870D7D93C}"/>
              </a:ext>
            </a:extLst>
          </p:cNvPr>
          <p:cNvPicPr>
            <a:picLocks noGrp="1" noChangeAspect="1"/>
          </p:cNvPicPr>
          <p:nvPr>
            <p:ph idx="1"/>
          </p:nvPr>
        </p:nvPicPr>
        <p:blipFill>
          <a:blip r:embed="rId3"/>
          <a:srcRect l="15741" t="7000" r="16667" b="6334"/>
          <a:stretch/>
        </p:blipFill>
        <p:spPr>
          <a:xfrm>
            <a:off x="1409700" y="1176402"/>
            <a:ext cx="6324600" cy="4505195"/>
          </a:xfrm>
        </p:spPr>
      </p:pic>
    </p:spTree>
    <p:extLst>
      <p:ext uri="{BB962C8B-B14F-4D97-AF65-F5344CB8AC3E}">
        <p14:creationId xmlns:p14="http://schemas.microsoft.com/office/powerpoint/2010/main" val="199352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24.2 Figure 4</a:t>
            </a:r>
          </a:p>
        </p:txBody>
      </p:sp>
      <p:sp>
        <p:nvSpPr>
          <p:cNvPr id="6" name="Photo Credit 1">
            <a:extLst>
              <a:ext uri="{FF2B5EF4-FFF2-40B4-BE49-F238E27FC236}">
                <a16:creationId xmlns:a16="http://schemas.microsoft.com/office/drawing/2014/main" id="{43844964-5FFB-E1F0-F21D-131DD29F3765}"/>
              </a:ext>
            </a:extLst>
          </p:cNvPr>
          <p:cNvSpPr txBox="1"/>
          <p:nvPr/>
        </p:nvSpPr>
        <p:spPr>
          <a:xfrm>
            <a:off x="2286000" y="5570401"/>
            <a:ext cx="4572000" cy="338554"/>
          </a:xfrm>
          <a:prstGeom prst="rect">
            <a:avLst/>
          </a:prstGeom>
          <a:noFill/>
        </p:spPr>
        <p:txBody>
          <a:bodyPr wrap="square">
            <a:spAutoFit/>
          </a:bodyPr>
          <a:lstStyle/>
          <a:p>
            <a:pPr algn="ctr"/>
            <a:r>
              <a:rPr lang="en-US" sz="800" dirty="0"/>
              <a:t>TelosCricket on Wikimedia Commons. "</a:t>
            </a:r>
            <a:r>
              <a:rPr lang="en-US" sz="800" i="1" dirty="0"/>
              <a:t>Allomyces</a:t>
            </a:r>
            <a:r>
              <a:rPr lang="en-US" sz="800" dirty="0"/>
              <a:t> sp. strain."</a:t>
            </a:r>
          </a:p>
          <a:p>
            <a:pPr algn="ctr"/>
            <a:r>
              <a:rPr lang="en-US" sz="800" dirty="0"/>
              <a:t>Prof. Meike Piepenbring on Wikimedia Commons. "</a:t>
            </a:r>
            <a:r>
              <a:rPr lang="en-US" sz="800" i="1" dirty="0"/>
              <a:t>Allomyces arbusculus </a:t>
            </a:r>
            <a:r>
              <a:rPr lang="en-US" sz="800" dirty="0"/>
              <a:t>life cycle."</a:t>
            </a:r>
          </a:p>
        </p:txBody>
      </p:sp>
      <p:pic>
        <p:nvPicPr>
          <p:cNvPr id="2" name="Content Placeholder 10" descr="Images of the Allomyces life cycle. Figure (a) shows a micrograph of Allomyces and its zoosporangia of the sporophyte, depicted as small, clustered, lemon-shaped cells with strands attached. Figure (b) depicts the Allomyces arbusculus life cycle. Both sexual and asexual reproduction are shown. Sexual reproduction takes place after the meiosporangium releases haploid meiospores and populate the haploid gametothallus, which appears branched with rhizoids at the bottom. The male gametangium and female gametangium within the gametothallus form gametes, which go through plasmogamy and karyogamy. This results on a diploid zygote. Meanwhile, in asexual reproduction, the diploid sporothallus releases mitosporangium. The mitosporangoum releases mitospores, which populate the sporothallus.">
            <a:extLst>
              <a:ext uri="{FF2B5EF4-FFF2-40B4-BE49-F238E27FC236}">
                <a16:creationId xmlns:a16="http://schemas.microsoft.com/office/drawing/2014/main" id="{05BB5D66-C0DE-8C7F-D87A-A7CBFBC50ECF}"/>
              </a:ext>
            </a:extLst>
          </p:cNvPr>
          <p:cNvPicPr>
            <a:picLocks noGrp="1" noChangeAspect="1"/>
          </p:cNvPicPr>
          <p:nvPr>
            <p:ph idx="1"/>
          </p:nvPr>
        </p:nvPicPr>
        <p:blipFill>
          <a:blip r:embed="rId3"/>
          <a:srcRect l="926" t="7000" b="6163"/>
          <a:stretch/>
        </p:blipFill>
        <p:spPr>
          <a:xfrm>
            <a:off x="184326" y="1292474"/>
            <a:ext cx="8775347" cy="4273051"/>
          </a:xfrm>
        </p:spPr>
      </p:pic>
    </p:spTree>
    <p:extLst>
      <p:ext uri="{BB962C8B-B14F-4D97-AF65-F5344CB8AC3E}">
        <p14:creationId xmlns:p14="http://schemas.microsoft.com/office/powerpoint/2010/main" val="2384204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80160"/>
            <a:ext cx="8229600" cy="4587240"/>
          </a:xfrm>
        </p:spPr>
        <p:txBody>
          <a:bodyPr>
            <a:normAutofit lnSpcReduction="10000"/>
          </a:bodyPr>
          <a:lstStyle/>
          <a:p>
            <a:r>
              <a:rPr lang="en-US" sz="3200" dirty="0"/>
              <a:t>What Is the Advantage of Anisogamy during the Life Cycle?</a:t>
            </a:r>
          </a:p>
          <a:p>
            <a:pPr marL="457200" indent="-457200">
              <a:buFont typeface="Arial" panose="020B0604020202020204" pitchFamily="34" charset="0"/>
              <a:buChar char="•"/>
            </a:pPr>
            <a:r>
              <a:rPr lang="en-US" dirty="0"/>
              <a:t>Anisogamy: Form of sexual reproduction involving the fusion of two dissimilar gametes that differ in size or form</a:t>
            </a:r>
          </a:p>
          <a:p>
            <a:pPr marL="457200" indent="-457200">
              <a:buFont typeface="Arial" panose="020B0604020202020204" pitchFamily="34" charset="0"/>
              <a:buChar char="•"/>
            </a:pPr>
            <a:r>
              <a:rPr lang="en-US" dirty="0"/>
              <a:t>Evolutionary effects such as:</a:t>
            </a:r>
          </a:p>
          <a:p>
            <a:pPr marL="1200150" lvl="1" indent="-457200">
              <a:buFont typeface="Arial" panose="020B0604020202020204" pitchFamily="34" charset="0"/>
              <a:buChar char="•"/>
            </a:pPr>
            <a:r>
              <a:rPr lang="en-US" dirty="0">
                <a:solidFill>
                  <a:schemeClr val="bg1"/>
                </a:solidFill>
              </a:rPr>
              <a:t>Greater fecundity (reproductive potential) in males</a:t>
            </a:r>
          </a:p>
          <a:p>
            <a:pPr marL="1200150" lvl="1" indent="-457200">
              <a:buFont typeface="Arial" panose="020B0604020202020204" pitchFamily="34" charset="0"/>
              <a:buChar char="•"/>
            </a:pPr>
            <a:r>
              <a:rPr lang="en-US" dirty="0">
                <a:solidFill>
                  <a:schemeClr val="bg1"/>
                </a:solidFill>
              </a:rPr>
              <a:t>Larger number of matings in males</a:t>
            </a:r>
          </a:p>
          <a:p>
            <a:pPr marL="1200150" lvl="1" indent="-457200">
              <a:buFont typeface="Arial" panose="020B0604020202020204" pitchFamily="34" charset="0"/>
              <a:buChar char="•"/>
            </a:pPr>
            <a:r>
              <a:rPr lang="en-US" dirty="0">
                <a:solidFill>
                  <a:schemeClr val="bg1"/>
                </a:solidFill>
              </a:rPr>
              <a:t>Greater investment in offspring care in females</a:t>
            </a:r>
            <a:endParaRPr lang="en-US" dirty="0"/>
          </a:p>
        </p:txBody>
      </p:sp>
    </p:spTree>
    <p:extLst>
      <p:ext uri="{BB962C8B-B14F-4D97-AF65-F5344CB8AC3E}">
        <p14:creationId xmlns:p14="http://schemas.microsoft.com/office/powerpoint/2010/main" val="114602852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2190</TotalTime>
  <Words>2666</Words>
  <Application>Microsoft Office PowerPoint</Application>
  <PresentationFormat>On-screen Show (4:3)</PresentationFormat>
  <Paragraphs>270</Paragraphs>
  <Slides>33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Courier New</vt:lpstr>
      <vt:lpstr>Calibri</vt:lpstr>
      <vt:lpstr>Century Gothic</vt:lpstr>
      <vt:lpstr>Aptos</vt:lpstr>
      <vt:lpstr>Office Theme</vt:lpstr>
      <vt:lpstr>Lesson 24.2</vt:lpstr>
      <vt:lpstr>Objectives</vt:lpstr>
      <vt:lpstr>Classifications of Fungi</vt:lpstr>
      <vt:lpstr>24.2 Figure 1</vt:lpstr>
      <vt:lpstr>Chytridiomycota: The Chytrids1</vt:lpstr>
      <vt:lpstr>Chytridiomycota: The Chytrids2</vt:lpstr>
      <vt:lpstr>24.2 Figure 3</vt:lpstr>
      <vt:lpstr>24.2 Figure 4</vt:lpstr>
      <vt:lpstr>Science and You</vt:lpstr>
      <vt:lpstr>Mucoromycota and Zoopagomycota: The Conjugated Fungi1</vt:lpstr>
      <vt:lpstr>Mucoromycota and Zoopagomycota: The Conjugated Fungi2</vt:lpstr>
      <vt:lpstr>24.2 Figure 6</vt:lpstr>
      <vt:lpstr>Mucoromycota and Zoopagomycota: The Conjugated Fungi3</vt:lpstr>
      <vt:lpstr>Ascomycota: The Sac Fungi1</vt:lpstr>
      <vt:lpstr>Ascomycota: The Sac Fungi2</vt:lpstr>
      <vt:lpstr>24.2 Figure 9</vt:lpstr>
      <vt:lpstr>Ascomycota: The Sac Fungi3</vt:lpstr>
      <vt:lpstr>Ascomycota: The Sac Fungi4</vt:lpstr>
      <vt:lpstr>Basidiomycota: The Club Fungi1</vt:lpstr>
      <vt:lpstr>Basidiomycota: The Club Fungi2</vt:lpstr>
      <vt:lpstr>Basidiomycota: The Club Fungi3</vt:lpstr>
      <vt:lpstr>Basidiomycota: The Club Fungi4</vt:lpstr>
      <vt:lpstr>24.2 Figure 13</vt:lpstr>
      <vt:lpstr>Asexual Ascomycota and Basidiomycota1</vt:lpstr>
      <vt:lpstr>Asexual Ascomycota and Basidiomycota2</vt:lpstr>
      <vt:lpstr>Glomeromycota1</vt:lpstr>
      <vt:lpstr>Glomeromycota2</vt:lpstr>
      <vt:lpstr>Group Activity</vt:lpstr>
      <vt:lpstr>Table 1: Characteristics of the Fungi Phyla1</vt:lpstr>
      <vt:lpstr>Table 1: Characteristics of the Fungi Phyla2</vt:lpstr>
      <vt:lpstr>Table 1: Characteristics of the Fungi Phyla3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180</cp:revision>
  <dcterms:created xsi:type="dcterms:W3CDTF">2013-04-26T14:43:13Z</dcterms:created>
  <dcterms:modified xsi:type="dcterms:W3CDTF">2024-10-18T18:52:56Z</dcterms:modified>
</cp:coreProperties>
</file>