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5"/>
  </p:notesMasterIdLst>
  <p:handoutMasterIdLst>
    <p:handoutMasterId r:id="rId46"/>
  </p:handoutMasterIdLst>
  <p:sldIdLst>
    <p:sldId id="272" r:id="rId2"/>
    <p:sldId id="264" r:id="rId3"/>
    <p:sldId id="265" r:id="rId4"/>
    <p:sldId id="277" r:id="rId5"/>
    <p:sldId id="278" r:id="rId6"/>
    <p:sldId id="302" r:id="rId7"/>
    <p:sldId id="292" r:id="rId8"/>
    <p:sldId id="303" r:id="rId9"/>
    <p:sldId id="279" r:id="rId10"/>
    <p:sldId id="280" r:id="rId11"/>
    <p:sldId id="304" r:id="rId12"/>
    <p:sldId id="294" r:id="rId13"/>
    <p:sldId id="295" r:id="rId14"/>
    <p:sldId id="268" r:id="rId15"/>
    <p:sldId id="296" r:id="rId16"/>
    <p:sldId id="289" r:id="rId17"/>
    <p:sldId id="305" r:id="rId18"/>
    <p:sldId id="281" r:id="rId19"/>
    <p:sldId id="306" r:id="rId20"/>
    <p:sldId id="297" r:id="rId21"/>
    <p:sldId id="298" r:id="rId22"/>
    <p:sldId id="282" r:id="rId23"/>
    <p:sldId id="307" r:id="rId24"/>
    <p:sldId id="283" r:id="rId25"/>
    <p:sldId id="284" r:id="rId26"/>
    <p:sldId id="299" r:id="rId27"/>
    <p:sldId id="290" r:id="rId28"/>
    <p:sldId id="285" r:id="rId29"/>
    <p:sldId id="308" r:id="rId30"/>
    <p:sldId id="286" r:id="rId31"/>
    <p:sldId id="309" r:id="rId32"/>
    <p:sldId id="300" r:id="rId33"/>
    <p:sldId id="310" r:id="rId34"/>
    <p:sldId id="311" r:id="rId35"/>
    <p:sldId id="275" r:id="rId36"/>
    <p:sldId id="312" r:id="rId37"/>
    <p:sldId id="291" r:id="rId38"/>
    <p:sldId id="287" r:id="rId39"/>
    <p:sldId id="301" r:id="rId40"/>
    <p:sldId id="313" r:id="rId41"/>
    <p:sldId id="314" r:id="rId42"/>
    <p:sldId id="288" r:id="rId43"/>
    <p:sldId id="315" r:id="rId44"/>
  </p:sldIdLst>
  <p:sldSz cx="9144000" cy="6858000" type="screen4x3"/>
  <p:notesSz cx="6858000" cy="9144000"/>
  <p:embeddedFontLst>
    <p:embeddedFont>
      <p:font typeface="Century Gothic" panose="020B050202020202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9AE790-7DA2-4064-8C03-5348464C3839}" v="15452" dt="2024-06-12T19:06:27.013"/>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10" autoAdjust="0"/>
  </p:normalViewPr>
  <p:slideViewPr>
    <p:cSldViewPr>
      <p:cViewPr varScale="1">
        <p:scale>
          <a:sx n="95" d="100"/>
          <a:sy n="95" d="100"/>
        </p:scale>
        <p:origin x="1662" y="114"/>
      </p:cViewPr>
      <p:guideLst>
        <p:guide orient="horz" pos="2160"/>
        <p:guide pos="2880"/>
      </p:guideLst>
    </p:cSldViewPr>
  </p:slideViewPr>
  <p:outlineViewPr>
    <p:cViewPr>
      <p:scale>
        <a:sx n="33" d="100"/>
        <a:sy n="33" d="100"/>
      </p:scale>
      <p:origin x="0" y="-3157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669AE790-7DA2-4064-8C03-5348464C3839}"/>
    <pc:docChg chg="undo custSel addSld delSld modSld sldOrd">
      <pc:chgData name="Caitlin Coleman" userId="96f87ca1-0e64-4ae8-8d77-98757b85df0b" providerId="ADAL" clId="{669AE790-7DA2-4064-8C03-5348464C3839}" dt="2024-06-12T19:04:41.749" v="21045" actId="20577"/>
      <pc:docMkLst>
        <pc:docMk/>
      </pc:docMkLst>
      <pc:sldChg chg="modSp mod">
        <pc:chgData name="Caitlin Coleman" userId="96f87ca1-0e64-4ae8-8d77-98757b85df0b" providerId="ADAL" clId="{669AE790-7DA2-4064-8C03-5348464C3839}" dt="2024-06-12T11:43:49.914" v="920" actId="20577"/>
        <pc:sldMkLst>
          <pc:docMk/>
          <pc:sldMk cId="0" sldId="264"/>
        </pc:sldMkLst>
        <pc:spChg chg="mod">
          <ac:chgData name="Caitlin Coleman" userId="96f87ca1-0e64-4ae8-8d77-98757b85df0b" providerId="ADAL" clId="{669AE790-7DA2-4064-8C03-5348464C3839}" dt="2024-06-12T11:43:49.914" v="920" actId="20577"/>
          <ac:spMkLst>
            <pc:docMk/>
            <pc:sldMk cId="0" sldId="264"/>
            <ac:spMk id="10243" creationId="{00000000-0000-0000-0000-000000000000}"/>
          </ac:spMkLst>
        </pc:spChg>
      </pc:sldChg>
      <pc:sldChg chg="addSp modSp mod modAnim">
        <pc:chgData name="Caitlin Coleman" userId="96f87ca1-0e64-4ae8-8d77-98757b85df0b" providerId="ADAL" clId="{669AE790-7DA2-4064-8C03-5348464C3839}" dt="2024-06-12T17:36:24.997" v="20875"/>
        <pc:sldMkLst>
          <pc:docMk/>
          <pc:sldMk cId="0" sldId="265"/>
        </pc:sldMkLst>
        <pc:spChg chg="add mod ord">
          <ac:chgData name="Caitlin Coleman" userId="96f87ca1-0e64-4ae8-8d77-98757b85df0b" providerId="ADAL" clId="{669AE790-7DA2-4064-8C03-5348464C3839}" dt="2024-06-12T17:36:24.997" v="20875"/>
          <ac:spMkLst>
            <pc:docMk/>
            <pc:sldMk cId="0" sldId="265"/>
            <ac:spMk id="4" creationId="{13AE58A4-A7F6-46C5-71F8-6CB0F1A043BA}"/>
          </ac:spMkLst>
        </pc:spChg>
        <pc:spChg chg="add mod">
          <ac:chgData name="Caitlin Coleman" userId="96f87ca1-0e64-4ae8-8d77-98757b85df0b" providerId="ADAL" clId="{669AE790-7DA2-4064-8C03-5348464C3839}" dt="2024-06-12T11:54:52.713" v="1499" actId="1076"/>
          <ac:spMkLst>
            <pc:docMk/>
            <pc:sldMk cId="0" sldId="265"/>
            <ac:spMk id="5" creationId="{AA46A05E-F998-A7DD-2F72-5A481A86BA97}"/>
          </ac:spMkLst>
        </pc:spChg>
        <pc:spChg chg="mod">
          <ac:chgData name="Caitlin Coleman" userId="96f87ca1-0e64-4ae8-8d77-98757b85df0b" providerId="ADAL" clId="{669AE790-7DA2-4064-8C03-5348464C3839}" dt="2024-06-11T17:36:57.648" v="56" actId="20577"/>
          <ac:spMkLst>
            <pc:docMk/>
            <pc:sldMk cId="0" sldId="265"/>
            <ac:spMk id="11266" creationId="{00000000-0000-0000-0000-000000000000}"/>
          </ac:spMkLst>
        </pc:spChg>
        <pc:spChg chg="mod">
          <ac:chgData name="Caitlin Coleman" userId="96f87ca1-0e64-4ae8-8d77-98757b85df0b" providerId="ADAL" clId="{669AE790-7DA2-4064-8C03-5348464C3839}" dt="2024-06-12T11:54:32.750" v="1494" actId="27636"/>
          <ac:spMkLst>
            <pc:docMk/>
            <pc:sldMk cId="0" sldId="265"/>
            <ac:spMk id="11267" creationId="{00000000-0000-0000-0000-000000000000}"/>
          </ac:spMkLst>
        </pc:spChg>
        <pc:picChg chg="add mod modCrop">
          <ac:chgData name="Caitlin Coleman" userId="96f87ca1-0e64-4ae8-8d77-98757b85df0b" providerId="ADAL" clId="{669AE790-7DA2-4064-8C03-5348464C3839}" dt="2024-06-12T11:54:49.234" v="1498" actId="1076"/>
          <ac:picMkLst>
            <pc:docMk/>
            <pc:sldMk cId="0" sldId="265"/>
            <ac:picMk id="3" creationId="{DC905B86-F8FB-2F80-B201-4B3733B80A2F}"/>
          </ac:picMkLst>
        </pc:picChg>
      </pc:sldChg>
      <pc:sldChg chg="del">
        <pc:chgData name="Caitlin Coleman" userId="96f87ca1-0e64-4ae8-8d77-98757b85df0b" providerId="ADAL" clId="{669AE790-7DA2-4064-8C03-5348464C3839}" dt="2024-06-11T17:40:21.941" v="303" actId="2696"/>
        <pc:sldMkLst>
          <pc:docMk/>
          <pc:sldMk cId="0" sldId="267"/>
        </pc:sldMkLst>
      </pc:sldChg>
      <pc:sldChg chg="modSp mod ord">
        <pc:chgData name="Caitlin Coleman" userId="96f87ca1-0e64-4ae8-8d77-98757b85df0b" providerId="ADAL" clId="{669AE790-7DA2-4064-8C03-5348464C3839}" dt="2024-06-12T13:29:10.741" v="6488" actId="404"/>
        <pc:sldMkLst>
          <pc:docMk/>
          <pc:sldMk cId="2069639696" sldId="268"/>
        </pc:sldMkLst>
        <pc:spChg chg="mod">
          <ac:chgData name="Caitlin Coleman" userId="96f87ca1-0e64-4ae8-8d77-98757b85df0b" providerId="ADAL" clId="{669AE790-7DA2-4064-8C03-5348464C3839}" dt="2024-06-12T13:29:10.741" v="6488" actId="404"/>
          <ac:spMkLst>
            <pc:docMk/>
            <pc:sldMk cId="2069639696" sldId="268"/>
            <ac:spMk id="2" creationId="{DFCCD6AE-0B98-8803-5EA0-9861798A40BF}"/>
          </ac:spMkLst>
        </pc:spChg>
        <pc:spChg chg="mod">
          <ac:chgData name="Caitlin Coleman" userId="96f87ca1-0e64-4ae8-8d77-98757b85df0b" providerId="ADAL" clId="{669AE790-7DA2-4064-8C03-5348464C3839}" dt="2024-06-12T13:27:57.589" v="6478" actId="14100"/>
          <ac:spMkLst>
            <pc:docMk/>
            <pc:sldMk cId="2069639696" sldId="268"/>
            <ac:spMk id="3" creationId="{F2508272-FE29-99EF-9D2C-7651D849C2FB}"/>
          </ac:spMkLst>
        </pc:spChg>
      </pc:sldChg>
      <pc:sldChg chg="del">
        <pc:chgData name="Caitlin Coleman" userId="96f87ca1-0e64-4ae8-8d77-98757b85df0b" providerId="ADAL" clId="{669AE790-7DA2-4064-8C03-5348464C3839}" dt="2024-06-11T17:44:38.402" v="462" actId="47"/>
        <pc:sldMkLst>
          <pc:docMk/>
          <pc:sldMk cId="3029162902" sldId="270"/>
        </pc:sldMkLst>
      </pc:sldChg>
      <pc:sldChg chg="del">
        <pc:chgData name="Caitlin Coleman" userId="96f87ca1-0e64-4ae8-8d77-98757b85df0b" providerId="ADAL" clId="{669AE790-7DA2-4064-8C03-5348464C3839}" dt="2024-06-11T17:44:37.342" v="461" actId="47"/>
        <pc:sldMkLst>
          <pc:docMk/>
          <pc:sldMk cId="1933572423" sldId="271"/>
        </pc:sldMkLst>
      </pc:sldChg>
      <pc:sldChg chg="modSp mod">
        <pc:chgData name="Caitlin Coleman" userId="96f87ca1-0e64-4ae8-8d77-98757b85df0b" providerId="ADAL" clId="{669AE790-7DA2-4064-8C03-5348464C3839}" dt="2024-06-12T17:41:18.574" v="20893" actId="33553"/>
        <pc:sldMkLst>
          <pc:docMk/>
          <pc:sldMk cId="3886239831" sldId="272"/>
        </pc:sldMkLst>
        <pc:spChg chg="mod">
          <ac:chgData name="Caitlin Coleman" userId="96f87ca1-0e64-4ae8-8d77-98757b85df0b" providerId="ADAL" clId="{669AE790-7DA2-4064-8C03-5348464C3839}" dt="2024-06-12T17:41:18.574" v="20893" actId="33553"/>
          <ac:spMkLst>
            <pc:docMk/>
            <pc:sldMk cId="3886239831" sldId="272"/>
            <ac:spMk id="2" creationId="{4E7A1944-20A9-5EFC-CF5D-428D07B9FF1F}"/>
          </ac:spMkLst>
        </pc:spChg>
        <pc:spChg chg="mod">
          <ac:chgData name="Caitlin Coleman" userId="96f87ca1-0e64-4ae8-8d77-98757b85df0b" providerId="ADAL" clId="{669AE790-7DA2-4064-8C03-5348464C3839}" dt="2024-06-11T17:36:42.336" v="31" actId="20577"/>
          <ac:spMkLst>
            <pc:docMk/>
            <pc:sldMk cId="3886239831" sldId="272"/>
            <ac:spMk id="3" creationId="{FF68ED90-5F09-E335-E8D2-4F2687C0EB59}"/>
          </ac:spMkLst>
        </pc:spChg>
      </pc:sldChg>
      <pc:sldChg chg="del">
        <pc:chgData name="Caitlin Coleman" userId="96f87ca1-0e64-4ae8-8d77-98757b85df0b" providerId="ADAL" clId="{669AE790-7DA2-4064-8C03-5348464C3839}" dt="2024-06-11T17:40:21.941" v="303" actId="2696"/>
        <pc:sldMkLst>
          <pc:docMk/>
          <pc:sldMk cId="176985924" sldId="273"/>
        </pc:sldMkLst>
      </pc:sldChg>
      <pc:sldChg chg="del">
        <pc:chgData name="Caitlin Coleman" userId="96f87ca1-0e64-4ae8-8d77-98757b85df0b" providerId="ADAL" clId="{669AE790-7DA2-4064-8C03-5348464C3839}" dt="2024-06-11T17:40:21.941" v="303" actId="2696"/>
        <pc:sldMkLst>
          <pc:docMk/>
          <pc:sldMk cId="2900955170" sldId="274"/>
        </pc:sldMkLst>
      </pc:sldChg>
      <pc:sldChg chg="modSp mod ord">
        <pc:chgData name="Caitlin Coleman" userId="96f87ca1-0e64-4ae8-8d77-98757b85df0b" providerId="ADAL" clId="{669AE790-7DA2-4064-8C03-5348464C3839}" dt="2024-06-12T18:30:11.222" v="20995" actId="113"/>
        <pc:sldMkLst>
          <pc:docMk/>
          <pc:sldMk cId="619121343" sldId="275"/>
        </pc:sldMkLst>
        <pc:spChg chg="mod">
          <ac:chgData name="Caitlin Coleman" userId="96f87ca1-0e64-4ae8-8d77-98757b85df0b" providerId="ADAL" clId="{669AE790-7DA2-4064-8C03-5348464C3839}" dt="2024-06-11T17:40:45.479" v="354" actId="20577"/>
          <ac:spMkLst>
            <pc:docMk/>
            <pc:sldMk cId="619121343" sldId="275"/>
            <ac:spMk id="2" creationId="{41AB2976-ED80-2EF3-C761-DCF2590A1859}"/>
          </ac:spMkLst>
        </pc:spChg>
        <pc:graphicFrameChg chg="mod modGraphic">
          <ac:chgData name="Caitlin Coleman" userId="96f87ca1-0e64-4ae8-8d77-98757b85df0b" providerId="ADAL" clId="{669AE790-7DA2-4064-8C03-5348464C3839}" dt="2024-06-12T18:30:11.222" v="20995" actId="113"/>
          <ac:graphicFrameMkLst>
            <pc:docMk/>
            <pc:sldMk cId="619121343" sldId="275"/>
            <ac:graphicFrameMk id="4" creationId="{7752BC44-D9D7-973A-D839-65E26F7F18B2}"/>
          </ac:graphicFrameMkLst>
        </pc:graphicFrameChg>
      </pc:sldChg>
      <pc:sldChg chg="del">
        <pc:chgData name="Caitlin Coleman" userId="96f87ca1-0e64-4ae8-8d77-98757b85df0b" providerId="ADAL" clId="{669AE790-7DA2-4064-8C03-5348464C3839}" dt="2024-06-11T17:44:34.876" v="460" actId="47"/>
        <pc:sldMkLst>
          <pc:docMk/>
          <pc:sldMk cId="1146028520" sldId="276"/>
        </pc:sldMkLst>
      </pc:sldChg>
      <pc:sldChg chg="addSp modSp add mod modAnim">
        <pc:chgData name="Caitlin Coleman" userId="96f87ca1-0e64-4ae8-8d77-98757b85df0b" providerId="ADAL" clId="{669AE790-7DA2-4064-8C03-5348464C3839}" dt="2024-06-12T18:11:24.004" v="20987" actId="20577"/>
        <pc:sldMkLst>
          <pc:docMk/>
          <pc:sldMk cId="2102202429" sldId="277"/>
        </pc:sldMkLst>
        <pc:spChg chg="add mod ord">
          <ac:chgData name="Caitlin Coleman" userId="96f87ca1-0e64-4ae8-8d77-98757b85df0b" providerId="ADAL" clId="{669AE790-7DA2-4064-8C03-5348464C3839}" dt="2024-06-12T17:36:33.026" v="20876"/>
          <ac:spMkLst>
            <pc:docMk/>
            <pc:sldMk cId="2102202429" sldId="277"/>
            <ac:spMk id="4" creationId="{6DDB1D6B-6F1D-2882-446E-A9A98430CCE1}"/>
          </ac:spMkLst>
        </pc:spChg>
        <pc:spChg chg="add mod">
          <ac:chgData name="Caitlin Coleman" userId="96f87ca1-0e64-4ae8-8d77-98757b85df0b" providerId="ADAL" clId="{669AE790-7DA2-4064-8C03-5348464C3839}" dt="2024-06-12T12:10:47.577" v="2375" actId="1076"/>
          <ac:spMkLst>
            <pc:docMk/>
            <pc:sldMk cId="2102202429" sldId="277"/>
            <ac:spMk id="5" creationId="{11FE6FC2-F414-1760-5C5E-BEC4541CDA21}"/>
          </ac:spMkLst>
        </pc:spChg>
        <pc:spChg chg="mod">
          <ac:chgData name="Caitlin Coleman" userId="96f87ca1-0e64-4ae8-8d77-98757b85df0b" providerId="ADAL" clId="{669AE790-7DA2-4064-8C03-5348464C3839}" dt="2024-06-11T17:37:16.319" v="67" actId="20577"/>
          <ac:spMkLst>
            <pc:docMk/>
            <pc:sldMk cId="2102202429" sldId="277"/>
            <ac:spMk id="11266" creationId="{00000000-0000-0000-0000-000000000000}"/>
          </ac:spMkLst>
        </pc:spChg>
        <pc:spChg chg="mod">
          <ac:chgData name="Caitlin Coleman" userId="96f87ca1-0e64-4ae8-8d77-98757b85df0b" providerId="ADAL" clId="{669AE790-7DA2-4064-8C03-5348464C3839}" dt="2024-06-12T18:11:24.004" v="20987" actId="20577"/>
          <ac:spMkLst>
            <pc:docMk/>
            <pc:sldMk cId="2102202429" sldId="277"/>
            <ac:spMk id="11267" creationId="{00000000-0000-0000-0000-000000000000}"/>
          </ac:spMkLst>
        </pc:spChg>
        <pc:picChg chg="add mod modCrop">
          <ac:chgData name="Caitlin Coleman" userId="96f87ca1-0e64-4ae8-8d77-98757b85df0b" providerId="ADAL" clId="{669AE790-7DA2-4064-8C03-5348464C3839}" dt="2024-06-12T12:10:39.618" v="2374" actId="14100"/>
          <ac:picMkLst>
            <pc:docMk/>
            <pc:sldMk cId="2102202429" sldId="277"/>
            <ac:picMk id="3" creationId="{E813F72D-F146-5545-BA53-333F86F2140E}"/>
          </ac:picMkLst>
        </pc:picChg>
      </pc:sldChg>
      <pc:sldChg chg="addSp modSp add mod modAnim">
        <pc:chgData name="Caitlin Coleman" userId="96f87ca1-0e64-4ae8-8d77-98757b85df0b" providerId="ADAL" clId="{669AE790-7DA2-4064-8C03-5348464C3839}" dt="2024-06-12T17:36:41.433" v="20877"/>
        <pc:sldMkLst>
          <pc:docMk/>
          <pc:sldMk cId="1732732763" sldId="278"/>
        </pc:sldMkLst>
        <pc:spChg chg="add mod ord">
          <ac:chgData name="Caitlin Coleman" userId="96f87ca1-0e64-4ae8-8d77-98757b85df0b" providerId="ADAL" clId="{669AE790-7DA2-4064-8C03-5348464C3839}" dt="2024-06-12T17:36:41.433" v="20877"/>
          <ac:spMkLst>
            <pc:docMk/>
            <pc:sldMk cId="1732732763" sldId="278"/>
            <ac:spMk id="4" creationId="{060B65E3-64A7-EFA6-9553-FBA8D4EF9897}"/>
          </ac:spMkLst>
        </pc:spChg>
        <pc:spChg chg="add mod">
          <ac:chgData name="Caitlin Coleman" userId="96f87ca1-0e64-4ae8-8d77-98757b85df0b" providerId="ADAL" clId="{669AE790-7DA2-4064-8C03-5348464C3839}" dt="2024-06-12T12:41:53.903" v="3592" actId="1076"/>
          <ac:spMkLst>
            <pc:docMk/>
            <pc:sldMk cId="1732732763" sldId="278"/>
            <ac:spMk id="5" creationId="{7FB50545-C4E9-3684-9A87-5286BB6C82BA}"/>
          </ac:spMkLst>
        </pc:spChg>
        <pc:spChg chg="mod">
          <ac:chgData name="Caitlin Coleman" userId="96f87ca1-0e64-4ae8-8d77-98757b85df0b" providerId="ADAL" clId="{669AE790-7DA2-4064-8C03-5348464C3839}" dt="2024-06-12T12:41:34.718" v="3587" actId="404"/>
          <ac:spMkLst>
            <pc:docMk/>
            <pc:sldMk cId="1732732763" sldId="278"/>
            <ac:spMk id="11266" creationId="{00000000-0000-0000-0000-000000000000}"/>
          </ac:spMkLst>
        </pc:spChg>
        <pc:spChg chg="mod">
          <ac:chgData name="Caitlin Coleman" userId="96f87ca1-0e64-4ae8-8d77-98757b85df0b" providerId="ADAL" clId="{669AE790-7DA2-4064-8C03-5348464C3839}" dt="2024-06-12T12:41:39.677" v="3589" actId="27636"/>
          <ac:spMkLst>
            <pc:docMk/>
            <pc:sldMk cId="1732732763" sldId="278"/>
            <ac:spMk id="11267" creationId="{00000000-0000-0000-0000-000000000000}"/>
          </ac:spMkLst>
        </pc:spChg>
        <pc:picChg chg="add mod modCrop">
          <ac:chgData name="Caitlin Coleman" userId="96f87ca1-0e64-4ae8-8d77-98757b85df0b" providerId="ADAL" clId="{669AE790-7DA2-4064-8C03-5348464C3839}" dt="2024-06-12T12:41:48.237" v="3591" actId="1076"/>
          <ac:picMkLst>
            <pc:docMk/>
            <pc:sldMk cId="1732732763" sldId="278"/>
            <ac:picMk id="3" creationId="{36174C83-3892-A9DD-997D-8412C44368FB}"/>
          </ac:picMkLst>
        </pc:picChg>
      </pc:sldChg>
      <pc:sldChg chg="modSp add mod modAnim">
        <pc:chgData name="Caitlin Coleman" userId="96f87ca1-0e64-4ae8-8d77-98757b85df0b" providerId="ADAL" clId="{669AE790-7DA2-4064-8C03-5348464C3839}" dt="2024-06-12T18:14:10.487" v="20988" actId="20577"/>
        <pc:sldMkLst>
          <pc:docMk/>
          <pc:sldMk cId="4288715326" sldId="279"/>
        </pc:sldMkLst>
        <pc:spChg chg="mod">
          <ac:chgData name="Caitlin Coleman" userId="96f87ca1-0e64-4ae8-8d77-98757b85df0b" providerId="ADAL" clId="{669AE790-7DA2-4064-8C03-5348464C3839}" dt="2024-06-11T17:37:48.048" v="123" actId="20577"/>
          <ac:spMkLst>
            <pc:docMk/>
            <pc:sldMk cId="4288715326" sldId="279"/>
            <ac:spMk id="11266" creationId="{00000000-0000-0000-0000-000000000000}"/>
          </ac:spMkLst>
        </pc:spChg>
        <pc:spChg chg="mod">
          <ac:chgData name="Caitlin Coleman" userId="96f87ca1-0e64-4ae8-8d77-98757b85df0b" providerId="ADAL" clId="{669AE790-7DA2-4064-8C03-5348464C3839}" dt="2024-06-12T18:14:10.487" v="20988" actId="20577"/>
          <ac:spMkLst>
            <pc:docMk/>
            <pc:sldMk cId="4288715326" sldId="279"/>
            <ac:spMk id="11267" creationId="{00000000-0000-0000-0000-000000000000}"/>
          </ac:spMkLst>
        </pc:spChg>
      </pc:sldChg>
      <pc:sldChg chg="modSp add mod modAnim">
        <pc:chgData name="Caitlin Coleman" userId="96f87ca1-0e64-4ae8-8d77-98757b85df0b" providerId="ADAL" clId="{669AE790-7DA2-4064-8C03-5348464C3839}" dt="2024-06-12T18:14:58.192" v="20989" actId="20577"/>
        <pc:sldMkLst>
          <pc:docMk/>
          <pc:sldMk cId="30599383" sldId="280"/>
        </pc:sldMkLst>
        <pc:spChg chg="mod">
          <ac:chgData name="Caitlin Coleman" userId="96f87ca1-0e64-4ae8-8d77-98757b85df0b" providerId="ADAL" clId="{669AE790-7DA2-4064-8C03-5348464C3839}" dt="2024-06-12T13:15:01.249" v="5746" actId="404"/>
          <ac:spMkLst>
            <pc:docMk/>
            <pc:sldMk cId="30599383" sldId="280"/>
            <ac:spMk id="11266" creationId="{00000000-0000-0000-0000-000000000000}"/>
          </ac:spMkLst>
        </pc:spChg>
        <pc:spChg chg="mod">
          <ac:chgData name="Caitlin Coleman" userId="96f87ca1-0e64-4ae8-8d77-98757b85df0b" providerId="ADAL" clId="{669AE790-7DA2-4064-8C03-5348464C3839}" dt="2024-06-12T18:14:58.192" v="20989" actId="20577"/>
          <ac:spMkLst>
            <pc:docMk/>
            <pc:sldMk cId="30599383" sldId="280"/>
            <ac:spMk id="11267" creationId="{00000000-0000-0000-0000-000000000000}"/>
          </ac:spMkLst>
        </pc:spChg>
      </pc:sldChg>
      <pc:sldChg chg="addSp modSp add mod modAnim">
        <pc:chgData name="Caitlin Coleman" userId="96f87ca1-0e64-4ae8-8d77-98757b85df0b" providerId="ADAL" clId="{669AE790-7DA2-4064-8C03-5348464C3839}" dt="2024-06-12T17:38:42.456" v="20884"/>
        <pc:sldMkLst>
          <pc:docMk/>
          <pc:sldMk cId="1164460657" sldId="281"/>
        </pc:sldMkLst>
        <pc:spChg chg="add mod ord">
          <ac:chgData name="Caitlin Coleman" userId="96f87ca1-0e64-4ae8-8d77-98757b85df0b" providerId="ADAL" clId="{669AE790-7DA2-4064-8C03-5348464C3839}" dt="2024-06-12T17:38:42.456" v="20884"/>
          <ac:spMkLst>
            <pc:docMk/>
            <pc:sldMk cId="1164460657" sldId="281"/>
            <ac:spMk id="4" creationId="{A7008F70-8B22-F9C6-313C-AD5F368CABEE}"/>
          </ac:spMkLst>
        </pc:spChg>
        <pc:spChg chg="add mod">
          <ac:chgData name="Caitlin Coleman" userId="96f87ca1-0e64-4ae8-8d77-98757b85df0b" providerId="ADAL" clId="{669AE790-7DA2-4064-8C03-5348464C3839}" dt="2024-06-12T13:55:35.517" v="9142" actId="1076"/>
          <ac:spMkLst>
            <pc:docMk/>
            <pc:sldMk cId="1164460657" sldId="281"/>
            <ac:spMk id="5" creationId="{FB7D8C20-54B9-31C7-0F30-1CEE58075EC9}"/>
          </ac:spMkLst>
        </pc:spChg>
        <pc:spChg chg="mod">
          <ac:chgData name="Caitlin Coleman" userId="96f87ca1-0e64-4ae8-8d77-98757b85df0b" providerId="ADAL" clId="{669AE790-7DA2-4064-8C03-5348464C3839}" dt="2024-06-12T13:54:51.134" v="9127" actId="404"/>
          <ac:spMkLst>
            <pc:docMk/>
            <pc:sldMk cId="1164460657" sldId="281"/>
            <ac:spMk id="11266" creationId="{00000000-0000-0000-0000-000000000000}"/>
          </ac:spMkLst>
        </pc:spChg>
        <pc:spChg chg="mod">
          <ac:chgData name="Caitlin Coleman" userId="96f87ca1-0e64-4ae8-8d77-98757b85df0b" providerId="ADAL" clId="{669AE790-7DA2-4064-8C03-5348464C3839}" dt="2024-06-12T13:55:13.622" v="9133" actId="27636"/>
          <ac:spMkLst>
            <pc:docMk/>
            <pc:sldMk cId="1164460657" sldId="281"/>
            <ac:spMk id="11267" creationId="{00000000-0000-0000-0000-000000000000}"/>
          </ac:spMkLst>
        </pc:spChg>
        <pc:picChg chg="add mod modCrop">
          <ac:chgData name="Caitlin Coleman" userId="96f87ca1-0e64-4ae8-8d77-98757b85df0b" providerId="ADAL" clId="{669AE790-7DA2-4064-8C03-5348464C3839}" dt="2024-06-12T13:55:46.926" v="9145" actId="1076"/>
          <ac:picMkLst>
            <pc:docMk/>
            <pc:sldMk cId="1164460657" sldId="281"/>
            <ac:picMk id="3" creationId="{E7EF5B8C-B0F8-1D23-84BD-7BFA58DB2690}"/>
          </ac:picMkLst>
        </pc:picChg>
      </pc:sldChg>
      <pc:sldChg chg="addSp delSp modSp add mod modAnim">
        <pc:chgData name="Caitlin Coleman" userId="96f87ca1-0e64-4ae8-8d77-98757b85df0b" providerId="ADAL" clId="{669AE790-7DA2-4064-8C03-5348464C3839}" dt="2024-06-12T18:22:08.403" v="20991" actId="20577"/>
        <pc:sldMkLst>
          <pc:docMk/>
          <pc:sldMk cId="3791812783" sldId="282"/>
        </pc:sldMkLst>
        <pc:spChg chg="add del mod">
          <ac:chgData name="Caitlin Coleman" userId="96f87ca1-0e64-4ae8-8d77-98757b85df0b" providerId="ADAL" clId="{669AE790-7DA2-4064-8C03-5348464C3839}" dt="2024-06-12T14:38:05.438" v="10951" actId="478"/>
          <ac:spMkLst>
            <pc:docMk/>
            <pc:sldMk cId="3791812783" sldId="282"/>
            <ac:spMk id="4" creationId="{761EE653-8588-9C03-2333-2949A70FEE5E}"/>
          </ac:spMkLst>
        </pc:spChg>
        <pc:spChg chg="add del mod">
          <ac:chgData name="Caitlin Coleman" userId="96f87ca1-0e64-4ae8-8d77-98757b85df0b" providerId="ADAL" clId="{669AE790-7DA2-4064-8C03-5348464C3839}" dt="2024-06-12T14:38:06.876" v="10953" actId="478"/>
          <ac:spMkLst>
            <pc:docMk/>
            <pc:sldMk cId="3791812783" sldId="282"/>
            <ac:spMk id="5" creationId="{51EB9456-50EC-9835-B16D-D760401A342E}"/>
          </ac:spMkLst>
        </pc:spChg>
        <pc:spChg chg="mod">
          <ac:chgData name="Caitlin Coleman" userId="96f87ca1-0e64-4ae8-8d77-98757b85df0b" providerId="ADAL" clId="{669AE790-7DA2-4064-8C03-5348464C3839}" dt="2024-06-12T14:37:56.311" v="10947" actId="404"/>
          <ac:spMkLst>
            <pc:docMk/>
            <pc:sldMk cId="3791812783" sldId="282"/>
            <ac:spMk id="11266" creationId="{00000000-0000-0000-0000-000000000000}"/>
          </ac:spMkLst>
        </pc:spChg>
        <pc:spChg chg="mod">
          <ac:chgData name="Caitlin Coleman" userId="96f87ca1-0e64-4ae8-8d77-98757b85df0b" providerId="ADAL" clId="{669AE790-7DA2-4064-8C03-5348464C3839}" dt="2024-06-12T18:22:08.403" v="20991" actId="20577"/>
          <ac:spMkLst>
            <pc:docMk/>
            <pc:sldMk cId="3791812783" sldId="282"/>
            <ac:spMk id="11267" creationId="{00000000-0000-0000-0000-000000000000}"/>
          </ac:spMkLst>
        </pc:spChg>
        <pc:picChg chg="add del mod modCrop">
          <ac:chgData name="Caitlin Coleman" userId="96f87ca1-0e64-4ae8-8d77-98757b85df0b" providerId="ADAL" clId="{669AE790-7DA2-4064-8C03-5348464C3839}" dt="2024-06-12T14:38:07.479" v="10954" actId="478"/>
          <ac:picMkLst>
            <pc:docMk/>
            <pc:sldMk cId="3791812783" sldId="282"/>
            <ac:picMk id="3" creationId="{DEDA60E2-4C11-ADBC-0958-2BFA7DB5E8FA}"/>
          </ac:picMkLst>
        </pc:picChg>
      </pc:sldChg>
      <pc:sldChg chg="addSp modSp add mod modAnim">
        <pc:chgData name="Caitlin Coleman" userId="96f87ca1-0e64-4ae8-8d77-98757b85df0b" providerId="ADAL" clId="{669AE790-7DA2-4064-8C03-5348464C3839}" dt="2024-06-12T18:23:06.981" v="20992" actId="20577"/>
        <pc:sldMkLst>
          <pc:docMk/>
          <pc:sldMk cId="1843063371" sldId="283"/>
        </pc:sldMkLst>
        <pc:spChg chg="add mod ord">
          <ac:chgData name="Caitlin Coleman" userId="96f87ca1-0e64-4ae8-8d77-98757b85df0b" providerId="ADAL" clId="{669AE790-7DA2-4064-8C03-5348464C3839}" dt="2024-06-12T17:39:16.767" v="20887"/>
          <ac:spMkLst>
            <pc:docMk/>
            <pc:sldMk cId="1843063371" sldId="283"/>
            <ac:spMk id="4" creationId="{EBAEF859-0859-E8BE-12B9-1ED1708FEEFA}"/>
          </ac:spMkLst>
        </pc:spChg>
        <pc:spChg chg="add mod">
          <ac:chgData name="Caitlin Coleman" userId="96f87ca1-0e64-4ae8-8d77-98757b85df0b" providerId="ADAL" clId="{669AE790-7DA2-4064-8C03-5348464C3839}" dt="2024-06-12T14:58:10.884" v="11871" actId="1076"/>
          <ac:spMkLst>
            <pc:docMk/>
            <pc:sldMk cId="1843063371" sldId="283"/>
            <ac:spMk id="5" creationId="{A247015F-1DA7-5F61-5F5E-1BBAB1230C9D}"/>
          </ac:spMkLst>
        </pc:spChg>
        <pc:spChg chg="mod">
          <ac:chgData name="Caitlin Coleman" userId="96f87ca1-0e64-4ae8-8d77-98757b85df0b" providerId="ADAL" clId="{669AE790-7DA2-4064-8C03-5348464C3839}" dt="2024-06-11T17:38:48.959" v="198" actId="20577"/>
          <ac:spMkLst>
            <pc:docMk/>
            <pc:sldMk cId="1843063371" sldId="283"/>
            <ac:spMk id="11266" creationId="{00000000-0000-0000-0000-000000000000}"/>
          </ac:spMkLst>
        </pc:spChg>
        <pc:spChg chg="mod">
          <ac:chgData name="Caitlin Coleman" userId="96f87ca1-0e64-4ae8-8d77-98757b85df0b" providerId="ADAL" clId="{669AE790-7DA2-4064-8C03-5348464C3839}" dt="2024-06-12T18:23:06.981" v="20992" actId="20577"/>
          <ac:spMkLst>
            <pc:docMk/>
            <pc:sldMk cId="1843063371" sldId="283"/>
            <ac:spMk id="11267" creationId="{00000000-0000-0000-0000-000000000000}"/>
          </ac:spMkLst>
        </pc:spChg>
        <pc:picChg chg="add mod modCrop">
          <ac:chgData name="Caitlin Coleman" userId="96f87ca1-0e64-4ae8-8d77-98757b85df0b" providerId="ADAL" clId="{669AE790-7DA2-4064-8C03-5348464C3839}" dt="2024-06-12T14:58:06.507" v="11870" actId="1076"/>
          <ac:picMkLst>
            <pc:docMk/>
            <pc:sldMk cId="1843063371" sldId="283"/>
            <ac:picMk id="3" creationId="{F09EA313-63A8-7536-7C65-A6A098FAD5E5}"/>
          </ac:picMkLst>
        </pc:picChg>
      </pc:sldChg>
      <pc:sldChg chg="modSp add mod modAnim">
        <pc:chgData name="Caitlin Coleman" userId="96f87ca1-0e64-4ae8-8d77-98757b85df0b" providerId="ADAL" clId="{669AE790-7DA2-4064-8C03-5348464C3839}" dt="2024-06-12T15:25:58.855" v="12334" actId="27636"/>
        <pc:sldMkLst>
          <pc:docMk/>
          <pc:sldMk cId="793733840" sldId="284"/>
        </pc:sldMkLst>
        <pc:spChg chg="mod">
          <ac:chgData name="Caitlin Coleman" userId="96f87ca1-0e64-4ae8-8d77-98757b85df0b" providerId="ADAL" clId="{669AE790-7DA2-4064-8C03-5348464C3839}" dt="2024-06-11T17:39:04.832" v="229" actId="20577"/>
          <ac:spMkLst>
            <pc:docMk/>
            <pc:sldMk cId="793733840" sldId="284"/>
            <ac:spMk id="11266" creationId="{00000000-0000-0000-0000-000000000000}"/>
          </ac:spMkLst>
        </pc:spChg>
        <pc:spChg chg="mod">
          <ac:chgData name="Caitlin Coleman" userId="96f87ca1-0e64-4ae8-8d77-98757b85df0b" providerId="ADAL" clId="{669AE790-7DA2-4064-8C03-5348464C3839}" dt="2024-06-12T15:25:58.855" v="12334" actId="27636"/>
          <ac:spMkLst>
            <pc:docMk/>
            <pc:sldMk cId="793733840" sldId="284"/>
            <ac:spMk id="11267" creationId="{00000000-0000-0000-0000-000000000000}"/>
          </ac:spMkLst>
        </pc:spChg>
      </pc:sldChg>
      <pc:sldChg chg="addSp modSp add mod modAnim">
        <pc:chgData name="Caitlin Coleman" userId="96f87ca1-0e64-4ae8-8d77-98757b85df0b" providerId="ADAL" clId="{669AE790-7DA2-4064-8C03-5348464C3839}" dt="2024-06-12T17:39:36.910" v="20888"/>
        <pc:sldMkLst>
          <pc:docMk/>
          <pc:sldMk cId="825898876" sldId="285"/>
        </pc:sldMkLst>
        <pc:spChg chg="add mod ord">
          <ac:chgData name="Caitlin Coleman" userId="96f87ca1-0e64-4ae8-8d77-98757b85df0b" providerId="ADAL" clId="{669AE790-7DA2-4064-8C03-5348464C3839}" dt="2024-06-12T17:39:36.910" v="20888"/>
          <ac:spMkLst>
            <pc:docMk/>
            <pc:sldMk cId="825898876" sldId="285"/>
            <ac:spMk id="4" creationId="{50760192-479D-A43D-491C-5523D539D94A}"/>
          </ac:spMkLst>
        </pc:spChg>
        <pc:spChg chg="add mod">
          <ac:chgData name="Caitlin Coleman" userId="96f87ca1-0e64-4ae8-8d77-98757b85df0b" providerId="ADAL" clId="{669AE790-7DA2-4064-8C03-5348464C3839}" dt="2024-06-12T15:39:36.723" v="13458" actId="1076"/>
          <ac:spMkLst>
            <pc:docMk/>
            <pc:sldMk cId="825898876" sldId="285"/>
            <ac:spMk id="5" creationId="{08F49ABA-4961-1336-6ACE-0ADC6DDE96B2}"/>
          </ac:spMkLst>
        </pc:spChg>
        <pc:spChg chg="mod">
          <ac:chgData name="Caitlin Coleman" userId="96f87ca1-0e64-4ae8-8d77-98757b85df0b" providerId="ADAL" clId="{669AE790-7DA2-4064-8C03-5348464C3839}" dt="2024-06-12T15:39:00.116" v="13449" actId="404"/>
          <ac:spMkLst>
            <pc:docMk/>
            <pc:sldMk cId="825898876" sldId="285"/>
            <ac:spMk id="11266" creationId="{00000000-0000-0000-0000-000000000000}"/>
          </ac:spMkLst>
        </pc:spChg>
        <pc:spChg chg="mod">
          <ac:chgData name="Caitlin Coleman" userId="96f87ca1-0e64-4ae8-8d77-98757b85df0b" providerId="ADAL" clId="{669AE790-7DA2-4064-8C03-5348464C3839}" dt="2024-06-12T15:40:37.911" v="13489" actId="27636"/>
          <ac:spMkLst>
            <pc:docMk/>
            <pc:sldMk cId="825898876" sldId="285"/>
            <ac:spMk id="11267" creationId="{00000000-0000-0000-0000-000000000000}"/>
          </ac:spMkLst>
        </pc:spChg>
        <pc:picChg chg="add mod modCrop">
          <ac:chgData name="Caitlin Coleman" userId="96f87ca1-0e64-4ae8-8d77-98757b85df0b" providerId="ADAL" clId="{669AE790-7DA2-4064-8C03-5348464C3839}" dt="2024-06-12T15:39:48.980" v="13462" actId="1076"/>
          <ac:picMkLst>
            <pc:docMk/>
            <pc:sldMk cId="825898876" sldId="285"/>
            <ac:picMk id="3" creationId="{AF14718D-EE5B-522D-E1C1-9E4FDDF33F47}"/>
          </ac:picMkLst>
        </pc:picChg>
      </pc:sldChg>
      <pc:sldChg chg="addSp delSp modSp add mod modAnim">
        <pc:chgData name="Caitlin Coleman" userId="96f87ca1-0e64-4ae8-8d77-98757b85df0b" providerId="ADAL" clId="{669AE790-7DA2-4064-8C03-5348464C3839}" dt="2024-06-12T15:59:45.180" v="14695" actId="478"/>
        <pc:sldMkLst>
          <pc:docMk/>
          <pc:sldMk cId="2654708455" sldId="286"/>
        </pc:sldMkLst>
        <pc:spChg chg="add del mod">
          <ac:chgData name="Caitlin Coleman" userId="96f87ca1-0e64-4ae8-8d77-98757b85df0b" providerId="ADAL" clId="{669AE790-7DA2-4064-8C03-5348464C3839}" dt="2024-06-12T15:59:44.084" v="14694" actId="478"/>
          <ac:spMkLst>
            <pc:docMk/>
            <pc:sldMk cId="2654708455" sldId="286"/>
            <ac:spMk id="4" creationId="{1EB3B86E-5027-7C72-87F7-8850A97D954A}"/>
          </ac:spMkLst>
        </pc:spChg>
        <pc:spChg chg="add del mod">
          <ac:chgData name="Caitlin Coleman" userId="96f87ca1-0e64-4ae8-8d77-98757b85df0b" providerId="ADAL" clId="{669AE790-7DA2-4064-8C03-5348464C3839}" dt="2024-06-12T15:59:45.180" v="14695" actId="478"/>
          <ac:spMkLst>
            <pc:docMk/>
            <pc:sldMk cId="2654708455" sldId="286"/>
            <ac:spMk id="5" creationId="{0826CE3A-6261-3D30-DD11-3D1CD01CA618}"/>
          </ac:spMkLst>
        </pc:spChg>
        <pc:spChg chg="mod">
          <ac:chgData name="Caitlin Coleman" userId="96f87ca1-0e64-4ae8-8d77-98757b85df0b" providerId="ADAL" clId="{669AE790-7DA2-4064-8C03-5348464C3839}" dt="2024-06-12T15:58:23.054" v="14679" actId="404"/>
          <ac:spMkLst>
            <pc:docMk/>
            <pc:sldMk cId="2654708455" sldId="286"/>
            <ac:spMk id="11266" creationId="{00000000-0000-0000-0000-000000000000}"/>
          </ac:spMkLst>
        </pc:spChg>
        <pc:spChg chg="mod">
          <ac:chgData name="Caitlin Coleman" userId="96f87ca1-0e64-4ae8-8d77-98757b85df0b" providerId="ADAL" clId="{669AE790-7DA2-4064-8C03-5348464C3839}" dt="2024-06-12T15:59:36.421" v="14692" actId="27636"/>
          <ac:spMkLst>
            <pc:docMk/>
            <pc:sldMk cId="2654708455" sldId="286"/>
            <ac:spMk id="11267" creationId="{00000000-0000-0000-0000-000000000000}"/>
          </ac:spMkLst>
        </pc:spChg>
        <pc:picChg chg="add del mod modCrop">
          <ac:chgData name="Caitlin Coleman" userId="96f87ca1-0e64-4ae8-8d77-98757b85df0b" providerId="ADAL" clId="{669AE790-7DA2-4064-8C03-5348464C3839}" dt="2024-06-12T15:59:42.548" v="14693" actId="478"/>
          <ac:picMkLst>
            <pc:docMk/>
            <pc:sldMk cId="2654708455" sldId="286"/>
            <ac:picMk id="3" creationId="{D9EC1347-AD7D-FFD0-4A3C-8AA85C436D54}"/>
          </ac:picMkLst>
        </pc:picChg>
      </pc:sldChg>
      <pc:sldChg chg="addSp delSp modSp add mod modAnim">
        <pc:chgData name="Caitlin Coleman" userId="96f87ca1-0e64-4ae8-8d77-98757b85df0b" providerId="ADAL" clId="{669AE790-7DA2-4064-8C03-5348464C3839}" dt="2024-06-12T18:33:58.834" v="21004" actId="20577"/>
        <pc:sldMkLst>
          <pc:docMk/>
          <pc:sldMk cId="1771950737" sldId="287"/>
        </pc:sldMkLst>
        <pc:spChg chg="add mod ord">
          <ac:chgData name="Caitlin Coleman" userId="96f87ca1-0e64-4ae8-8d77-98757b85df0b" providerId="ADAL" clId="{669AE790-7DA2-4064-8C03-5348464C3839}" dt="2024-06-12T17:40:29.856" v="20891"/>
          <ac:spMkLst>
            <pc:docMk/>
            <pc:sldMk cId="1771950737" sldId="287"/>
            <ac:spMk id="4" creationId="{3AD75BD6-0753-C5F2-E6F2-A110631A05CD}"/>
          </ac:spMkLst>
        </pc:spChg>
        <pc:spChg chg="add del mod">
          <ac:chgData name="Caitlin Coleman" userId="96f87ca1-0e64-4ae8-8d77-98757b85df0b" providerId="ADAL" clId="{669AE790-7DA2-4064-8C03-5348464C3839}" dt="2024-06-11T18:03:37.004" v="787" actId="478"/>
          <ac:spMkLst>
            <pc:docMk/>
            <pc:sldMk cId="1771950737" sldId="287"/>
            <ac:spMk id="5" creationId="{C823AC08-7056-1AF1-9C81-3124F47A2A48}"/>
          </ac:spMkLst>
        </pc:spChg>
        <pc:spChg chg="mod">
          <ac:chgData name="Caitlin Coleman" userId="96f87ca1-0e64-4ae8-8d77-98757b85df0b" providerId="ADAL" clId="{669AE790-7DA2-4064-8C03-5348464C3839}" dt="2024-06-12T18:33:58.834" v="21004" actId="20577"/>
          <ac:spMkLst>
            <pc:docMk/>
            <pc:sldMk cId="1771950737" sldId="287"/>
            <ac:spMk id="11266" creationId="{00000000-0000-0000-0000-000000000000}"/>
          </ac:spMkLst>
        </pc:spChg>
        <pc:spChg chg="mod">
          <ac:chgData name="Caitlin Coleman" userId="96f87ca1-0e64-4ae8-8d77-98757b85df0b" providerId="ADAL" clId="{669AE790-7DA2-4064-8C03-5348464C3839}" dt="2024-06-12T16:58:45.162" v="18575" actId="255"/>
          <ac:spMkLst>
            <pc:docMk/>
            <pc:sldMk cId="1771950737" sldId="287"/>
            <ac:spMk id="11267" creationId="{00000000-0000-0000-0000-000000000000}"/>
          </ac:spMkLst>
        </pc:spChg>
        <pc:picChg chg="add mod modCrop">
          <ac:chgData name="Caitlin Coleman" userId="96f87ca1-0e64-4ae8-8d77-98757b85df0b" providerId="ADAL" clId="{669AE790-7DA2-4064-8C03-5348464C3839}" dt="2024-06-12T16:59:00.041" v="18579" actId="1076"/>
          <ac:picMkLst>
            <pc:docMk/>
            <pc:sldMk cId="1771950737" sldId="287"/>
            <ac:picMk id="3" creationId="{7A05D468-F59C-4A1F-98F6-8A9163F5762F}"/>
          </ac:picMkLst>
        </pc:picChg>
      </pc:sldChg>
      <pc:sldChg chg="modSp add mod modAnim">
        <pc:chgData name="Caitlin Coleman" userId="96f87ca1-0e64-4ae8-8d77-98757b85df0b" providerId="ADAL" clId="{669AE790-7DA2-4064-8C03-5348464C3839}" dt="2024-06-12T17:34:02.123" v="20874" actId="6549"/>
        <pc:sldMkLst>
          <pc:docMk/>
          <pc:sldMk cId="1205482113" sldId="288"/>
        </pc:sldMkLst>
        <pc:spChg chg="mod">
          <ac:chgData name="Caitlin Coleman" userId="96f87ca1-0e64-4ae8-8d77-98757b85df0b" providerId="ADAL" clId="{669AE790-7DA2-4064-8C03-5348464C3839}" dt="2024-06-11T17:40:06.881" v="300" actId="20577"/>
          <ac:spMkLst>
            <pc:docMk/>
            <pc:sldMk cId="1205482113" sldId="288"/>
            <ac:spMk id="11266" creationId="{00000000-0000-0000-0000-000000000000}"/>
          </ac:spMkLst>
        </pc:spChg>
        <pc:spChg chg="mod">
          <ac:chgData name="Caitlin Coleman" userId="96f87ca1-0e64-4ae8-8d77-98757b85df0b" providerId="ADAL" clId="{669AE790-7DA2-4064-8C03-5348464C3839}" dt="2024-06-12T17:34:02.123" v="20874" actId="6549"/>
          <ac:spMkLst>
            <pc:docMk/>
            <pc:sldMk cId="1205482113" sldId="288"/>
            <ac:spMk id="11267" creationId="{00000000-0000-0000-0000-000000000000}"/>
          </ac:spMkLst>
        </pc:spChg>
      </pc:sldChg>
      <pc:sldChg chg="modSp add mod modAnim">
        <pc:chgData name="Caitlin Coleman" userId="96f87ca1-0e64-4ae8-8d77-98757b85df0b" providerId="ADAL" clId="{669AE790-7DA2-4064-8C03-5348464C3839}" dt="2024-06-12T18:53:54.917" v="21042" actId="20577"/>
        <pc:sldMkLst>
          <pc:docMk/>
          <pc:sldMk cId="733308763" sldId="289"/>
        </pc:sldMkLst>
        <pc:spChg chg="mod">
          <ac:chgData name="Caitlin Coleman" userId="96f87ca1-0e64-4ae8-8d77-98757b85df0b" providerId="ADAL" clId="{669AE790-7DA2-4064-8C03-5348464C3839}" dt="2024-06-12T13:42:26.537" v="8076" actId="404"/>
          <ac:spMkLst>
            <pc:docMk/>
            <pc:sldMk cId="733308763" sldId="289"/>
            <ac:spMk id="11266" creationId="{00000000-0000-0000-0000-000000000000}"/>
          </ac:spMkLst>
        </pc:spChg>
        <pc:spChg chg="mod">
          <ac:chgData name="Caitlin Coleman" userId="96f87ca1-0e64-4ae8-8d77-98757b85df0b" providerId="ADAL" clId="{669AE790-7DA2-4064-8C03-5348464C3839}" dt="2024-06-12T18:53:54.917" v="21042" actId="20577"/>
          <ac:spMkLst>
            <pc:docMk/>
            <pc:sldMk cId="733308763" sldId="289"/>
            <ac:spMk id="11267" creationId="{00000000-0000-0000-0000-000000000000}"/>
          </ac:spMkLst>
        </pc:spChg>
      </pc:sldChg>
      <pc:sldChg chg="modSp add mod ord">
        <pc:chgData name="Caitlin Coleman" userId="96f87ca1-0e64-4ae8-8d77-98757b85df0b" providerId="ADAL" clId="{669AE790-7DA2-4064-8C03-5348464C3839}" dt="2024-06-12T15:26:21.997" v="12337" actId="14100"/>
        <pc:sldMkLst>
          <pc:docMk/>
          <pc:sldMk cId="1203097212" sldId="290"/>
        </pc:sldMkLst>
        <pc:spChg chg="mod">
          <ac:chgData name="Caitlin Coleman" userId="96f87ca1-0e64-4ae8-8d77-98757b85df0b" providerId="ADAL" clId="{669AE790-7DA2-4064-8C03-5348464C3839}" dt="2024-06-12T13:29:27.630" v="6496" actId="404"/>
          <ac:spMkLst>
            <pc:docMk/>
            <pc:sldMk cId="1203097212" sldId="290"/>
            <ac:spMk id="2" creationId="{DFCCD6AE-0B98-8803-5EA0-9861798A40BF}"/>
          </ac:spMkLst>
        </pc:spChg>
        <pc:spChg chg="mod">
          <ac:chgData name="Caitlin Coleman" userId="96f87ca1-0e64-4ae8-8d77-98757b85df0b" providerId="ADAL" clId="{669AE790-7DA2-4064-8C03-5348464C3839}" dt="2024-06-12T15:26:21.997" v="12337" actId="14100"/>
          <ac:spMkLst>
            <pc:docMk/>
            <pc:sldMk cId="1203097212" sldId="290"/>
            <ac:spMk id="3" creationId="{F2508272-FE29-99EF-9D2C-7651D849C2FB}"/>
          </ac:spMkLst>
        </pc:spChg>
      </pc:sldChg>
      <pc:sldChg chg="modSp add mod ord">
        <pc:chgData name="Caitlin Coleman" userId="96f87ca1-0e64-4ae8-8d77-98757b85df0b" providerId="ADAL" clId="{669AE790-7DA2-4064-8C03-5348464C3839}" dt="2024-06-12T16:50:24.442" v="18108" actId="14100"/>
        <pc:sldMkLst>
          <pc:docMk/>
          <pc:sldMk cId="2062827552" sldId="291"/>
        </pc:sldMkLst>
        <pc:spChg chg="mod">
          <ac:chgData name="Caitlin Coleman" userId="96f87ca1-0e64-4ae8-8d77-98757b85df0b" providerId="ADAL" clId="{669AE790-7DA2-4064-8C03-5348464C3839}" dt="2024-06-12T13:29:40.318" v="6504" actId="404"/>
          <ac:spMkLst>
            <pc:docMk/>
            <pc:sldMk cId="2062827552" sldId="291"/>
            <ac:spMk id="2" creationId="{DFCCD6AE-0B98-8803-5EA0-9861798A40BF}"/>
          </ac:spMkLst>
        </pc:spChg>
        <pc:spChg chg="mod">
          <ac:chgData name="Caitlin Coleman" userId="96f87ca1-0e64-4ae8-8d77-98757b85df0b" providerId="ADAL" clId="{669AE790-7DA2-4064-8C03-5348464C3839}" dt="2024-06-12T16:50:24.442" v="18108" actId="14100"/>
          <ac:spMkLst>
            <pc:docMk/>
            <pc:sldMk cId="2062827552" sldId="291"/>
            <ac:spMk id="3" creationId="{F2508272-FE29-99EF-9D2C-7651D849C2FB}"/>
          </ac:spMkLst>
        </pc:spChg>
      </pc:sldChg>
      <pc:sldChg chg="addSp delSp modSp add mod delAnim">
        <pc:chgData name="Caitlin Coleman" userId="96f87ca1-0e64-4ae8-8d77-98757b85df0b" providerId="ADAL" clId="{669AE790-7DA2-4064-8C03-5348464C3839}" dt="2024-06-12T17:46:52.298" v="20928" actId="962"/>
        <pc:sldMkLst>
          <pc:docMk/>
          <pc:sldMk cId="3748766758" sldId="292"/>
        </pc:sldMkLst>
        <pc:spChg chg="add del mod">
          <ac:chgData name="Caitlin Coleman" userId="96f87ca1-0e64-4ae8-8d77-98757b85df0b" providerId="ADAL" clId="{669AE790-7DA2-4064-8C03-5348464C3839}" dt="2024-06-11T17:48:26.728" v="527" actId="478"/>
          <ac:spMkLst>
            <pc:docMk/>
            <pc:sldMk cId="3748766758" sldId="292"/>
            <ac:spMk id="4" creationId="{B8B68F70-20BD-F56D-7866-52F199B52F30}"/>
          </ac:spMkLst>
        </pc:spChg>
        <pc:spChg chg="add del mod">
          <ac:chgData name="Caitlin Coleman" userId="96f87ca1-0e64-4ae8-8d77-98757b85df0b" providerId="ADAL" clId="{669AE790-7DA2-4064-8C03-5348464C3839}" dt="2024-06-11T18:04:45.168" v="795" actId="478"/>
          <ac:spMkLst>
            <pc:docMk/>
            <pc:sldMk cId="3748766758" sldId="292"/>
            <ac:spMk id="7" creationId="{60D2158C-EFAA-C2CC-A17E-A966D26162E4}"/>
          </ac:spMkLst>
        </pc:spChg>
        <pc:spChg chg="add mod">
          <ac:chgData name="Caitlin Coleman" userId="96f87ca1-0e64-4ae8-8d77-98757b85df0b" providerId="ADAL" clId="{669AE790-7DA2-4064-8C03-5348464C3839}" dt="2024-06-12T12:43:29.933" v="3624" actId="1076"/>
          <ac:spMkLst>
            <pc:docMk/>
            <pc:sldMk cId="3748766758" sldId="292"/>
            <ac:spMk id="8" creationId="{DA0FF8D7-B511-E813-E432-41F4BD23F41C}"/>
          </ac:spMkLst>
        </pc:spChg>
        <pc:spChg chg="mod">
          <ac:chgData name="Caitlin Coleman" userId="96f87ca1-0e64-4ae8-8d77-98757b85df0b" providerId="ADAL" clId="{669AE790-7DA2-4064-8C03-5348464C3839}" dt="2024-06-11T17:48:21.931" v="525" actId="20577"/>
          <ac:spMkLst>
            <pc:docMk/>
            <pc:sldMk cId="3748766758" sldId="292"/>
            <ac:spMk id="11266" creationId="{00000000-0000-0000-0000-000000000000}"/>
          </ac:spMkLst>
        </pc:spChg>
        <pc:spChg chg="del">
          <ac:chgData name="Caitlin Coleman" userId="96f87ca1-0e64-4ae8-8d77-98757b85df0b" providerId="ADAL" clId="{669AE790-7DA2-4064-8C03-5348464C3839}" dt="2024-06-11T17:48:25.156" v="526" actId="478"/>
          <ac:spMkLst>
            <pc:docMk/>
            <pc:sldMk cId="3748766758" sldId="292"/>
            <ac:spMk id="11267" creationId="{00000000-0000-0000-0000-000000000000}"/>
          </ac:spMkLst>
        </pc:spChg>
        <pc:picChg chg="del">
          <ac:chgData name="Caitlin Coleman" userId="96f87ca1-0e64-4ae8-8d77-98757b85df0b" providerId="ADAL" clId="{669AE790-7DA2-4064-8C03-5348464C3839}" dt="2024-06-11T17:48:27.468" v="528" actId="478"/>
          <ac:picMkLst>
            <pc:docMk/>
            <pc:sldMk cId="3748766758" sldId="292"/>
            <ac:picMk id="3" creationId="{36174C83-3892-A9DD-997D-8412C44368FB}"/>
          </ac:picMkLst>
        </pc:picChg>
        <pc:picChg chg="add mod modCrop">
          <ac:chgData name="Caitlin Coleman" userId="96f87ca1-0e64-4ae8-8d77-98757b85df0b" providerId="ADAL" clId="{669AE790-7DA2-4064-8C03-5348464C3839}" dt="2024-06-12T17:46:52.298" v="20928" actId="962"/>
          <ac:picMkLst>
            <pc:docMk/>
            <pc:sldMk cId="3748766758" sldId="292"/>
            <ac:picMk id="6" creationId="{90621DD7-8F28-3EB3-C9F8-A43F7F2017E1}"/>
          </ac:picMkLst>
        </pc:picChg>
      </pc:sldChg>
      <pc:sldChg chg="addSp delSp modSp add del mod ord modAnim">
        <pc:chgData name="Caitlin Coleman" userId="96f87ca1-0e64-4ae8-8d77-98757b85df0b" providerId="ADAL" clId="{669AE790-7DA2-4064-8C03-5348464C3839}" dt="2024-06-12T12:43:22.131" v="3622" actId="2696"/>
        <pc:sldMkLst>
          <pc:docMk/>
          <pc:sldMk cId="2707841884" sldId="293"/>
        </pc:sldMkLst>
        <pc:spChg chg="add del mod">
          <ac:chgData name="Caitlin Coleman" userId="96f87ca1-0e64-4ae8-8d77-98757b85df0b" providerId="ADAL" clId="{669AE790-7DA2-4064-8C03-5348464C3839}" dt="2024-06-12T12:43:16.344" v="3620" actId="21"/>
          <ac:spMkLst>
            <pc:docMk/>
            <pc:sldMk cId="2707841884" sldId="293"/>
            <ac:spMk id="5" creationId="{9A4C4572-D5D5-A5E3-07DF-F77D118DBA30}"/>
          </ac:spMkLst>
        </pc:spChg>
        <pc:spChg chg="add del mod">
          <ac:chgData name="Caitlin Coleman" userId="96f87ca1-0e64-4ae8-8d77-98757b85df0b" providerId="ADAL" clId="{669AE790-7DA2-4064-8C03-5348464C3839}" dt="2024-06-12T12:43:16.344" v="3620" actId="21"/>
          <ac:spMkLst>
            <pc:docMk/>
            <pc:sldMk cId="2707841884" sldId="293"/>
            <ac:spMk id="6" creationId="{CE42BB9E-14DA-0E79-B4CD-374DF2A862D9}"/>
          </ac:spMkLst>
        </pc:spChg>
        <pc:picChg chg="del">
          <ac:chgData name="Caitlin Coleman" userId="96f87ca1-0e64-4ae8-8d77-98757b85df0b" providerId="ADAL" clId="{669AE790-7DA2-4064-8C03-5348464C3839}" dt="2024-06-11T17:49:01.823" v="543" actId="478"/>
          <ac:picMkLst>
            <pc:docMk/>
            <pc:sldMk cId="2707841884" sldId="293"/>
            <ac:picMk id="3" creationId="{36174C83-3892-A9DD-997D-8412C44368FB}"/>
          </ac:picMkLst>
        </pc:picChg>
        <pc:picChg chg="add del mod modCrop">
          <ac:chgData name="Caitlin Coleman" userId="96f87ca1-0e64-4ae8-8d77-98757b85df0b" providerId="ADAL" clId="{669AE790-7DA2-4064-8C03-5348464C3839}" dt="2024-06-12T12:43:16.344" v="3620" actId="21"/>
          <ac:picMkLst>
            <pc:docMk/>
            <pc:sldMk cId="2707841884" sldId="293"/>
            <ac:picMk id="4" creationId="{5C562746-CD76-0F3B-445A-BC4FE3CBEEAA}"/>
          </ac:picMkLst>
        </pc:picChg>
      </pc:sldChg>
      <pc:sldChg chg="addSp delSp modSp add mod ord">
        <pc:chgData name="Caitlin Coleman" userId="96f87ca1-0e64-4ae8-8d77-98757b85df0b" providerId="ADAL" clId="{669AE790-7DA2-4064-8C03-5348464C3839}" dt="2024-06-12T17:38:07.498" v="20880" actId="962"/>
        <pc:sldMkLst>
          <pc:docMk/>
          <pc:sldMk cId="181634495" sldId="294"/>
        </pc:sldMkLst>
        <pc:spChg chg="add del mod">
          <ac:chgData name="Caitlin Coleman" userId="96f87ca1-0e64-4ae8-8d77-98757b85df0b" providerId="ADAL" clId="{669AE790-7DA2-4064-8C03-5348464C3839}" dt="2024-06-11T18:05:21.680" v="807" actId="478"/>
          <ac:spMkLst>
            <pc:docMk/>
            <pc:sldMk cId="181634495" sldId="294"/>
            <ac:spMk id="4" creationId="{6C7F70E0-AFDB-6674-1707-59169D627C8A}"/>
          </ac:spMkLst>
        </pc:spChg>
        <pc:spChg chg="add mod">
          <ac:chgData name="Caitlin Coleman" userId="96f87ca1-0e64-4ae8-8d77-98757b85df0b" providerId="ADAL" clId="{669AE790-7DA2-4064-8C03-5348464C3839}" dt="2024-06-12T13:16:02.190" v="5764" actId="1076"/>
          <ac:spMkLst>
            <pc:docMk/>
            <pc:sldMk cId="181634495" sldId="294"/>
            <ac:spMk id="5" creationId="{A3FD6574-C3D9-E173-A33B-484C1D0C17C5}"/>
          </ac:spMkLst>
        </pc:spChg>
        <pc:spChg chg="mod">
          <ac:chgData name="Caitlin Coleman" userId="96f87ca1-0e64-4ae8-8d77-98757b85df0b" providerId="ADAL" clId="{669AE790-7DA2-4064-8C03-5348464C3839}" dt="2024-06-11T17:49:42.447" v="557" actId="20577"/>
          <ac:spMkLst>
            <pc:docMk/>
            <pc:sldMk cId="181634495" sldId="294"/>
            <ac:spMk id="11266" creationId="{00000000-0000-0000-0000-000000000000}"/>
          </ac:spMkLst>
        </pc:spChg>
        <pc:picChg chg="add mod modCrop">
          <ac:chgData name="Caitlin Coleman" userId="96f87ca1-0e64-4ae8-8d77-98757b85df0b" providerId="ADAL" clId="{669AE790-7DA2-4064-8C03-5348464C3839}" dt="2024-06-12T17:38:07.498" v="20880" actId="962"/>
          <ac:picMkLst>
            <pc:docMk/>
            <pc:sldMk cId="181634495" sldId="294"/>
            <ac:picMk id="3" creationId="{E97C21AB-E2BA-C62E-5015-CF4FF8E3A19A}"/>
          </ac:picMkLst>
        </pc:picChg>
        <pc:picChg chg="del">
          <ac:chgData name="Caitlin Coleman" userId="96f87ca1-0e64-4ae8-8d77-98757b85df0b" providerId="ADAL" clId="{669AE790-7DA2-4064-8C03-5348464C3839}" dt="2024-06-11T17:49:43.423" v="558" actId="478"/>
          <ac:picMkLst>
            <pc:docMk/>
            <pc:sldMk cId="181634495" sldId="294"/>
            <ac:picMk id="6" creationId="{90621DD7-8F28-3EB3-C9F8-A43F7F2017E1}"/>
          </ac:picMkLst>
        </pc:picChg>
      </pc:sldChg>
      <pc:sldChg chg="addSp modSp add mod ord modAnim">
        <pc:chgData name="Caitlin Coleman" userId="96f87ca1-0e64-4ae8-8d77-98757b85df0b" providerId="ADAL" clId="{669AE790-7DA2-4064-8C03-5348464C3839}" dt="2024-06-12T17:38:23.888" v="20883" actId="13244"/>
        <pc:sldMkLst>
          <pc:docMk/>
          <pc:sldMk cId="4058910390" sldId="295"/>
        </pc:sldMkLst>
        <pc:spChg chg="add mod ord">
          <ac:chgData name="Caitlin Coleman" userId="96f87ca1-0e64-4ae8-8d77-98757b85df0b" providerId="ADAL" clId="{669AE790-7DA2-4064-8C03-5348464C3839}" dt="2024-06-12T17:38:13.464" v="20881"/>
          <ac:spMkLst>
            <pc:docMk/>
            <pc:sldMk cId="4058910390" sldId="295"/>
            <ac:spMk id="4" creationId="{79C6CF91-64E8-D5E6-64A1-831DBCFF56DA}"/>
          </ac:spMkLst>
        </pc:spChg>
        <pc:spChg chg="add mod ord">
          <ac:chgData name="Caitlin Coleman" userId="96f87ca1-0e64-4ae8-8d77-98757b85df0b" providerId="ADAL" clId="{669AE790-7DA2-4064-8C03-5348464C3839}" dt="2024-06-12T17:38:23.888" v="20883" actId="13244"/>
          <ac:spMkLst>
            <pc:docMk/>
            <pc:sldMk cId="4058910390" sldId="295"/>
            <ac:spMk id="5" creationId="{2EBA06AA-DA58-50BF-AAB7-6C2A17812F78}"/>
          </ac:spMkLst>
        </pc:spChg>
        <pc:spChg chg="mod">
          <ac:chgData name="Caitlin Coleman" userId="96f87ca1-0e64-4ae8-8d77-98757b85df0b" providerId="ADAL" clId="{669AE790-7DA2-4064-8C03-5348464C3839}" dt="2024-06-12T13:16:19.410" v="5773" actId="404"/>
          <ac:spMkLst>
            <pc:docMk/>
            <pc:sldMk cId="4058910390" sldId="295"/>
            <ac:spMk id="11266" creationId="{00000000-0000-0000-0000-000000000000}"/>
          </ac:spMkLst>
        </pc:spChg>
        <pc:spChg chg="mod">
          <ac:chgData name="Caitlin Coleman" userId="96f87ca1-0e64-4ae8-8d77-98757b85df0b" providerId="ADAL" clId="{669AE790-7DA2-4064-8C03-5348464C3839}" dt="2024-06-12T13:26:35.375" v="6448" actId="255"/>
          <ac:spMkLst>
            <pc:docMk/>
            <pc:sldMk cId="4058910390" sldId="295"/>
            <ac:spMk id="11267" creationId="{00000000-0000-0000-0000-000000000000}"/>
          </ac:spMkLst>
        </pc:spChg>
        <pc:picChg chg="add mod modCrop">
          <ac:chgData name="Caitlin Coleman" userId="96f87ca1-0e64-4ae8-8d77-98757b85df0b" providerId="ADAL" clId="{669AE790-7DA2-4064-8C03-5348464C3839}" dt="2024-06-12T17:38:23.804" v="20882" actId="962"/>
          <ac:picMkLst>
            <pc:docMk/>
            <pc:sldMk cId="4058910390" sldId="295"/>
            <ac:picMk id="3" creationId="{BE0A9D42-CE40-ECAB-105E-AD50EDAD318B}"/>
          </ac:picMkLst>
        </pc:picChg>
      </pc:sldChg>
      <pc:sldChg chg="addSp delSp modSp add mod ord">
        <pc:chgData name="Caitlin Coleman" userId="96f87ca1-0e64-4ae8-8d77-98757b85df0b" providerId="ADAL" clId="{669AE790-7DA2-4064-8C03-5348464C3839}" dt="2024-06-12T17:48:42.456" v="20962" actId="962"/>
        <pc:sldMkLst>
          <pc:docMk/>
          <pc:sldMk cId="3536481376" sldId="296"/>
        </pc:sldMkLst>
        <pc:spChg chg="add del mod">
          <ac:chgData name="Caitlin Coleman" userId="96f87ca1-0e64-4ae8-8d77-98757b85df0b" providerId="ADAL" clId="{669AE790-7DA2-4064-8C03-5348464C3839}" dt="2024-06-11T18:05:50.391" v="813" actId="478"/>
          <ac:spMkLst>
            <pc:docMk/>
            <pc:sldMk cId="3536481376" sldId="296"/>
            <ac:spMk id="5" creationId="{69E869CF-F7EC-EBD7-FF27-C3242E852206}"/>
          </ac:spMkLst>
        </pc:spChg>
        <pc:spChg chg="add mod">
          <ac:chgData name="Caitlin Coleman" userId="96f87ca1-0e64-4ae8-8d77-98757b85df0b" providerId="ADAL" clId="{669AE790-7DA2-4064-8C03-5348464C3839}" dt="2024-06-12T13:28:12.334" v="6479" actId="1076"/>
          <ac:spMkLst>
            <pc:docMk/>
            <pc:sldMk cId="3536481376" sldId="296"/>
            <ac:spMk id="6" creationId="{DD29CD29-1552-D840-C98F-C17B2A8E3E32}"/>
          </ac:spMkLst>
        </pc:spChg>
        <pc:spChg chg="mod">
          <ac:chgData name="Caitlin Coleman" userId="96f87ca1-0e64-4ae8-8d77-98757b85df0b" providerId="ADAL" clId="{669AE790-7DA2-4064-8C03-5348464C3839}" dt="2024-06-11T17:50:42.033" v="582" actId="20577"/>
          <ac:spMkLst>
            <pc:docMk/>
            <pc:sldMk cId="3536481376" sldId="296"/>
            <ac:spMk id="11266" creationId="{00000000-0000-0000-0000-000000000000}"/>
          </ac:spMkLst>
        </pc:spChg>
        <pc:picChg chg="del">
          <ac:chgData name="Caitlin Coleman" userId="96f87ca1-0e64-4ae8-8d77-98757b85df0b" providerId="ADAL" clId="{669AE790-7DA2-4064-8C03-5348464C3839}" dt="2024-06-11T17:50:45.305" v="583" actId="478"/>
          <ac:picMkLst>
            <pc:docMk/>
            <pc:sldMk cId="3536481376" sldId="296"/>
            <ac:picMk id="3" creationId="{E97C21AB-E2BA-C62E-5015-CF4FF8E3A19A}"/>
          </ac:picMkLst>
        </pc:picChg>
        <pc:picChg chg="add mod modCrop">
          <ac:chgData name="Caitlin Coleman" userId="96f87ca1-0e64-4ae8-8d77-98757b85df0b" providerId="ADAL" clId="{669AE790-7DA2-4064-8C03-5348464C3839}" dt="2024-06-12T17:48:42.456" v="20962" actId="962"/>
          <ac:picMkLst>
            <pc:docMk/>
            <pc:sldMk cId="3536481376" sldId="296"/>
            <ac:picMk id="4" creationId="{2FEE4617-4034-070B-F1F7-8A569722A3B1}"/>
          </ac:picMkLst>
        </pc:picChg>
      </pc:sldChg>
      <pc:sldChg chg="addSp delSp modSp add mod delAnim">
        <pc:chgData name="Caitlin Coleman" userId="96f87ca1-0e64-4ae8-8d77-98757b85df0b" providerId="ADAL" clId="{669AE790-7DA2-4064-8C03-5348464C3839}" dt="2024-06-11T18:06:33.913" v="823" actId="962"/>
        <pc:sldMkLst>
          <pc:docMk/>
          <pc:sldMk cId="2345218154" sldId="297"/>
        </pc:sldMkLst>
        <pc:spChg chg="add del mod">
          <ac:chgData name="Caitlin Coleman" userId="96f87ca1-0e64-4ae8-8d77-98757b85df0b" providerId="ADAL" clId="{669AE790-7DA2-4064-8C03-5348464C3839}" dt="2024-06-11T17:52:21.828" v="629" actId="478"/>
          <ac:spMkLst>
            <pc:docMk/>
            <pc:sldMk cId="2345218154" sldId="297"/>
            <ac:spMk id="6" creationId="{73A0BF9A-91A4-642F-E023-331B4A5B3703}"/>
          </ac:spMkLst>
        </pc:spChg>
        <pc:spChg chg="add del mod">
          <ac:chgData name="Caitlin Coleman" userId="96f87ca1-0e64-4ae8-8d77-98757b85df0b" providerId="ADAL" clId="{669AE790-7DA2-4064-8C03-5348464C3839}" dt="2024-06-11T18:01:50.012" v="773" actId="478"/>
          <ac:spMkLst>
            <pc:docMk/>
            <pc:sldMk cId="2345218154" sldId="297"/>
            <ac:spMk id="7" creationId="{D4E3BD7E-C083-4BC5-236D-6DB107D9D3E1}"/>
          </ac:spMkLst>
        </pc:spChg>
        <pc:spChg chg="add del mod">
          <ac:chgData name="Caitlin Coleman" userId="96f87ca1-0e64-4ae8-8d77-98757b85df0b" providerId="ADAL" clId="{669AE790-7DA2-4064-8C03-5348464C3839}" dt="2024-06-11T18:01:48.128" v="772" actId="478"/>
          <ac:spMkLst>
            <pc:docMk/>
            <pc:sldMk cId="2345218154" sldId="297"/>
            <ac:spMk id="8" creationId="{1A9D1B27-6D26-D1A0-B34A-27B1D9396562}"/>
          </ac:spMkLst>
        </pc:spChg>
        <pc:spChg chg="mod">
          <ac:chgData name="Caitlin Coleman" userId="96f87ca1-0e64-4ae8-8d77-98757b85df0b" providerId="ADAL" clId="{669AE790-7DA2-4064-8C03-5348464C3839}" dt="2024-06-11T17:52:01.102" v="623" actId="20577"/>
          <ac:spMkLst>
            <pc:docMk/>
            <pc:sldMk cId="2345218154" sldId="297"/>
            <ac:spMk id="11266" creationId="{00000000-0000-0000-0000-000000000000}"/>
          </ac:spMkLst>
        </pc:spChg>
        <pc:spChg chg="del">
          <ac:chgData name="Caitlin Coleman" userId="96f87ca1-0e64-4ae8-8d77-98757b85df0b" providerId="ADAL" clId="{669AE790-7DA2-4064-8C03-5348464C3839}" dt="2024-06-11T17:52:20.175" v="628" actId="478"/>
          <ac:spMkLst>
            <pc:docMk/>
            <pc:sldMk cId="2345218154" sldId="297"/>
            <ac:spMk id="11267" creationId="{00000000-0000-0000-0000-000000000000}"/>
          </ac:spMkLst>
        </pc:spChg>
        <pc:picChg chg="del">
          <ac:chgData name="Caitlin Coleman" userId="96f87ca1-0e64-4ae8-8d77-98757b85df0b" providerId="ADAL" clId="{669AE790-7DA2-4064-8C03-5348464C3839}" dt="2024-06-11T17:51:43.270" v="605" actId="478"/>
          <ac:picMkLst>
            <pc:docMk/>
            <pc:sldMk cId="2345218154" sldId="297"/>
            <ac:picMk id="3" creationId="{E7EF5B8C-B0F8-1D23-84BD-7BFA58DB2690}"/>
          </ac:picMkLst>
        </pc:picChg>
        <pc:picChg chg="add mod modCrop">
          <ac:chgData name="Caitlin Coleman" userId="96f87ca1-0e64-4ae8-8d77-98757b85df0b" providerId="ADAL" clId="{669AE790-7DA2-4064-8C03-5348464C3839}" dt="2024-06-11T18:06:33.913" v="823" actId="962"/>
          <ac:picMkLst>
            <pc:docMk/>
            <pc:sldMk cId="2345218154" sldId="297"/>
            <ac:picMk id="4" creationId="{17C099D1-49B0-112E-37F0-789A3620BC25}"/>
          </ac:picMkLst>
        </pc:picChg>
      </pc:sldChg>
      <pc:sldChg chg="addSp delSp modSp add mod ord modAnim">
        <pc:chgData name="Caitlin Coleman" userId="96f87ca1-0e64-4ae8-8d77-98757b85df0b" providerId="ADAL" clId="{669AE790-7DA2-4064-8C03-5348464C3839}" dt="2024-06-12T18:21:41.128" v="20990" actId="20577"/>
        <pc:sldMkLst>
          <pc:docMk/>
          <pc:sldMk cId="1855032312" sldId="298"/>
        </pc:sldMkLst>
        <pc:spChg chg="add mod ord">
          <ac:chgData name="Caitlin Coleman" userId="96f87ca1-0e64-4ae8-8d77-98757b85df0b" providerId="ADAL" clId="{669AE790-7DA2-4064-8C03-5348464C3839}" dt="2024-06-12T17:38:56.048" v="20885"/>
          <ac:spMkLst>
            <pc:docMk/>
            <pc:sldMk cId="1855032312" sldId="298"/>
            <ac:spMk id="5" creationId="{FDD710FF-C5F0-009E-E1BF-1EEF73EB00C1}"/>
          </ac:spMkLst>
        </pc:spChg>
        <pc:spChg chg="add mod">
          <ac:chgData name="Caitlin Coleman" userId="96f87ca1-0e64-4ae8-8d77-98757b85df0b" providerId="ADAL" clId="{669AE790-7DA2-4064-8C03-5348464C3839}" dt="2024-06-12T14:03:53.199" v="9862" actId="1076"/>
          <ac:spMkLst>
            <pc:docMk/>
            <pc:sldMk cId="1855032312" sldId="298"/>
            <ac:spMk id="6" creationId="{3892BB9F-6FBB-978C-1D20-5701CEE33261}"/>
          </ac:spMkLst>
        </pc:spChg>
        <pc:spChg chg="mod">
          <ac:chgData name="Caitlin Coleman" userId="96f87ca1-0e64-4ae8-8d77-98757b85df0b" providerId="ADAL" clId="{669AE790-7DA2-4064-8C03-5348464C3839}" dt="2024-06-12T14:04:42.189" v="9899" actId="404"/>
          <ac:spMkLst>
            <pc:docMk/>
            <pc:sldMk cId="1855032312" sldId="298"/>
            <ac:spMk id="11266" creationId="{00000000-0000-0000-0000-000000000000}"/>
          </ac:spMkLst>
        </pc:spChg>
        <pc:spChg chg="mod">
          <ac:chgData name="Caitlin Coleman" userId="96f87ca1-0e64-4ae8-8d77-98757b85df0b" providerId="ADAL" clId="{669AE790-7DA2-4064-8C03-5348464C3839}" dt="2024-06-12T18:21:41.128" v="20990" actId="20577"/>
          <ac:spMkLst>
            <pc:docMk/>
            <pc:sldMk cId="1855032312" sldId="298"/>
            <ac:spMk id="11267" creationId="{00000000-0000-0000-0000-000000000000}"/>
          </ac:spMkLst>
        </pc:spChg>
        <pc:picChg chg="del">
          <ac:chgData name="Caitlin Coleman" userId="96f87ca1-0e64-4ae8-8d77-98757b85df0b" providerId="ADAL" clId="{669AE790-7DA2-4064-8C03-5348464C3839}" dt="2024-06-11T17:52:40.647" v="637" actId="478"/>
          <ac:picMkLst>
            <pc:docMk/>
            <pc:sldMk cId="1855032312" sldId="298"/>
            <ac:picMk id="3" creationId="{E7EF5B8C-B0F8-1D23-84BD-7BFA58DB2690}"/>
          </ac:picMkLst>
        </pc:picChg>
        <pc:picChg chg="add mod modCrop">
          <ac:chgData name="Caitlin Coleman" userId="96f87ca1-0e64-4ae8-8d77-98757b85df0b" providerId="ADAL" clId="{669AE790-7DA2-4064-8C03-5348464C3839}" dt="2024-06-12T14:03:48.715" v="9861" actId="1076"/>
          <ac:picMkLst>
            <pc:docMk/>
            <pc:sldMk cId="1855032312" sldId="298"/>
            <ac:picMk id="4" creationId="{D24539FE-7D0F-7DDD-CD83-93318411A26A}"/>
          </ac:picMkLst>
        </pc:picChg>
      </pc:sldChg>
      <pc:sldChg chg="addSp delSp modSp add mod ord">
        <pc:chgData name="Caitlin Coleman" userId="96f87ca1-0e64-4ae8-8d77-98757b85df0b" providerId="ADAL" clId="{669AE790-7DA2-4064-8C03-5348464C3839}" dt="2024-06-12T17:50:31.155" v="20964" actId="962"/>
        <pc:sldMkLst>
          <pc:docMk/>
          <pc:sldMk cId="1503348413" sldId="299"/>
        </pc:sldMkLst>
        <pc:spChg chg="add del mod">
          <ac:chgData name="Caitlin Coleman" userId="96f87ca1-0e64-4ae8-8d77-98757b85df0b" providerId="ADAL" clId="{669AE790-7DA2-4064-8C03-5348464C3839}" dt="2024-06-11T18:02:40.160" v="779" actId="478"/>
          <ac:spMkLst>
            <pc:docMk/>
            <pc:sldMk cId="1503348413" sldId="299"/>
            <ac:spMk id="5" creationId="{8753A0DB-CEC2-BFBB-CFAA-A96942C5A356}"/>
          </ac:spMkLst>
        </pc:spChg>
        <pc:spChg chg="add mod">
          <ac:chgData name="Caitlin Coleman" userId="96f87ca1-0e64-4ae8-8d77-98757b85df0b" providerId="ADAL" clId="{669AE790-7DA2-4064-8C03-5348464C3839}" dt="2024-06-12T15:26:15.391" v="12336" actId="1076"/>
          <ac:spMkLst>
            <pc:docMk/>
            <pc:sldMk cId="1503348413" sldId="299"/>
            <ac:spMk id="6" creationId="{05EDA512-4FE5-A438-99B7-C211318385FB}"/>
          </ac:spMkLst>
        </pc:spChg>
        <pc:spChg chg="mod">
          <ac:chgData name="Caitlin Coleman" userId="96f87ca1-0e64-4ae8-8d77-98757b85df0b" providerId="ADAL" clId="{669AE790-7DA2-4064-8C03-5348464C3839}" dt="2024-06-11T17:54:10.416" v="672" actId="20577"/>
          <ac:spMkLst>
            <pc:docMk/>
            <pc:sldMk cId="1503348413" sldId="299"/>
            <ac:spMk id="11266" creationId="{00000000-0000-0000-0000-000000000000}"/>
          </ac:spMkLst>
        </pc:spChg>
        <pc:picChg chg="add mod modCrop">
          <ac:chgData name="Caitlin Coleman" userId="96f87ca1-0e64-4ae8-8d77-98757b85df0b" providerId="ADAL" clId="{669AE790-7DA2-4064-8C03-5348464C3839}" dt="2024-06-12T17:50:31.155" v="20964" actId="962"/>
          <ac:picMkLst>
            <pc:docMk/>
            <pc:sldMk cId="1503348413" sldId="299"/>
            <ac:picMk id="3" creationId="{CE98A83C-8544-A763-DF6E-6CCAC98206A9}"/>
          </ac:picMkLst>
        </pc:picChg>
        <pc:picChg chg="del">
          <ac:chgData name="Caitlin Coleman" userId="96f87ca1-0e64-4ae8-8d77-98757b85df0b" providerId="ADAL" clId="{669AE790-7DA2-4064-8C03-5348464C3839}" dt="2024-06-11T17:54:12.614" v="673" actId="478"/>
          <ac:picMkLst>
            <pc:docMk/>
            <pc:sldMk cId="1503348413" sldId="299"/>
            <ac:picMk id="4" creationId="{17C099D1-49B0-112E-37F0-789A3620BC25}"/>
          </ac:picMkLst>
        </pc:picChg>
      </pc:sldChg>
      <pc:sldChg chg="addSp delSp modSp add mod modAnim">
        <pc:chgData name="Caitlin Coleman" userId="96f87ca1-0e64-4ae8-8d77-98757b85df0b" providerId="ADAL" clId="{669AE790-7DA2-4064-8C03-5348464C3839}" dt="2024-06-12T17:54:00.451" v="20984" actId="962"/>
        <pc:sldMkLst>
          <pc:docMk/>
          <pc:sldMk cId="2242149919" sldId="300"/>
        </pc:sldMkLst>
        <pc:spChg chg="add mod ord">
          <ac:chgData name="Caitlin Coleman" userId="96f87ca1-0e64-4ae8-8d77-98757b85df0b" providerId="ADAL" clId="{669AE790-7DA2-4064-8C03-5348464C3839}" dt="2024-06-12T17:40:00.446" v="20890"/>
          <ac:spMkLst>
            <pc:docMk/>
            <pc:sldMk cId="2242149919" sldId="300"/>
            <ac:spMk id="5" creationId="{7C9E1698-280A-B0F6-B5F3-FF8A3CE6A6BD}"/>
          </ac:spMkLst>
        </pc:spChg>
        <pc:spChg chg="add mod">
          <ac:chgData name="Caitlin Coleman" userId="96f87ca1-0e64-4ae8-8d77-98757b85df0b" providerId="ADAL" clId="{669AE790-7DA2-4064-8C03-5348464C3839}" dt="2024-06-12T16:23:25.822" v="15381" actId="1076"/>
          <ac:spMkLst>
            <pc:docMk/>
            <pc:sldMk cId="2242149919" sldId="300"/>
            <ac:spMk id="6" creationId="{F950AF70-A98F-C2D6-FC71-196A7A98DBF4}"/>
          </ac:spMkLst>
        </pc:spChg>
        <pc:spChg chg="mod">
          <ac:chgData name="Caitlin Coleman" userId="96f87ca1-0e64-4ae8-8d77-98757b85df0b" providerId="ADAL" clId="{669AE790-7DA2-4064-8C03-5348464C3839}" dt="2024-06-12T16:02:46.439" v="14750" actId="404"/>
          <ac:spMkLst>
            <pc:docMk/>
            <pc:sldMk cId="2242149919" sldId="300"/>
            <ac:spMk id="11266" creationId="{00000000-0000-0000-0000-000000000000}"/>
          </ac:spMkLst>
        </pc:spChg>
        <pc:spChg chg="mod">
          <ac:chgData name="Caitlin Coleman" userId="96f87ca1-0e64-4ae8-8d77-98757b85df0b" providerId="ADAL" clId="{669AE790-7DA2-4064-8C03-5348464C3839}" dt="2024-06-12T16:22:30.775" v="15375" actId="255"/>
          <ac:spMkLst>
            <pc:docMk/>
            <pc:sldMk cId="2242149919" sldId="300"/>
            <ac:spMk id="11267" creationId="{00000000-0000-0000-0000-000000000000}"/>
          </ac:spMkLst>
        </pc:spChg>
        <pc:picChg chg="del">
          <ac:chgData name="Caitlin Coleman" userId="96f87ca1-0e64-4ae8-8d77-98757b85df0b" providerId="ADAL" clId="{669AE790-7DA2-4064-8C03-5348464C3839}" dt="2024-06-11T17:55:31.315" v="701" actId="478"/>
          <ac:picMkLst>
            <pc:docMk/>
            <pc:sldMk cId="2242149919" sldId="300"/>
            <ac:picMk id="3" creationId="{D9EC1347-AD7D-FFD0-4A3C-8AA85C436D54}"/>
          </ac:picMkLst>
        </pc:picChg>
        <pc:picChg chg="add mod modCrop">
          <ac:chgData name="Caitlin Coleman" userId="96f87ca1-0e64-4ae8-8d77-98757b85df0b" providerId="ADAL" clId="{669AE790-7DA2-4064-8C03-5348464C3839}" dt="2024-06-12T17:54:00.451" v="20984" actId="962"/>
          <ac:picMkLst>
            <pc:docMk/>
            <pc:sldMk cId="2242149919" sldId="300"/>
            <ac:picMk id="4" creationId="{E98B7F43-45D7-FE5A-670C-43A226DE1BBA}"/>
          </ac:picMkLst>
        </pc:picChg>
      </pc:sldChg>
      <pc:sldChg chg="addSp delSp modSp add mod modAnim">
        <pc:chgData name="Caitlin Coleman" userId="96f87ca1-0e64-4ae8-8d77-98757b85df0b" providerId="ADAL" clId="{669AE790-7DA2-4064-8C03-5348464C3839}" dt="2024-06-12T18:34:05.451" v="21013" actId="20577"/>
        <pc:sldMkLst>
          <pc:docMk/>
          <pc:sldMk cId="2249837494" sldId="301"/>
        </pc:sldMkLst>
        <pc:spChg chg="add mod ord">
          <ac:chgData name="Caitlin Coleman" userId="96f87ca1-0e64-4ae8-8d77-98757b85df0b" providerId="ADAL" clId="{669AE790-7DA2-4064-8C03-5348464C3839}" dt="2024-06-12T17:40:36.806" v="20892"/>
          <ac:spMkLst>
            <pc:docMk/>
            <pc:sldMk cId="2249837494" sldId="301"/>
            <ac:spMk id="5" creationId="{17D8B264-6CE0-226E-E3B3-66761BC86CD9}"/>
          </ac:spMkLst>
        </pc:spChg>
        <pc:spChg chg="add mod">
          <ac:chgData name="Caitlin Coleman" userId="96f87ca1-0e64-4ae8-8d77-98757b85df0b" providerId="ADAL" clId="{669AE790-7DA2-4064-8C03-5348464C3839}" dt="2024-06-12T17:05:58.456" v="18993" actId="1076"/>
          <ac:spMkLst>
            <pc:docMk/>
            <pc:sldMk cId="2249837494" sldId="301"/>
            <ac:spMk id="6" creationId="{EC4A8B82-C325-CAD4-3DFC-65783DFEAF4B}"/>
          </ac:spMkLst>
        </pc:spChg>
        <pc:spChg chg="mod">
          <ac:chgData name="Caitlin Coleman" userId="96f87ca1-0e64-4ae8-8d77-98757b85df0b" providerId="ADAL" clId="{669AE790-7DA2-4064-8C03-5348464C3839}" dt="2024-06-12T18:34:05.451" v="21013" actId="20577"/>
          <ac:spMkLst>
            <pc:docMk/>
            <pc:sldMk cId="2249837494" sldId="301"/>
            <ac:spMk id="11266" creationId="{00000000-0000-0000-0000-000000000000}"/>
          </ac:spMkLst>
        </pc:spChg>
        <pc:spChg chg="mod">
          <ac:chgData name="Caitlin Coleman" userId="96f87ca1-0e64-4ae8-8d77-98757b85df0b" providerId="ADAL" clId="{669AE790-7DA2-4064-8C03-5348464C3839}" dt="2024-06-12T17:05:46.974" v="18989" actId="27636"/>
          <ac:spMkLst>
            <pc:docMk/>
            <pc:sldMk cId="2249837494" sldId="301"/>
            <ac:spMk id="11267" creationId="{00000000-0000-0000-0000-000000000000}"/>
          </ac:spMkLst>
        </pc:spChg>
        <pc:picChg chg="del">
          <ac:chgData name="Caitlin Coleman" userId="96f87ca1-0e64-4ae8-8d77-98757b85df0b" providerId="ADAL" clId="{669AE790-7DA2-4064-8C03-5348464C3839}" dt="2024-06-11T17:56:26.191" v="719" actId="478"/>
          <ac:picMkLst>
            <pc:docMk/>
            <pc:sldMk cId="2249837494" sldId="301"/>
            <ac:picMk id="3" creationId="{7A05D468-F59C-4A1F-98F6-8A9163F5762F}"/>
          </ac:picMkLst>
        </pc:picChg>
        <pc:picChg chg="add mod modCrop">
          <ac:chgData name="Caitlin Coleman" userId="96f87ca1-0e64-4ae8-8d77-98757b85df0b" providerId="ADAL" clId="{669AE790-7DA2-4064-8C03-5348464C3839}" dt="2024-06-12T17:05:55.123" v="18992" actId="1076"/>
          <ac:picMkLst>
            <pc:docMk/>
            <pc:sldMk cId="2249837494" sldId="301"/>
            <ac:picMk id="4" creationId="{80858C33-2419-AE1D-B938-6A49271BB5C0}"/>
          </ac:picMkLst>
        </pc:picChg>
      </pc:sldChg>
      <pc:sldChg chg="delSp modSp add mod">
        <pc:chgData name="Caitlin Coleman" userId="96f87ca1-0e64-4ae8-8d77-98757b85df0b" providerId="ADAL" clId="{669AE790-7DA2-4064-8C03-5348464C3839}" dt="2024-06-12T12:42:56.051" v="3614" actId="27636"/>
        <pc:sldMkLst>
          <pc:docMk/>
          <pc:sldMk cId="4068905462" sldId="302"/>
        </pc:sldMkLst>
        <pc:spChg chg="del">
          <ac:chgData name="Caitlin Coleman" userId="96f87ca1-0e64-4ae8-8d77-98757b85df0b" providerId="ADAL" clId="{669AE790-7DA2-4064-8C03-5348464C3839}" dt="2024-06-12T12:42:18.174" v="3606" actId="478"/>
          <ac:spMkLst>
            <pc:docMk/>
            <pc:sldMk cId="4068905462" sldId="302"/>
            <ac:spMk id="4" creationId="{060B65E3-64A7-EFA6-9553-FBA8D4EF9897}"/>
          </ac:spMkLst>
        </pc:spChg>
        <pc:spChg chg="del">
          <ac:chgData name="Caitlin Coleman" userId="96f87ca1-0e64-4ae8-8d77-98757b85df0b" providerId="ADAL" clId="{669AE790-7DA2-4064-8C03-5348464C3839}" dt="2024-06-12T12:42:16.727" v="3605" actId="478"/>
          <ac:spMkLst>
            <pc:docMk/>
            <pc:sldMk cId="4068905462" sldId="302"/>
            <ac:spMk id="5" creationId="{7FB50545-C4E9-3684-9A87-5286BB6C82BA}"/>
          </ac:spMkLst>
        </pc:spChg>
        <pc:spChg chg="mod">
          <ac:chgData name="Caitlin Coleman" userId="96f87ca1-0e64-4ae8-8d77-98757b85df0b" providerId="ADAL" clId="{669AE790-7DA2-4064-8C03-5348464C3839}" dt="2024-06-12T12:42:10.111" v="3601" actId="404"/>
          <ac:spMkLst>
            <pc:docMk/>
            <pc:sldMk cId="4068905462" sldId="302"/>
            <ac:spMk id="11266" creationId="{00000000-0000-0000-0000-000000000000}"/>
          </ac:spMkLst>
        </pc:spChg>
        <pc:spChg chg="mod">
          <ac:chgData name="Caitlin Coleman" userId="96f87ca1-0e64-4ae8-8d77-98757b85df0b" providerId="ADAL" clId="{669AE790-7DA2-4064-8C03-5348464C3839}" dt="2024-06-12T12:42:56.051" v="3614" actId="27636"/>
          <ac:spMkLst>
            <pc:docMk/>
            <pc:sldMk cId="4068905462" sldId="302"/>
            <ac:spMk id="11267" creationId="{00000000-0000-0000-0000-000000000000}"/>
          </ac:spMkLst>
        </pc:spChg>
        <pc:picChg chg="del">
          <ac:chgData name="Caitlin Coleman" userId="96f87ca1-0e64-4ae8-8d77-98757b85df0b" providerId="ADAL" clId="{669AE790-7DA2-4064-8C03-5348464C3839}" dt="2024-06-12T12:42:15.603" v="3604" actId="478"/>
          <ac:picMkLst>
            <pc:docMk/>
            <pc:sldMk cId="4068905462" sldId="302"/>
            <ac:picMk id="3" creationId="{36174C83-3892-A9DD-997D-8412C44368FB}"/>
          </ac:picMkLst>
        </pc:picChg>
      </pc:sldChg>
      <pc:sldChg chg="addSp modSp add mod ord">
        <pc:chgData name="Caitlin Coleman" userId="96f87ca1-0e64-4ae8-8d77-98757b85df0b" providerId="ADAL" clId="{669AE790-7DA2-4064-8C03-5348464C3839}" dt="2024-06-12T17:36:57.057" v="20878"/>
        <pc:sldMkLst>
          <pc:docMk/>
          <pc:sldMk cId="1771097111" sldId="303"/>
        </pc:sldMkLst>
        <pc:spChg chg="add mod ord">
          <ac:chgData name="Caitlin Coleman" userId="96f87ca1-0e64-4ae8-8d77-98757b85df0b" providerId="ADAL" clId="{669AE790-7DA2-4064-8C03-5348464C3839}" dt="2024-06-12T17:36:57.057" v="20878"/>
          <ac:spMkLst>
            <pc:docMk/>
            <pc:sldMk cId="1771097111" sldId="303"/>
            <ac:spMk id="5" creationId="{9A4C4572-D5D5-A5E3-07DF-F77D118DBA30}"/>
          </ac:spMkLst>
        </pc:spChg>
        <pc:spChg chg="add mod">
          <ac:chgData name="Caitlin Coleman" userId="96f87ca1-0e64-4ae8-8d77-98757b85df0b" providerId="ADAL" clId="{669AE790-7DA2-4064-8C03-5348464C3839}" dt="2024-06-12T12:43:43.887" v="3627" actId="1076"/>
          <ac:spMkLst>
            <pc:docMk/>
            <pc:sldMk cId="1771097111" sldId="303"/>
            <ac:spMk id="6" creationId="{CE42BB9E-14DA-0E79-B4CD-374DF2A862D9}"/>
          </ac:spMkLst>
        </pc:spChg>
        <pc:spChg chg="mod">
          <ac:chgData name="Caitlin Coleman" userId="96f87ca1-0e64-4ae8-8d77-98757b85df0b" providerId="ADAL" clId="{669AE790-7DA2-4064-8C03-5348464C3839}" dt="2024-06-12T12:43:03.551" v="3616" actId="20577"/>
          <ac:spMkLst>
            <pc:docMk/>
            <pc:sldMk cId="1771097111" sldId="303"/>
            <ac:spMk id="11266" creationId="{00000000-0000-0000-0000-000000000000}"/>
          </ac:spMkLst>
        </pc:spChg>
        <pc:spChg chg="mod">
          <ac:chgData name="Caitlin Coleman" userId="96f87ca1-0e64-4ae8-8d77-98757b85df0b" providerId="ADAL" clId="{669AE790-7DA2-4064-8C03-5348464C3839}" dt="2024-06-12T12:43:09.640" v="3619" actId="14100"/>
          <ac:spMkLst>
            <pc:docMk/>
            <pc:sldMk cId="1771097111" sldId="303"/>
            <ac:spMk id="11267" creationId="{00000000-0000-0000-0000-000000000000}"/>
          </ac:spMkLst>
        </pc:spChg>
        <pc:picChg chg="add mod">
          <ac:chgData name="Caitlin Coleman" userId="96f87ca1-0e64-4ae8-8d77-98757b85df0b" providerId="ADAL" clId="{669AE790-7DA2-4064-8C03-5348464C3839}" dt="2024-06-12T12:43:40.190" v="3626" actId="1076"/>
          <ac:picMkLst>
            <pc:docMk/>
            <pc:sldMk cId="1771097111" sldId="303"/>
            <ac:picMk id="4" creationId="{5C562746-CD76-0F3B-445A-BC4FE3CBEEAA}"/>
          </ac:picMkLst>
        </pc:picChg>
      </pc:sldChg>
      <pc:sldChg chg="modSp add mod">
        <pc:chgData name="Caitlin Coleman" userId="96f87ca1-0e64-4ae8-8d77-98757b85df0b" providerId="ADAL" clId="{669AE790-7DA2-4064-8C03-5348464C3839}" dt="2024-06-12T13:15:42.485" v="5762" actId="255"/>
        <pc:sldMkLst>
          <pc:docMk/>
          <pc:sldMk cId="3599764022" sldId="304"/>
        </pc:sldMkLst>
        <pc:spChg chg="mod">
          <ac:chgData name="Caitlin Coleman" userId="96f87ca1-0e64-4ae8-8d77-98757b85df0b" providerId="ADAL" clId="{669AE790-7DA2-4064-8C03-5348464C3839}" dt="2024-06-12T13:15:25.835" v="5758" actId="404"/>
          <ac:spMkLst>
            <pc:docMk/>
            <pc:sldMk cId="3599764022" sldId="304"/>
            <ac:spMk id="11266" creationId="{00000000-0000-0000-0000-000000000000}"/>
          </ac:spMkLst>
        </pc:spChg>
        <pc:spChg chg="mod">
          <ac:chgData name="Caitlin Coleman" userId="96f87ca1-0e64-4ae8-8d77-98757b85df0b" providerId="ADAL" clId="{669AE790-7DA2-4064-8C03-5348464C3839}" dt="2024-06-12T13:15:42.485" v="5762" actId="255"/>
          <ac:spMkLst>
            <pc:docMk/>
            <pc:sldMk cId="3599764022" sldId="304"/>
            <ac:spMk id="11267" creationId="{00000000-0000-0000-0000-000000000000}"/>
          </ac:spMkLst>
        </pc:spChg>
      </pc:sldChg>
      <pc:sldChg chg="modSp add mod">
        <pc:chgData name="Caitlin Coleman" userId="96f87ca1-0e64-4ae8-8d77-98757b85df0b" providerId="ADAL" clId="{669AE790-7DA2-4064-8C03-5348464C3839}" dt="2024-06-12T13:44:08.793" v="8100" actId="255"/>
        <pc:sldMkLst>
          <pc:docMk/>
          <pc:sldMk cId="2677756435" sldId="305"/>
        </pc:sldMkLst>
        <pc:spChg chg="mod">
          <ac:chgData name="Caitlin Coleman" userId="96f87ca1-0e64-4ae8-8d77-98757b85df0b" providerId="ADAL" clId="{669AE790-7DA2-4064-8C03-5348464C3839}" dt="2024-06-12T13:43:23.360" v="8091" actId="404"/>
          <ac:spMkLst>
            <pc:docMk/>
            <pc:sldMk cId="2677756435" sldId="305"/>
            <ac:spMk id="11266" creationId="{00000000-0000-0000-0000-000000000000}"/>
          </ac:spMkLst>
        </pc:spChg>
        <pc:spChg chg="mod">
          <ac:chgData name="Caitlin Coleman" userId="96f87ca1-0e64-4ae8-8d77-98757b85df0b" providerId="ADAL" clId="{669AE790-7DA2-4064-8C03-5348464C3839}" dt="2024-06-12T13:44:08.793" v="8100" actId="255"/>
          <ac:spMkLst>
            <pc:docMk/>
            <pc:sldMk cId="2677756435" sldId="305"/>
            <ac:spMk id="11267" creationId="{00000000-0000-0000-0000-000000000000}"/>
          </ac:spMkLst>
        </pc:spChg>
      </pc:sldChg>
      <pc:sldChg chg="delSp modSp add mod">
        <pc:chgData name="Caitlin Coleman" userId="96f87ca1-0e64-4ae8-8d77-98757b85df0b" providerId="ADAL" clId="{669AE790-7DA2-4064-8C03-5348464C3839}" dt="2024-06-12T14:04:28.852" v="9892" actId="404"/>
        <pc:sldMkLst>
          <pc:docMk/>
          <pc:sldMk cId="4095156817" sldId="306"/>
        </pc:sldMkLst>
        <pc:spChg chg="del">
          <ac:chgData name="Caitlin Coleman" userId="96f87ca1-0e64-4ae8-8d77-98757b85df0b" providerId="ADAL" clId="{669AE790-7DA2-4064-8C03-5348464C3839}" dt="2024-06-12T13:56:23.214" v="9172" actId="478"/>
          <ac:spMkLst>
            <pc:docMk/>
            <pc:sldMk cId="4095156817" sldId="306"/>
            <ac:spMk id="4" creationId="{A7008F70-8B22-F9C6-313C-AD5F368CABEE}"/>
          </ac:spMkLst>
        </pc:spChg>
        <pc:spChg chg="del">
          <ac:chgData name="Caitlin Coleman" userId="96f87ca1-0e64-4ae8-8d77-98757b85df0b" providerId="ADAL" clId="{669AE790-7DA2-4064-8C03-5348464C3839}" dt="2024-06-12T13:56:20.781" v="9170" actId="478"/>
          <ac:spMkLst>
            <pc:docMk/>
            <pc:sldMk cId="4095156817" sldId="306"/>
            <ac:spMk id="5" creationId="{FB7D8C20-54B9-31C7-0F30-1CEE58075EC9}"/>
          </ac:spMkLst>
        </pc:spChg>
        <pc:spChg chg="mod">
          <ac:chgData name="Caitlin Coleman" userId="96f87ca1-0e64-4ae8-8d77-98757b85df0b" providerId="ADAL" clId="{669AE790-7DA2-4064-8C03-5348464C3839}" dt="2024-06-12T14:04:28.852" v="9892" actId="404"/>
          <ac:spMkLst>
            <pc:docMk/>
            <pc:sldMk cId="4095156817" sldId="306"/>
            <ac:spMk id="11266" creationId="{00000000-0000-0000-0000-000000000000}"/>
          </ac:spMkLst>
        </pc:spChg>
        <pc:spChg chg="mod">
          <ac:chgData name="Caitlin Coleman" userId="96f87ca1-0e64-4ae8-8d77-98757b85df0b" providerId="ADAL" clId="{669AE790-7DA2-4064-8C03-5348464C3839}" dt="2024-06-12T13:56:47.062" v="9181" actId="20577"/>
          <ac:spMkLst>
            <pc:docMk/>
            <pc:sldMk cId="4095156817" sldId="306"/>
            <ac:spMk id="11267" creationId="{00000000-0000-0000-0000-000000000000}"/>
          </ac:spMkLst>
        </pc:spChg>
        <pc:picChg chg="del">
          <ac:chgData name="Caitlin Coleman" userId="96f87ca1-0e64-4ae8-8d77-98757b85df0b" providerId="ADAL" clId="{669AE790-7DA2-4064-8C03-5348464C3839}" dt="2024-06-12T13:56:21.708" v="9171" actId="478"/>
          <ac:picMkLst>
            <pc:docMk/>
            <pc:sldMk cId="4095156817" sldId="306"/>
            <ac:picMk id="3" creationId="{E7EF5B8C-B0F8-1D23-84BD-7BFA58DB2690}"/>
          </ac:picMkLst>
        </pc:picChg>
      </pc:sldChg>
      <pc:sldChg chg="modSp add mod">
        <pc:chgData name="Caitlin Coleman" userId="96f87ca1-0e64-4ae8-8d77-98757b85df0b" providerId="ADAL" clId="{669AE790-7DA2-4064-8C03-5348464C3839}" dt="2024-06-12T17:39:07.708" v="20886"/>
        <pc:sldMkLst>
          <pc:docMk/>
          <pc:sldMk cId="3581301708" sldId="307"/>
        </pc:sldMkLst>
        <pc:spChg chg="mod ord">
          <ac:chgData name="Caitlin Coleman" userId="96f87ca1-0e64-4ae8-8d77-98757b85df0b" providerId="ADAL" clId="{669AE790-7DA2-4064-8C03-5348464C3839}" dt="2024-06-12T17:39:07.708" v="20886"/>
          <ac:spMkLst>
            <pc:docMk/>
            <pc:sldMk cId="3581301708" sldId="307"/>
            <ac:spMk id="4" creationId="{761EE653-8588-9C03-2333-2949A70FEE5E}"/>
          </ac:spMkLst>
        </pc:spChg>
        <pc:spChg chg="mod">
          <ac:chgData name="Caitlin Coleman" userId="96f87ca1-0e64-4ae8-8d77-98757b85df0b" providerId="ADAL" clId="{669AE790-7DA2-4064-8C03-5348464C3839}" dt="2024-06-12T14:39:11.166" v="10993" actId="1076"/>
          <ac:spMkLst>
            <pc:docMk/>
            <pc:sldMk cId="3581301708" sldId="307"/>
            <ac:spMk id="5" creationId="{51EB9456-50EC-9835-B16D-D760401A342E}"/>
          </ac:spMkLst>
        </pc:spChg>
        <pc:spChg chg="mod">
          <ac:chgData name="Caitlin Coleman" userId="96f87ca1-0e64-4ae8-8d77-98757b85df0b" providerId="ADAL" clId="{669AE790-7DA2-4064-8C03-5348464C3839}" dt="2024-06-12T14:40:22.677" v="11009" actId="20577"/>
          <ac:spMkLst>
            <pc:docMk/>
            <pc:sldMk cId="3581301708" sldId="307"/>
            <ac:spMk id="11266" creationId="{00000000-0000-0000-0000-000000000000}"/>
          </ac:spMkLst>
        </pc:spChg>
        <pc:spChg chg="mod">
          <ac:chgData name="Caitlin Coleman" userId="96f87ca1-0e64-4ae8-8d77-98757b85df0b" providerId="ADAL" clId="{669AE790-7DA2-4064-8C03-5348464C3839}" dt="2024-06-12T14:39:26.976" v="10996" actId="27636"/>
          <ac:spMkLst>
            <pc:docMk/>
            <pc:sldMk cId="3581301708" sldId="307"/>
            <ac:spMk id="11267" creationId="{00000000-0000-0000-0000-000000000000}"/>
          </ac:spMkLst>
        </pc:spChg>
        <pc:picChg chg="mod">
          <ac:chgData name="Caitlin Coleman" userId="96f87ca1-0e64-4ae8-8d77-98757b85df0b" providerId="ADAL" clId="{669AE790-7DA2-4064-8C03-5348464C3839}" dt="2024-06-12T14:39:05.256" v="10992" actId="1076"/>
          <ac:picMkLst>
            <pc:docMk/>
            <pc:sldMk cId="3581301708" sldId="307"/>
            <ac:picMk id="3" creationId="{DEDA60E2-4C11-ADBC-0958-2BFA7DB5E8FA}"/>
          </ac:picMkLst>
        </pc:picChg>
      </pc:sldChg>
      <pc:sldChg chg="delSp modSp add mod">
        <pc:chgData name="Caitlin Coleman" userId="96f87ca1-0e64-4ae8-8d77-98757b85df0b" providerId="ADAL" clId="{669AE790-7DA2-4064-8C03-5348464C3839}" dt="2024-06-12T17:42:11.934" v="20902" actId="404"/>
        <pc:sldMkLst>
          <pc:docMk/>
          <pc:sldMk cId="2542108415" sldId="308"/>
        </pc:sldMkLst>
        <pc:spChg chg="del">
          <ac:chgData name="Caitlin Coleman" userId="96f87ca1-0e64-4ae8-8d77-98757b85df0b" providerId="ADAL" clId="{669AE790-7DA2-4064-8C03-5348464C3839}" dt="2024-06-12T15:41:09.415" v="13493" actId="478"/>
          <ac:spMkLst>
            <pc:docMk/>
            <pc:sldMk cId="2542108415" sldId="308"/>
            <ac:spMk id="4" creationId="{50760192-479D-A43D-491C-5523D539D94A}"/>
          </ac:spMkLst>
        </pc:spChg>
        <pc:spChg chg="del">
          <ac:chgData name="Caitlin Coleman" userId="96f87ca1-0e64-4ae8-8d77-98757b85df0b" providerId="ADAL" clId="{669AE790-7DA2-4064-8C03-5348464C3839}" dt="2024-06-12T15:41:12.275" v="13495" actId="478"/>
          <ac:spMkLst>
            <pc:docMk/>
            <pc:sldMk cId="2542108415" sldId="308"/>
            <ac:spMk id="5" creationId="{08F49ABA-4961-1336-6ACE-0ADC6DDE96B2}"/>
          </ac:spMkLst>
        </pc:spChg>
        <pc:spChg chg="mod">
          <ac:chgData name="Caitlin Coleman" userId="96f87ca1-0e64-4ae8-8d77-98757b85df0b" providerId="ADAL" clId="{669AE790-7DA2-4064-8C03-5348464C3839}" dt="2024-06-12T17:42:11.934" v="20902" actId="404"/>
          <ac:spMkLst>
            <pc:docMk/>
            <pc:sldMk cId="2542108415" sldId="308"/>
            <ac:spMk id="11266" creationId="{00000000-0000-0000-0000-000000000000}"/>
          </ac:spMkLst>
        </pc:spChg>
        <pc:spChg chg="mod">
          <ac:chgData name="Caitlin Coleman" userId="96f87ca1-0e64-4ae8-8d77-98757b85df0b" providerId="ADAL" clId="{669AE790-7DA2-4064-8C03-5348464C3839}" dt="2024-06-12T15:41:05.754" v="13492" actId="255"/>
          <ac:spMkLst>
            <pc:docMk/>
            <pc:sldMk cId="2542108415" sldId="308"/>
            <ac:spMk id="11267" creationId="{00000000-0000-0000-0000-000000000000}"/>
          </ac:spMkLst>
        </pc:spChg>
        <pc:picChg chg="del">
          <ac:chgData name="Caitlin Coleman" userId="96f87ca1-0e64-4ae8-8d77-98757b85df0b" providerId="ADAL" clId="{669AE790-7DA2-4064-8C03-5348464C3839}" dt="2024-06-12T15:41:10.437" v="13494" actId="478"/>
          <ac:picMkLst>
            <pc:docMk/>
            <pc:sldMk cId="2542108415" sldId="308"/>
            <ac:picMk id="3" creationId="{AF14718D-EE5B-522D-E1C1-9E4FDDF33F47}"/>
          </ac:picMkLst>
        </pc:picChg>
      </pc:sldChg>
      <pc:sldChg chg="modSp add mod">
        <pc:chgData name="Caitlin Coleman" userId="96f87ca1-0e64-4ae8-8d77-98757b85df0b" providerId="ADAL" clId="{669AE790-7DA2-4064-8C03-5348464C3839}" dt="2024-06-12T17:39:52.287" v="20889"/>
        <pc:sldMkLst>
          <pc:docMk/>
          <pc:sldMk cId="901798346" sldId="309"/>
        </pc:sldMkLst>
        <pc:spChg chg="mod ord">
          <ac:chgData name="Caitlin Coleman" userId="96f87ca1-0e64-4ae8-8d77-98757b85df0b" providerId="ADAL" clId="{669AE790-7DA2-4064-8C03-5348464C3839}" dt="2024-06-12T17:39:52.287" v="20889"/>
          <ac:spMkLst>
            <pc:docMk/>
            <pc:sldMk cId="901798346" sldId="309"/>
            <ac:spMk id="4" creationId="{1EB3B86E-5027-7C72-87F7-8850A97D954A}"/>
          </ac:spMkLst>
        </pc:spChg>
        <pc:spChg chg="mod">
          <ac:chgData name="Caitlin Coleman" userId="96f87ca1-0e64-4ae8-8d77-98757b85df0b" providerId="ADAL" clId="{669AE790-7DA2-4064-8C03-5348464C3839}" dt="2024-06-12T16:01:58.821" v="14739" actId="1076"/>
          <ac:spMkLst>
            <pc:docMk/>
            <pc:sldMk cId="901798346" sldId="309"/>
            <ac:spMk id="5" creationId="{0826CE3A-6261-3D30-DD11-3D1CD01CA618}"/>
          </ac:spMkLst>
        </pc:spChg>
        <pc:spChg chg="mod">
          <ac:chgData name="Caitlin Coleman" userId="96f87ca1-0e64-4ae8-8d77-98757b85df0b" providerId="ADAL" clId="{669AE790-7DA2-4064-8C03-5348464C3839}" dt="2024-06-12T15:59:25.540" v="14690" actId="404"/>
          <ac:spMkLst>
            <pc:docMk/>
            <pc:sldMk cId="901798346" sldId="309"/>
            <ac:spMk id="11266" creationId="{00000000-0000-0000-0000-000000000000}"/>
          </ac:spMkLst>
        </pc:spChg>
        <pc:spChg chg="mod">
          <ac:chgData name="Caitlin Coleman" userId="96f87ca1-0e64-4ae8-8d77-98757b85df0b" providerId="ADAL" clId="{669AE790-7DA2-4064-8C03-5348464C3839}" dt="2024-06-12T16:39:42.652" v="15956" actId="20577"/>
          <ac:spMkLst>
            <pc:docMk/>
            <pc:sldMk cId="901798346" sldId="309"/>
            <ac:spMk id="11267" creationId="{00000000-0000-0000-0000-000000000000}"/>
          </ac:spMkLst>
        </pc:spChg>
        <pc:picChg chg="mod">
          <ac:chgData name="Caitlin Coleman" userId="96f87ca1-0e64-4ae8-8d77-98757b85df0b" providerId="ADAL" clId="{669AE790-7DA2-4064-8C03-5348464C3839}" dt="2024-06-12T16:02:20.293" v="14742" actId="1076"/>
          <ac:picMkLst>
            <pc:docMk/>
            <pc:sldMk cId="901798346" sldId="309"/>
            <ac:picMk id="3" creationId="{D9EC1347-AD7D-FFD0-4A3C-8AA85C436D54}"/>
          </ac:picMkLst>
        </pc:picChg>
      </pc:sldChg>
      <pc:sldChg chg="delSp modSp add mod">
        <pc:chgData name="Caitlin Coleman" userId="96f87ca1-0e64-4ae8-8d77-98757b85df0b" providerId="ADAL" clId="{669AE790-7DA2-4064-8C03-5348464C3839}" dt="2024-06-12T16:36:16.565" v="15920" actId="27636"/>
        <pc:sldMkLst>
          <pc:docMk/>
          <pc:sldMk cId="1394091908" sldId="310"/>
        </pc:sldMkLst>
        <pc:spChg chg="del">
          <ac:chgData name="Caitlin Coleman" userId="96f87ca1-0e64-4ae8-8d77-98757b85df0b" providerId="ADAL" clId="{669AE790-7DA2-4064-8C03-5348464C3839}" dt="2024-06-12T16:24:00.174" v="15408" actId="478"/>
          <ac:spMkLst>
            <pc:docMk/>
            <pc:sldMk cId="1394091908" sldId="310"/>
            <ac:spMk id="5" creationId="{7C9E1698-280A-B0F6-B5F3-FF8A3CE6A6BD}"/>
          </ac:spMkLst>
        </pc:spChg>
        <pc:spChg chg="del">
          <ac:chgData name="Caitlin Coleman" userId="96f87ca1-0e64-4ae8-8d77-98757b85df0b" providerId="ADAL" clId="{669AE790-7DA2-4064-8C03-5348464C3839}" dt="2024-06-12T16:23:58.948" v="15407" actId="478"/>
          <ac:spMkLst>
            <pc:docMk/>
            <pc:sldMk cId="1394091908" sldId="310"/>
            <ac:spMk id="6" creationId="{F950AF70-A98F-C2D6-FC71-196A7A98DBF4}"/>
          </ac:spMkLst>
        </pc:spChg>
        <pc:spChg chg="mod">
          <ac:chgData name="Caitlin Coleman" userId="96f87ca1-0e64-4ae8-8d77-98757b85df0b" providerId="ADAL" clId="{669AE790-7DA2-4064-8C03-5348464C3839}" dt="2024-06-12T16:27:34.487" v="15411" actId="20577"/>
          <ac:spMkLst>
            <pc:docMk/>
            <pc:sldMk cId="1394091908" sldId="310"/>
            <ac:spMk id="11266" creationId="{00000000-0000-0000-0000-000000000000}"/>
          </ac:spMkLst>
        </pc:spChg>
        <pc:spChg chg="mod">
          <ac:chgData name="Caitlin Coleman" userId="96f87ca1-0e64-4ae8-8d77-98757b85df0b" providerId="ADAL" clId="{669AE790-7DA2-4064-8C03-5348464C3839}" dt="2024-06-12T16:36:16.565" v="15920" actId="27636"/>
          <ac:spMkLst>
            <pc:docMk/>
            <pc:sldMk cId="1394091908" sldId="310"/>
            <ac:spMk id="11267" creationId="{00000000-0000-0000-0000-000000000000}"/>
          </ac:spMkLst>
        </pc:spChg>
        <pc:picChg chg="del">
          <ac:chgData name="Caitlin Coleman" userId="96f87ca1-0e64-4ae8-8d77-98757b85df0b" providerId="ADAL" clId="{669AE790-7DA2-4064-8C03-5348464C3839}" dt="2024-06-12T16:24:00.771" v="15409" actId="478"/>
          <ac:picMkLst>
            <pc:docMk/>
            <pc:sldMk cId="1394091908" sldId="310"/>
            <ac:picMk id="4" creationId="{E98B7F43-45D7-FE5A-670C-43A226DE1BBA}"/>
          </ac:picMkLst>
        </pc:picChg>
      </pc:sldChg>
      <pc:sldChg chg="modSp add mod">
        <pc:chgData name="Caitlin Coleman" userId="96f87ca1-0e64-4ae8-8d77-98757b85df0b" providerId="ADAL" clId="{669AE790-7DA2-4064-8C03-5348464C3839}" dt="2024-06-12T19:01:06.270" v="21043" actId="20577"/>
        <pc:sldMkLst>
          <pc:docMk/>
          <pc:sldMk cId="2881917426" sldId="311"/>
        </pc:sldMkLst>
        <pc:spChg chg="mod">
          <ac:chgData name="Caitlin Coleman" userId="96f87ca1-0e64-4ae8-8d77-98757b85df0b" providerId="ADAL" clId="{669AE790-7DA2-4064-8C03-5348464C3839}" dt="2024-06-12T16:36:26.356" v="15922" actId="20577"/>
          <ac:spMkLst>
            <pc:docMk/>
            <pc:sldMk cId="2881917426" sldId="311"/>
            <ac:spMk id="11266" creationId="{00000000-0000-0000-0000-000000000000}"/>
          </ac:spMkLst>
        </pc:spChg>
        <pc:spChg chg="mod">
          <ac:chgData name="Caitlin Coleman" userId="96f87ca1-0e64-4ae8-8d77-98757b85df0b" providerId="ADAL" clId="{669AE790-7DA2-4064-8C03-5348464C3839}" dt="2024-06-12T19:01:06.270" v="21043" actId="20577"/>
          <ac:spMkLst>
            <pc:docMk/>
            <pc:sldMk cId="2881917426" sldId="311"/>
            <ac:spMk id="11267" creationId="{00000000-0000-0000-0000-000000000000}"/>
          </ac:spMkLst>
        </pc:spChg>
      </pc:sldChg>
      <pc:sldChg chg="modSp add mod ord">
        <pc:chgData name="Caitlin Coleman" userId="96f87ca1-0e64-4ae8-8d77-98757b85df0b" providerId="ADAL" clId="{669AE790-7DA2-4064-8C03-5348464C3839}" dt="2024-06-12T17:41:29.622" v="20895" actId="20577"/>
        <pc:sldMkLst>
          <pc:docMk/>
          <pc:sldMk cId="3763941070" sldId="312"/>
        </pc:sldMkLst>
        <pc:spChg chg="mod">
          <ac:chgData name="Caitlin Coleman" userId="96f87ca1-0e64-4ae8-8d77-98757b85df0b" providerId="ADAL" clId="{669AE790-7DA2-4064-8C03-5348464C3839}" dt="2024-06-12T17:41:29.622" v="20895" actId="20577"/>
          <ac:spMkLst>
            <pc:docMk/>
            <pc:sldMk cId="3763941070" sldId="312"/>
            <ac:spMk id="11266" creationId="{00000000-0000-0000-0000-000000000000}"/>
          </ac:spMkLst>
        </pc:spChg>
        <pc:spChg chg="mod">
          <ac:chgData name="Caitlin Coleman" userId="96f87ca1-0e64-4ae8-8d77-98757b85df0b" providerId="ADAL" clId="{669AE790-7DA2-4064-8C03-5348464C3839}" dt="2024-06-12T16:49:14.250" v="18104" actId="20577"/>
          <ac:spMkLst>
            <pc:docMk/>
            <pc:sldMk cId="3763941070" sldId="312"/>
            <ac:spMk id="11267" creationId="{00000000-0000-0000-0000-000000000000}"/>
          </ac:spMkLst>
        </pc:spChg>
      </pc:sldChg>
      <pc:sldChg chg="delSp modSp add mod">
        <pc:chgData name="Caitlin Coleman" userId="96f87ca1-0e64-4ae8-8d77-98757b85df0b" providerId="ADAL" clId="{669AE790-7DA2-4064-8C03-5348464C3839}" dt="2024-06-12T18:34:10.226" v="21022" actId="20577"/>
        <pc:sldMkLst>
          <pc:docMk/>
          <pc:sldMk cId="536757544" sldId="313"/>
        </pc:sldMkLst>
        <pc:spChg chg="del">
          <ac:chgData name="Caitlin Coleman" userId="96f87ca1-0e64-4ae8-8d77-98757b85df0b" providerId="ADAL" clId="{669AE790-7DA2-4064-8C03-5348464C3839}" dt="2024-06-12T17:02:12.207" v="18621" actId="478"/>
          <ac:spMkLst>
            <pc:docMk/>
            <pc:sldMk cId="536757544" sldId="313"/>
            <ac:spMk id="5" creationId="{17D8B264-6CE0-226E-E3B3-66761BC86CD9}"/>
          </ac:spMkLst>
        </pc:spChg>
        <pc:spChg chg="del">
          <ac:chgData name="Caitlin Coleman" userId="96f87ca1-0e64-4ae8-8d77-98757b85df0b" providerId="ADAL" clId="{669AE790-7DA2-4064-8C03-5348464C3839}" dt="2024-06-12T17:02:11.001" v="18620" actId="478"/>
          <ac:spMkLst>
            <pc:docMk/>
            <pc:sldMk cId="536757544" sldId="313"/>
            <ac:spMk id="6" creationId="{EC4A8B82-C325-CAD4-3DFC-65783DFEAF4B}"/>
          </ac:spMkLst>
        </pc:spChg>
        <pc:spChg chg="mod">
          <ac:chgData name="Caitlin Coleman" userId="96f87ca1-0e64-4ae8-8d77-98757b85df0b" providerId="ADAL" clId="{669AE790-7DA2-4064-8C03-5348464C3839}" dt="2024-06-12T18:34:10.226" v="21022" actId="20577"/>
          <ac:spMkLst>
            <pc:docMk/>
            <pc:sldMk cId="536757544" sldId="313"/>
            <ac:spMk id="11266" creationId="{00000000-0000-0000-0000-000000000000}"/>
          </ac:spMkLst>
        </pc:spChg>
        <pc:spChg chg="mod">
          <ac:chgData name="Caitlin Coleman" userId="96f87ca1-0e64-4ae8-8d77-98757b85df0b" providerId="ADAL" clId="{669AE790-7DA2-4064-8C03-5348464C3839}" dt="2024-06-12T17:27:23.144" v="20370" actId="20577"/>
          <ac:spMkLst>
            <pc:docMk/>
            <pc:sldMk cId="536757544" sldId="313"/>
            <ac:spMk id="11267" creationId="{00000000-0000-0000-0000-000000000000}"/>
          </ac:spMkLst>
        </pc:spChg>
        <pc:picChg chg="del">
          <ac:chgData name="Caitlin Coleman" userId="96f87ca1-0e64-4ae8-8d77-98757b85df0b" providerId="ADAL" clId="{669AE790-7DA2-4064-8C03-5348464C3839}" dt="2024-06-12T17:02:08.688" v="18619" actId="478"/>
          <ac:picMkLst>
            <pc:docMk/>
            <pc:sldMk cId="536757544" sldId="313"/>
            <ac:picMk id="4" creationId="{80858C33-2419-AE1D-B938-6A49271BB5C0}"/>
          </ac:picMkLst>
        </pc:picChg>
      </pc:sldChg>
      <pc:sldChg chg="modSp add mod">
        <pc:chgData name="Caitlin Coleman" userId="96f87ca1-0e64-4ae8-8d77-98757b85df0b" providerId="ADAL" clId="{669AE790-7DA2-4064-8C03-5348464C3839}" dt="2024-06-12T19:04:41.749" v="21045" actId="20577"/>
        <pc:sldMkLst>
          <pc:docMk/>
          <pc:sldMk cId="2482296557" sldId="314"/>
        </pc:sldMkLst>
        <pc:spChg chg="mod">
          <ac:chgData name="Caitlin Coleman" userId="96f87ca1-0e64-4ae8-8d77-98757b85df0b" providerId="ADAL" clId="{669AE790-7DA2-4064-8C03-5348464C3839}" dt="2024-06-12T18:34:16.394" v="21031" actId="20577"/>
          <ac:spMkLst>
            <pc:docMk/>
            <pc:sldMk cId="2482296557" sldId="314"/>
            <ac:spMk id="11266" creationId="{00000000-0000-0000-0000-000000000000}"/>
          </ac:spMkLst>
        </pc:spChg>
        <pc:spChg chg="mod">
          <ac:chgData name="Caitlin Coleman" userId="96f87ca1-0e64-4ae8-8d77-98757b85df0b" providerId="ADAL" clId="{669AE790-7DA2-4064-8C03-5348464C3839}" dt="2024-06-12T19:04:41.749" v="21045" actId="20577"/>
          <ac:spMkLst>
            <pc:docMk/>
            <pc:sldMk cId="2482296557" sldId="314"/>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10/11/2024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10/11/2024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Free-living bacteria or fungi break down animal and plant proteins from decaying organisms and nitrogenous waste products to release energy. As a result of decomposition, nitrogen is released as ammonium, and plants assimilate it in the form of nitrate.</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69630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Ectomycorrhizae and (b) arbuscular mycorrhizae, or endomycorrhizae, have different mechanisms for interacting with the roots of plants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89395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Some plants have fungi inside their tissue. </a:t>
            </a:r>
            <a:r>
              <a:rPr lang="en-US" i="0" dirty="0"/>
              <a:t>Endophytes proliferate </a:t>
            </a:r>
            <a:r>
              <a:rPr lang="en-US" dirty="0"/>
              <a:t>during germination and colonize the offspring generation. These light microscopy images show mature corn kernels colonized by </a:t>
            </a:r>
            <a:r>
              <a:rPr lang="en-US" i="1" dirty="0"/>
              <a:t>Parabukholderia phytofirmans</a:t>
            </a:r>
            <a:r>
              <a:rPr lang="en-US" dirty="0"/>
              <a:t>.</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2336444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This cross section of a lichen thallus shows the upper cortex of fungal hyphae, which provides protection; the algal layer where photosynthesis occurs; the medulla of fungal hyphae; and the lower cortex, which also provides protection and may have rhizines to anchor the thallus to the substrate.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15062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14: Scheme of the different types of symbioses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179757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3443647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37</a:t>
            </a:fld>
            <a:endParaRPr lang="en-US" dirty="0"/>
          </a:p>
        </p:txBody>
      </p:sp>
    </p:spTree>
    <p:extLst>
      <p:ext uri="{BB962C8B-B14F-4D97-AF65-F5344CB8AC3E}">
        <p14:creationId xmlns:p14="http://schemas.microsoft.com/office/powerpoint/2010/main" val="3208808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2033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24.3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Ecological Roles of Fungi</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Fungus/Plant Mutualism</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b="1" dirty="0"/>
              <a:t>Mycorrhizae</a:t>
            </a:r>
            <a:r>
              <a:rPr lang="en-US" dirty="0"/>
              <a:t>: symbiotic relationship between fungal hyphae, which provide soil minerals to the plant, and plant roots, which provide carbohydrates to the fungus</a:t>
            </a:r>
          </a:p>
          <a:p>
            <a:r>
              <a:rPr lang="en-US" dirty="0"/>
              <a:t>90% of vascular plants have mycorrhizal partners</a:t>
            </a:r>
          </a:p>
          <a:p>
            <a:r>
              <a:rPr lang="en-US" dirty="0"/>
              <a:t>Fungal mycelia use network of hyphae and large surface area in contact with soil to channel water and minerals from soil to plant</a:t>
            </a:r>
          </a:p>
          <a:p>
            <a:r>
              <a:rPr lang="en-US" dirty="0"/>
              <a:t>Plant supplies products of photosynthesis (glucose and oxygen) to fungus</a:t>
            </a:r>
          </a:p>
        </p:txBody>
      </p:sp>
    </p:spTree>
    <p:extLst>
      <p:ext uri="{BB962C8B-B14F-4D97-AF65-F5344CB8AC3E}">
        <p14:creationId xmlns:p14="http://schemas.microsoft.com/office/powerpoint/2010/main" val="30599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Fungus/Plant Mutualism</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sz="2400" b="1" dirty="0"/>
              <a:t>Ectomycorrhizae</a:t>
            </a:r>
            <a:r>
              <a:rPr lang="en-US" sz="2400" dirty="0"/>
              <a:t>: a type of mycorrhizae in which fungi form a dense sheath around roots and penetrate root tissue but do not penetrate cells</a:t>
            </a:r>
          </a:p>
          <a:p>
            <a:pPr lvl="1"/>
            <a:r>
              <a:rPr lang="en-US" sz="2400" dirty="0"/>
              <a:t>Fungi envelope roots in sheath called a mantle</a:t>
            </a:r>
          </a:p>
          <a:p>
            <a:pPr lvl="1"/>
            <a:r>
              <a:rPr lang="en-US" sz="2400" dirty="0"/>
              <a:t>Create Hartig net</a:t>
            </a:r>
          </a:p>
          <a:p>
            <a:pPr lvl="2"/>
            <a:r>
              <a:rPr lang="en-US" b="1" dirty="0"/>
              <a:t>Hartig net</a:t>
            </a:r>
            <a:r>
              <a:rPr lang="en-US" dirty="0"/>
              <a:t>: network of hyphae where the hyphae grow from the mantle into the root and envelope the outer layers of the root cells</a:t>
            </a:r>
          </a:p>
          <a:p>
            <a:pPr lvl="1"/>
            <a:r>
              <a:rPr lang="en-US" sz="2400" dirty="0"/>
              <a:t>Fungal partner can be Ascomycota, Basidiomycota, or Zygomycota phyla</a:t>
            </a:r>
          </a:p>
          <a:p>
            <a:r>
              <a:rPr lang="en-US" sz="2400" b="1" dirty="0"/>
              <a:t>Endomycorrhizae</a:t>
            </a:r>
            <a:r>
              <a:rPr lang="en-US" sz="2400" dirty="0"/>
              <a:t>: a type of mycorrhizae in which fungi are embedded within root tissue and penetrate the cells (also, arbuscular mycorrhizae)</a:t>
            </a:r>
          </a:p>
          <a:p>
            <a:pPr lvl="1"/>
            <a:r>
              <a:rPr lang="en-US" sz="2400" dirty="0"/>
              <a:t>Grow inside root in branched structure (arbuscule), which penetrates root cells between cell wall and plasma membrane and is site of metabolic exchanges between fungus and host</a:t>
            </a:r>
          </a:p>
          <a:p>
            <a:pPr lvl="1"/>
            <a:r>
              <a:rPr lang="en-US" sz="2400" dirty="0"/>
              <a:t>Fungal partner all from Glomeromycota phyla</a:t>
            </a:r>
          </a:p>
        </p:txBody>
      </p:sp>
    </p:spTree>
    <p:extLst>
      <p:ext uri="{BB962C8B-B14F-4D97-AF65-F5344CB8AC3E}">
        <p14:creationId xmlns:p14="http://schemas.microsoft.com/office/powerpoint/2010/main" val="3599764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24.3 Figure 6</a:t>
            </a:r>
            <a:endParaRPr lang="en-US" sz="3200" dirty="0">
              <a:solidFill>
                <a:schemeClr val="accent1"/>
              </a:solidFill>
            </a:endParaRPr>
          </a:p>
        </p:txBody>
      </p:sp>
      <p:sp>
        <p:nvSpPr>
          <p:cNvPr id="5" name="Photo Credit 1" descr="Two images are shown. Figure (a) shows a micrograph of a mantle, or fungal sheath. A closer illustration of the mantle shows an outer layer of fuzzy purple mantle, followed by an epidermis and a cortex. Between cortical cells are fungal hyphae called a Hartig net. The Hartig net is followed by endodermis cells. Figure (b) shows a light micrograph of endomycorrhizae.">
            <a:extLst>
              <a:ext uri="{FF2B5EF4-FFF2-40B4-BE49-F238E27FC236}">
                <a16:creationId xmlns:a16="http://schemas.microsoft.com/office/drawing/2014/main" id="{A3FD6574-C3D9-E173-A33B-484C1D0C17C5}"/>
              </a:ext>
            </a:extLst>
          </p:cNvPr>
          <p:cNvSpPr txBox="1"/>
          <p:nvPr/>
        </p:nvSpPr>
        <p:spPr>
          <a:xfrm>
            <a:off x="2286000" y="4680020"/>
            <a:ext cx="4572000" cy="338554"/>
          </a:xfrm>
          <a:prstGeom prst="rect">
            <a:avLst/>
          </a:prstGeom>
          <a:noFill/>
        </p:spPr>
        <p:txBody>
          <a:bodyPr wrap="square">
            <a:spAutoFit/>
          </a:bodyPr>
          <a:lstStyle/>
          <a:p>
            <a:pPr algn="ctr"/>
            <a:r>
              <a:rPr lang="en-US" sz="800" dirty="0"/>
              <a:t>Atrebe10 on Wikimedia Commons. "Ectomycorrhizal morphology."</a:t>
            </a:r>
          </a:p>
          <a:p>
            <a:pPr algn="ctr"/>
            <a:r>
              <a:rPr lang="en-US" sz="800" dirty="0"/>
              <a:t>Rajarshi Rit on Wikimedia Commons. "Endomycorrhizae."</a:t>
            </a:r>
          </a:p>
        </p:txBody>
      </p:sp>
      <p:pic>
        <p:nvPicPr>
          <p:cNvPr id="2" name="Content Placeholder 6" descr="Two images are shown. Figure (a) shows a micrograph of a mantle, or fungal sheath. A closer illustration of the mantle shows an outer layer of fuzzy purple mantle, followed by an epidermis and a cortex. Between cortical cells are fungal hyphae called a Hartig net. The Hartig net is followed by endodermis cells. Figure (b) shows a light micrograph of endomycorrhizae.">
            <a:extLst>
              <a:ext uri="{FF2B5EF4-FFF2-40B4-BE49-F238E27FC236}">
                <a16:creationId xmlns:a16="http://schemas.microsoft.com/office/drawing/2014/main" id="{4B17DB08-E3CE-9A7A-591A-6E88BC2DB5F3}"/>
              </a:ext>
            </a:extLst>
          </p:cNvPr>
          <p:cNvPicPr>
            <a:picLocks noGrp="1" noChangeAspect="1"/>
          </p:cNvPicPr>
          <p:nvPr>
            <p:ph idx="1"/>
          </p:nvPr>
        </p:nvPicPr>
        <p:blipFill>
          <a:blip r:embed="rId3"/>
          <a:srcRect t="5333" b="46334"/>
          <a:stretch/>
        </p:blipFill>
        <p:spPr>
          <a:xfrm>
            <a:off x="35429" y="2209800"/>
            <a:ext cx="9080938" cy="2438400"/>
          </a:xfrm>
        </p:spPr>
      </p:pic>
    </p:spTree>
    <p:extLst>
      <p:ext uri="{BB962C8B-B14F-4D97-AF65-F5344CB8AC3E}">
        <p14:creationId xmlns:p14="http://schemas.microsoft.com/office/powerpoint/2010/main" val="181634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Fungus/Plant Mutualism</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987040"/>
          </a:xfrm>
          <a:prstGeom prst="rect">
            <a:avLst/>
          </a:prstGeom>
        </p:spPr>
        <p:txBody>
          <a:bodyPr>
            <a:normAutofit fontScale="62500" lnSpcReduction="20000"/>
          </a:bodyPr>
          <a:lstStyle/>
          <a:p>
            <a:r>
              <a:rPr lang="en-US" sz="3200" dirty="0"/>
              <a:t>Orchids rely on mycorrhizal fungi</a:t>
            </a:r>
          </a:p>
          <a:p>
            <a:pPr lvl="1"/>
            <a:r>
              <a:rPr lang="en-US" dirty="0"/>
              <a:t>Are epiphytes (plants that grow on other plants without acting as parasites)</a:t>
            </a:r>
          </a:p>
          <a:p>
            <a:pPr lvl="1"/>
            <a:r>
              <a:rPr lang="en-US" dirty="0"/>
              <a:t>Seeds will not germinate without mycorrhizal partner (usually basidiomycete)</a:t>
            </a:r>
          </a:p>
          <a:p>
            <a:pPr lvl="1"/>
            <a:r>
              <a:rPr lang="en-US" dirty="0"/>
              <a:t>Fungal symbionts support growth by providing carbohydrates and minerals</a:t>
            </a:r>
          </a:p>
          <a:p>
            <a:r>
              <a:rPr lang="en-US" sz="3200" b="1" dirty="0">
                <a:solidFill>
                  <a:schemeClr val="tx1"/>
                </a:solidFill>
              </a:rPr>
              <a:t>Endophytes</a:t>
            </a:r>
            <a:r>
              <a:rPr lang="en-US" sz="3200" dirty="0">
                <a:solidFill>
                  <a:schemeClr val="tx1"/>
                </a:solidFill>
              </a:rPr>
              <a:t>: fungi that live inside tissue without damaging the host plant</a:t>
            </a:r>
          </a:p>
          <a:p>
            <a:pPr lvl="1"/>
            <a:r>
              <a:rPr lang="en-US" dirty="0"/>
              <a:t>Release toxins to repel predators or to deal with stressful environments (e.g., infection by microorganisms, drought, heavy metals)</a:t>
            </a:r>
            <a:endParaRPr lang="en-US" dirty="0">
              <a:solidFill>
                <a:schemeClr val="tx1"/>
              </a:solidFill>
            </a:endParaRPr>
          </a:p>
        </p:txBody>
      </p:sp>
      <p:sp>
        <p:nvSpPr>
          <p:cNvPr id="4" name="Caption 1">
            <a:extLst>
              <a:ext uri="{FF2B5EF4-FFF2-40B4-BE49-F238E27FC236}">
                <a16:creationId xmlns:a16="http://schemas.microsoft.com/office/drawing/2014/main" id="{79C6CF91-64E8-D5E6-64A1-831DBCFF56DA}"/>
              </a:ext>
              <a:ext uri="{C183D7F6-B498-43B3-948B-1728B52AA6E4}">
                <adec:decorative xmlns:adec="http://schemas.microsoft.com/office/drawing/2017/decorative" val="0"/>
              </a:ext>
            </a:extLst>
          </p:cNvPr>
          <p:cNvSpPr txBox="1"/>
          <p:nvPr/>
        </p:nvSpPr>
        <p:spPr>
          <a:xfrm>
            <a:off x="468213" y="3742367"/>
            <a:ext cx="3743202" cy="2031325"/>
          </a:xfrm>
          <a:prstGeom prst="rect">
            <a:avLst/>
          </a:prstGeom>
          <a:noFill/>
        </p:spPr>
        <p:txBody>
          <a:bodyPr wrap="square" rtlCol="0">
            <a:spAutoFit/>
          </a:bodyPr>
          <a:lstStyle/>
          <a:p>
            <a:r>
              <a:rPr lang="en-US" sz="1400" b="1" dirty="0"/>
              <a:t>24.3 Figure 7: </a:t>
            </a:r>
            <a:r>
              <a:rPr lang="en-US" sz="1400" dirty="0"/>
              <a:t>The (a) infection of </a:t>
            </a:r>
            <a:r>
              <a:rPr lang="en-US" sz="1400" i="1" dirty="0"/>
              <a:t>Pinus radiata </a:t>
            </a:r>
            <a:r>
              <a:rPr lang="en-US" sz="1400" dirty="0"/>
              <a:t>(Monterey pine) roots by the hyphae of </a:t>
            </a:r>
            <a:r>
              <a:rPr lang="en-US" sz="1400" i="1" dirty="0"/>
              <a:t>Amanita muscaria </a:t>
            </a:r>
            <a:r>
              <a:rPr lang="en-US" sz="1400" dirty="0"/>
              <a:t>(fly amanita) causes the pine tree to produce many small, branched rootlets. The </a:t>
            </a:r>
            <a:r>
              <a:rPr lang="en-US" sz="1400" i="1" dirty="0"/>
              <a:t>Amanita</a:t>
            </a:r>
            <a:r>
              <a:rPr lang="en-US" sz="1400" dirty="0"/>
              <a:t> hyphae cover these small roots with a white mantle. (b) Spores (the round bodies) are evident in this light micrograph of an arbuscular mycorrhiza by a fungus on the root of </a:t>
            </a:r>
            <a:r>
              <a:rPr lang="en-US" sz="1400" i="1" dirty="0"/>
              <a:t>Macrotyloma uniflorum</a:t>
            </a:r>
            <a:r>
              <a:rPr lang="en-US" sz="1400" dirty="0"/>
              <a:t>.</a:t>
            </a:r>
          </a:p>
        </p:txBody>
      </p:sp>
      <p:pic>
        <p:nvPicPr>
          <p:cNvPr id="2" name="Content Placeholder 5" descr="Two images: (a) shows a branch structure with white roots growing off of it and white tendrils wrapped around it; (b) shows a micrograph of dark blue circles and ovals on a root.">
            <a:extLst>
              <a:ext uri="{FF2B5EF4-FFF2-40B4-BE49-F238E27FC236}">
                <a16:creationId xmlns:a16="http://schemas.microsoft.com/office/drawing/2014/main" id="{69012500-C4D3-AA89-ADD5-492A07222FA1}"/>
              </a:ext>
            </a:extLst>
          </p:cNvPr>
          <p:cNvPicPr>
            <a:picLocks noChangeAspect="1"/>
          </p:cNvPicPr>
          <p:nvPr/>
        </p:nvPicPr>
        <p:blipFill>
          <a:blip r:embed="rId2"/>
          <a:srcRect l="926" t="6999" r="926" b="24668"/>
          <a:stretch/>
        </p:blipFill>
        <p:spPr>
          <a:xfrm>
            <a:off x="4237090" y="3713227"/>
            <a:ext cx="4825450" cy="1866448"/>
          </a:xfrm>
          <a:prstGeom prst="rect">
            <a:avLst/>
          </a:prstGeom>
        </p:spPr>
      </p:pic>
      <p:sp>
        <p:nvSpPr>
          <p:cNvPr id="5" name="Photo Credit 1">
            <a:extLst>
              <a:ext uri="{FF2B5EF4-FFF2-40B4-BE49-F238E27FC236}">
                <a16:creationId xmlns:a16="http://schemas.microsoft.com/office/drawing/2014/main" id="{2EBA06AA-DA58-50BF-AAB7-6C2A17812F78}"/>
              </a:ext>
            </a:extLst>
          </p:cNvPr>
          <p:cNvSpPr txBox="1"/>
          <p:nvPr/>
        </p:nvSpPr>
        <p:spPr>
          <a:xfrm>
            <a:off x="4363815" y="5661216"/>
            <a:ext cx="4572000" cy="338554"/>
          </a:xfrm>
          <a:prstGeom prst="rect">
            <a:avLst/>
          </a:prstGeom>
          <a:noFill/>
        </p:spPr>
        <p:txBody>
          <a:bodyPr wrap="square">
            <a:spAutoFit/>
          </a:bodyPr>
          <a:lstStyle/>
          <a:p>
            <a:pPr algn="ctr"/>
            <a:r>
              <a:rPr lang="en-US" sz="800" dirty="0"/>
              <a:t>Randy Molina on Wikimedia Commons. "</a:t>
            </a:r>
            <a:r>
              <a:rPr lang="en-US" sz="800" i="1" dirty="0"/>
              <a:t>Pinus radiata </a:t>
            </a:r>
            <a:r>
              <a:rPr lang="en-US" sz="800" dirty="0"/>
              <a:t>infection."</a:t>
            </a:r>
          </a:p>
          <a:p>
            <a:pPr algn="ctr"/>
            <a:r>
              <a:rPr lang="en-US" sz="800" dirty="0"/>
              <a:t>Rajarshi Rit on Wikimedia Commons. "</a:t>
            </a:r>
            <a:r>
              <a:rPr lang="en-US" sz="800" i="1" dirty="0"/>
              <a:t>Macrotyloma uniflorum</a:t>
            </a:r>
            <a:r>
              <a:rPr lang="en-US" sz="800" dirty="0"/>
              <a:t>."</a:t>
            </a:r>
          </a:p>
        </p:txBody>
      </p:sp>
    </p:spTree>
    <p:extLst>
      <p:ext uri="{BB962C8B-B14F-4D97-AF65-F5344CB8AC3E}">
        <p14:creationId xmlns:p14="http://schemas.microsoft.com/office/powerpoint/2010/main" val="4058910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920240"/>
          </a:xfrm>
        </p:spPr>
        <p:txBody>
          <a:bodyPr/>
          <a:lstStyle/>
          <a:p>
            <a:r>
              <a:rPr lang="en-US" dirty="0"/>
              <a:t>As a group, draw a scheme of the evolution of mycorrhizal symbioses from early plants to trees. Include geological eras, types of plants or algae, and evolutive traits of each stage.</a:t>
            </a:r>
          </a:p>
        </p:txBody>
      </p:sp>
    </p:spTree>
    <p:extLst>
      <p:ext uri="{BB962C8B-B14F-4D97-AF65-F5344CB8AC3E}">
        <p14:creationId xmlns:p14="http://schemas.microsoft.com/office/powerpoint/2010/main" val="2069639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24.3 Figure 8</a:t>
            </a:r>
            <a:endParaRPr lang="en-US" sz="3200" dirty="0">
              <a:solidFill>
                <a:schemeClr val="accent1"/>
              </a:solidFill>
            </a:endParaRPr>
          </a:p>
        </p:txBody>
      </p:sp>
      <p:sp>
        <p:nvSpPr>
          <p:cNvPr id="6" name="Photo Credit 1">
            <a:extLst>
              <a:ext uri="{FF2B5EF4-FFF2-40B4-BE49-F238E27FC236}">
                <a16:creationId xmlns:a16="http://schemas.microsoft.com/office/drawing/2014/main" id="{DD29CD29-1552-D840-C98F-C17B2A8E3E32}"/>
              </a:ext>
            </a:extLst>
          </p:cNvPr>
          <p:cNvSpPr txBox="1"/>
          <p:nvPr/>
        </p:nvSpPr>
        <p:spPr>
          <a:xfrm>
            <a:off x="2286000" y="5529887"/>
            <a:ext cx="4572000" cy="461665"/>
          </a:xfrm>
          <a:prstGeom prst="rect">
            <a:avLst/>
          </a:prstGeom>
          <a:noFill/>
        </p:spPr>
        <p:txBody>
          <a:bodyPr wrap="square">
            <a:spAutoFit/>
          </a:bodyPr>
          <a:lstStyle/>
          <a:p>
            <a:pPr algn="ctr"/>
            <a:r>
              <a:rPr lang="en-US" sz="800" dirty="0"/>
              <a:t>Birgit Mitter, Nikolaus Pfaffenbichler, Richard Flavell, Stéphane Compant, Livio Antonielli, Alexandra Petric, Teresa Berninger, Muhammad Naveed, Raheleh Sheibani-Tezerji, Geoffrey von Maltzahn and Angela Sessitsch on Wikimedia Commons. "Plant beneficial bacteria into plant seed."</a:t>
            </a:r>
          </a:p>
        </p:txBody>
      </p:sp>
      <p:pic>
        <p:nvPicPr>
          <p:cNvPr id="2" name="Content Placeholder 5" descr="An illustration of a corn stalk is shown. Highlighted in the corn is endophyte formulation. A closer looks at shucked ear of corn on the stalk shows endospheres on the kernels. In the roots are rhizospheres. Below, light microscopy images show mature corn kernels colonized by a Parabukholderia phytofirman, tinted blue.">
            <a:extLst>
              <a:ext uri="{FF2B5EF4-FFF2-40B4-BE49-F238E27FC236}">
                <a16:creationId xmlns:a16="http://schemas.microsoft.com/office/drawing/2014/main" id="{9B7955A7-A3B1-EC17-CFF2-6AA89F13292F}"/>
              </a:ext>
            </a:extLst>
          </p:cNvPr>
          <p:cNvPicPr>
            <a:picLocks noGrp="1" noChangeAspect="1"/>
          </p:cNvPicPr>
          <p:nvPr>
            <p:ph idx="1"/>
          </p:nvPr>
        </p:nvPicPr>
        <p:blipFill>
          <a:blip r:embed="rId3"/>
          <a:srcRect l="17593" t="7000" r="14815" b="4668"/>
          <a:stretch/>
        </p:blipFill>
        <p:spPr>
          <a:xfrm>
            <a:off x="1444349" y="1042824"/>
            <a:ext cx="6255301" cy="4541520"/>
          </a:xfrm>
        </p:spPr>
      </p:pic>
    </p:spTree>
    <p:extLst>
      <p:ext uri="{BB962C8B-B14F-4D97-AF65-F5344CB8AC3E}">
        <p14:creationId xmlns:p14="http://schemas.microsoft.com/office/powerpoint/2010/main" val="3536481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pPr marL="0" indent="0">
              <a:spcBef>
                <a:spcPts val="432"/>
              </a:spcBef>
              <a:buNone/>
            </a:pPr>
            <a:r>
              <a:rPr lang="en-US" sz="3400" dirty="0"/>
              <a:t>Coevolution of Land Plants and Mycorrhizae</a:t>
            </a:r>
          </a:p>
          <a:p>
            <a:pPr>
              <a:spcBef>
                <a:spcPts val="432"/>
              </a:spcBef>
              <a:tabLst>
                <a:tab pos="457200" algn="l"/>
              </a:tabLst>
            </a:pPr>
            <a:r>
              <a:rPr lang="en-US" dirty="0">
                <a:solidFill>
                  <a:schemeClr val="tx1"/>
                </a:solidFill>
              </a:rPr>
              <a:t>Mycorrhizae: Coevolution between roots of vascular plants and fungi</a:t>
            </a:r>
          </a:p>
          <a:p>
            <a:pPr>
              <a:spcBef>
                <a:spcPts val="432"/>
              </a:spcBef>
              <a:tabLst>
                <a:tab pos="457200" algn="l"/>
              </a:tabLst>
            </a:pPr>
            <a:r>
              <a:rPr lang="en-US" dirty="0">
                <a:solidFill>
                  <a:schemeClr val="tx1"/>
                </a:solidFill>
              </a:rPr>
              <a:t>Theory:</a:t>
            </a:r>
          </a:p>
          <a:p>
            <a:pPr lvl="1">
              <a:spcBef>
                <a:spcPts val="432"/>
              </a:spcBef>
              <a:tabLst>
                <a:tab pos="457200" algn="l"/>
              </a:tabLst>
            </a:pPr>
            <a:r>
              <a:rPr lang="en-US" dirty="0"/>
              <a:t>Fungi instrumental in evolution of root system in plants and contributed to success of angiosperms (flowering plants)</a:t>
            </a:r>
          </a:p>
          <a:p>
            <a:pPr lvl="1">
              <a:spcBef>
                <a:spcPts val="432"/>
              </a:spcBef>
              <a:tabLst>
                <a:tab pos="457200" algn="l"/>
              </a:tabLst>
            </a:pPr>
            <a:r>
              <a:rPr lang="en-US" dirty="0">
                <a:solidFill>
                  <a:schemeClr val="tx1"/>
                </a:solidFill>
              </a:rPr>
              <a:t>Bryophytes (mosses and liverworts) have underground rhizoids instead of root system and cannot survive in dry areas; have arbuscular mycorrhizae to aid in nutrient acquisition</a:t>
            </a:r>
          </a:p>
          <a:p>
            <a:pPr>
              <a:spcBef>
                <a:spcPts val="432"/>
              </a:spcBef>
              <a:tabLst>
                <a:tab pos="457200" algn="l"/>
              </a:tabLst>
            </a:pPr>
            <a:r>
              <a:rPr lang="en-US" dirty="0">
                <a:solidFill>
                  <a:schemeClr val="tx1"/>
                </a:solidFill>
              </a:rPr>
              <a:t>True roots first appeared in ancestral vascular plants</a:t>
            </a:r>
          </a:p>
          <a:p>
            <a:pPr lvl="1">
              <a:spcBef>
                <a:spcPts val="432"/>
              </a:spcBef>
              <a:tabLst>
                <a:tab pos="457200" algn="l"/>
              </a:tabLst>
            </a:pPr>
            <a:r>
              <a:rPr lang="en-US" dirty="0"/>
              <a:t>Developed system of thin extension from roots that gave them greater surface area of contact with fungal partners than rhizoids of mosses and liverworts</a:t>
            </a:r>
          </a:p>
          <a:p>
            <a:pPr lvl="1">
              <a:spcBef>
                <a:spcPts val="432"/>
              </a:spcBef>
              <a:tabLst>
                <a:tab pos="457200" algn="l"/>
              </a:tabLst>
            </a:pPr>
            <a:r>
              <a:rPr lang="en-US" dirty="0">
                <a:solidFill>
                  <a:schemeClr val="tx1"/>
                </a:solidFill>
              </a:rPr>
              <a:t>Allowed plants to obtain more water and nutrients</a:t>
            </a:r>
          </a:p>
          <a:p>
            <a:pPr>
              <a:spcBef>
                <a:spcPts val="432"/>
              </a:spcBef>
              <a:tabLst>
                <a:tab pos="457200" algn="l"/>
              </a:tabLst>
            </a:pPr>
            <a:r>
              <a:rPr lang="en-US" dirty="0">
                <a:solidFill>
                  <a:schemeClr val="tx1"/>
                </a:solidFill>
              </a:rPr>
              <a:t>Fungi preceded invasion of ancestral freshwater plants onto dry land</a:t>
            </a:r>
          </a:p>
          <a:p>
            <a:pPr>
              <a:spcBef>
                <a:spcPts val="432"/>
              </a:spcBef>
              <a:tabLst>
                <a:tab pos="457200" algn="l"/>
              </a:tabLst>
            </a:pPr>
            <a:r>
              <a:rPr lang="en-US" dirty="0">
                <a:solidFill>
                  <a:schemeClr val="tx1"/>
                </a:solidFill>
              </a:rPr>
              <a:t>First association between fungi and photosynthetic organisms on land was mosslike plants and endophytes</a:t>
            </a:r>
          </a:p>
        </p:txBody>
      </p:sp>
    </p:spTree>
    <p:extLst>
      <p:ext uri="{BB962C8B-B14F-4D97-AF65-F5344CB8AC3E}">
        <p14:creationId xmlns:p14="http://schemas.microsoft.com/office/powerpoint/2010/main" val="73330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825240"/>
          </a:xfrm>
          <a:prstGeom prst="rect">
            <a:avLst/>
          </a:prstGeom>
        </p:spPr>
        <p:txBody>
          <a:bodyPr>
            <a:normAutofit fontScale="85000" lnSpcReduction="10000"/>
          </a:bodyPr>
          <a:lstStyle/>
          <a:p>
            <a:pPr marL="0" indent="0">
              <a:spcBef>
                <a:spcPts val="432"/>
              </a:spcBef>
              <a:buNone/>
            </a:pPr>
            <a:r>
              <a:rPr lang="en-US" dirty="0"/>
              <a:t>Coevolution of Land Plants and Mycorrhizae</a:t>
            </a:r>
          </a:p>
          <a:p>
            <a:pPr>
              <a:spcBef>
                <a:spcPts val="432"/>
              </a:spcBef>
              <a:tabLst>
                <a:tab pos="457200" algn="l"/>
              </a:tabLst>
            </a:pPr>
            <a:r>
              <a:rPr lang="en-US" sz="2400" dirty="0">
                <a:solidFill>
                  <a:schemeClr val="tx1"/>
                </a:solidFill>
              </a:rPr>
              <a:t>Benefits of endophyte and rhizoid interactions led to present-day mycorrhizae</a:t>
            </a:r>
          </a:p>
          <a:p>
            <a:pPr lvl="1">
              <a:spcBef>
                <a:spcPts val="432"/>
              </a:spcBef>
              <a:tabLst>
                <a:tab pos="457200" algn="l"/>
              </a:tabLst>
            </a:pPr>
            <a:r>
              <a:rPr lang="en-US" sz="2400" dirty="0"/>
              <a:t>90% of vascular plants have associations with fungi in rhizosphere</a:t>
            </a:r>
          </a:p>
          <a:p>
            <a:pPr>
              <a:spcBef>
                <a:spcPts val="432"/>
              </a:spcBef>
              <a:tabLst>
                <a:tab pos="457200" algn="l"/>
              </a:tabLst>
            </a:pPr>
            <a:r>
              <a:rPr lang="en-US" sz="2400" dirty="0">
                <a:solidFill>
                  <a:schemeClr val="tx1"/>
                </a:solidFill>
              </a:rPr>
              <a:t>Fungi display characteristics of ancestral fungi:</a:t>
            </a:r>
          </a:p>
          <a:p>
            <a:pPr lvl="1">
              <a:spcBef>
                <a:spcPts val="432"/>
              </a:spcBef>
              <a:tabLst>
                <a:tab pos="457200" algn="l"/>
              </a:tabLst>
            </a:pPr>
            <a:r>
              <a:rPr lang="en-US" sz="2400" dirty="0"/>
              <a:t>Produce simple spores</a:t>
            </a:r>
          </a:p>
          <a:p>
            <a:pPr lvl="1">
              <a:spcBef>
                <a:spcPts val="432"/>
              </a:spcBef>
              <a:tabLst>
                <a:tab pos="457200" algn="l"/>
              </a:tabLst>
            </a:pPr>
            <a:r>
              <a:rPr lang="en-US" sz="2400" dirty="0"/>
              <a:t>Show little diversification</a:t>
            </a:r>
          </a:p>
          <a:p>
            <a:pPr lvl="1">
              <a:spcBef>
                <a:spcPts val="432"/>
              </a:spcBef>
              <a:tabLst>
                <a:tab pos="457200" algn="l"/>
              </a:tabLst>
            </a:pPr>
            <a:r>
              <a:rPr lang="en-US" sz="2400" dirty="0"/>
              <a:t>No sexual reproductive cycle</a:t>
            </a:r>
          </a:p>
          <a:p>
            <a:pPr lvl="1">
              <a:spcBef>
                <a:spcPts val="432"/>
              </a:spcBef>
              <a:tabLst>
                <a:tab pos="457200" algn="l"/>
              </a:tabLst>
            </a:pPr>
            <a:r>
              <a:rPr lang="en-US" sz="2400" dirty="0"/>
              <a:t>Need mycorrhizal association</a:t>
            </a:r>
          </a:p>
          <a:p>
            <a:pPr>
              <a:spcBef>
                <a:spcPts val="432"/>
              </a:spcBef>
              <a:tabLst>
                <a:tab pos="457200" algn="l"/>
              </a:tabLst>
            </a:pPr>
            <a:r>
              <a:rPr lang="en-US" sz="2400" dirty="0"/>
              <a:t>Allowed plants into new habitats and increased uptake of nutrients, which gave them advantage over plants without symbiotic relationships</a:t>
            </a:r>
          </a:p>
        </p:txBody>
      </p:sp>
    </p:spTree>
    <p:extLst>
      <p:ext uri="{BB962C8B-B14F-4D97-AF65-F5344CB8AC3E}">
        <p14:creationId xmlns:p14="http://schemas.microsoft.com/office/powerpoint/2010/main" val="2677756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Lichens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437892"/>
          </a:xfrm>
          <a:prstGeom prst="rect">
            <a:avLst/>
          </a:prstGeom>
        </p:spPr>
        <p:txBody>
          <a:bodyPr>
            <a:normAutofit fontScale="70000" lnSpcReduction="20000"/>
          </a:bodyPr>
          <a:lstStyle/>
          <a:p>
            <a:r>
              <a:rPr lang="en-US" b="1" dirty="0"/>
              <a:t>Lichen</a:t>
            </a:r>
            <a:r>
              <a:rPr lang="en-US" dirty="0"/>
              <a:t>: close association of a fungus with a photosynthetic alga or bacterium that benefits both partners</a:t>
            </a:r>
          </a:p>
          <a:p>
            <a:r>
              <a:rPr lang="en-US" dirty="0"/>
              <a:t>Display range of color and textures and survive in unusual and hostile habitats</a:t>
            </a:r>
          </a:p>
          <a:p>
            <a:r>
              <a:rPr lang="en-US" dirty="0"/>
              <a:t>Cover rocks, gravestones, tree bark, and ground in tundra where plant roots cannot penetrate</a:t>
            </a:r>
          </a:p>
          <a:p>
            <a:r>
              <a:rPr lang="en-US" dirty="0"/>
              <a:t>Can survive extended periods of drought and become active once water is available </a:t>
            </a:r>
          </a:p>
        </p:txBody>
      </p:sp>
      <p:pic>
        <p:nvPicPr>
          <p:cNvPr id="2" name="Content Placeholder 5" descr="Three images showing how lichens can appear in different forms">
            <a:extLst>
              <a:ext uri="{FF2B5EF4-FFF2-40B4-BE49-F238E27FC236}">
                <a16:creationId xmlns:a16="http://schemas.microsoft.com/office/drawing/2014/main" id="{E4EA1AD5-5EA3-3177-A3CA-EAAF65DF347E}"/>
              </a:ext>
            </a:extLst>
          </p:cNvPr>
          <p:cNvPicPr>
            <a:picLocks noChangeAspect="1"/>
          </p:cNvPicPr>
          <p:nvPr/>
        </p:nvPicPr>
        <p:blipFill>
          <a:blip r:embed="rId2"/>
          <a:srcRect l="926" t="7011" r="926" b="46678"/>
          <a:stretch/>
        </p:blipFill>
        <p:spPr>
          <a:xfrm>
            <a:off x="533395" y="3596419"/>
            <a:ext cx="8077200" cy="2117344"/>
          </a:xfrm>
          <a:prstGeom prst="rect">
            <a:avLst/>
          </a:prstGeom>
        </p:spPr>
      </p:pic>
      <p:sp>
        <p:nvSpPr>
          <p:cNvPr id="4" name="Caption 1">
            <a:extLst>
              <a:ext uri="{FF2B5EF4-FFF2-40B4-BE49-F238E27FC236}">
                <a16:creationId xmlns:a16="http://schemas.microsoft.com/office/drawing/2014/main" id="{A7008F70-8B22-F9C6-313C-AD5F368CABEE}"/>
              </a:ext>
              <a:ext uri="{C183D7F6-B498-43B3-948B-1728B52AA6E4}">
                <adec:decorative xmlns:adec="http://schemas.microsoft.com/office/drawing/2017/decorative" val="0"/>
              </a:ext>
            </a:extLst>
          </p:cNvPr>
          <p:cNvSpPr txBox="1"/>
          <p:nvPr/>
        </p:nvSpPr>
        <p:spPr>
          <a:xfrm>
            <a:off x="1090475" y="5713763"/>
            <a:ext cx="6963041" cy="307777"/>
          </a:xfrm>
          <a:prstGeom prst="rect">
            <a:avLst/>
          </a:prstGeom>
          <a:noFill/>
        </p:spPr>
        <p:txBody>
          <a:bodyPr wrap="square" rtlCol="0">
            <a:spAutoFit/>
          </a:bodyPr>
          <a:lstStyle/>
          <a:p>
            <a:pPr algn="ctr"/>
            <a:r>
              <a:rPr lang="en-US" sz="1400" b="1" dirty="0"/>
              <a:t>24.3 Figure 9: </a:t>
            </a:r>
            <a:r>
              <a:rPr lang="en-US" sz="1400" dirty="0"/>
              <a:t>Lichens have many forms. They may be (a) crust-like, (b) hairlike, or (c) leaflike.</a:t>
            </a:r>
          </a:p>
        </p:txBody>
      </p:sp>
      <p:sp>
        <p:nvSpPr>
          <p:cNvPr id="5" name="Photo Credit 1">
            <a:extLst>
              <a:ext uri="{FF2B5EF4-FFF2-40B4-BE49-F238E27FC236}">
                <a16:creationId xmlns:a16="http://schemas.microsoft.com/office/drawing/2014/main" id="{FB7D8C20-54B9-31C7-0F30-1CEE58075EC9}"/>
              </a:ext>
            </a:extLst>
          </p:cNvPr>
          <p:cNvSpPr txBox="1"/>
          <p:nvPr/>
        </p:nvSpPr>
        <p:spPr>
          <a:xfrm>
            <a:off x="2285996" y="6021540"/>
            <a:ext cx="4572000" cy="461665"/>
          </a:xfrm>
          <a:prstGeom prst="rect">
            <a:avLst/>
          </a:prstGeom>
          <a:noFill/>
        </p:spPr>
        <p:txBody>
          <a:bodyPr wrap="square">
            <a:spAutoFit/>
          </a:bodyPr>
          <a:lstStyle/>
          <a:p>
            <a:pPr algn="ctr"/>
            <a:r>
              <a:rPr lang="en-US" sz="800" dirty="0"/>
              <a:t>Lairich Rig on Wikimedia Commons. "Crust-like lichen."</a:t>
            </a:r>
          </a:p>
          <a:p>
            <a:pPr algn="ctr"/>
            <a:r>
              <a:rPr lang="en-US" sz="800" dirty="0"/>
              <a:t>Jason Hollinger on Wikimedia Commons. "Hairlike lichen."</a:t>
            </a:r>
          </a:p>
          <a:p>
            <a:pPr algn="ctr"/>
            <a:r>
              <a:rPr lang="en-US" sz="800" dirty="0"/>
              <a:t>ceridwen on Wikimedia Commons. "Dog lichen."</a:t>
            </a:r>
          </a:p>
        </p:txBody>
      </p:sp>
    </p:spTree>
    <p:extLst>
      <p:ext uri="{BB962C8B-B14F-4D97-AF65-F5344CB8AC3E}">
        <p14:creationId xmlns:p14="http://schemas.microsoft.com/office/powerpoint/2010/main" val="1164460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Lichens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Not a single organism but example of mutualism in which fungus (usually Ascomycota or Basidiomycota) lives in physical and physiological relationship with photosynthetic organism (eukaryotic alga or prokaryotic cyanobacterium)</a:t>
            </a:r>
          </a:p>
          <a:p>
            <a:pPr lvl="1"/>
            <a:r>
              <a:rPr lang="en-US" dirty="0"/>
              <a:t>Neither can survive without other</a:t>
            </a:r>
          </a:p>
          <a:p>
            <a:r>
              <a:rPr lang="en-US" dirty="0"/>
              <a:t>Thallus: Body of lichen formed of hyphae wrapped around photosynthetic partner</a:t>
            </a:r>
          </a:p>
          <a:p>
            <a:r>
              <a:rPr lang="en-US" dirty="0"/>
              <a:t>Photosynthetic organism provides fixed carbon and energy in carbohydrates</a:t>
            </a:r>
          </a:p>
          <a:p>
            <a:pPr lvl="1"/>
            <a:r>
              <a:rPr lang="en-US" dirty="0"/>
              <a:t>Some cyanobacteria also fix nitrogen</a:t>
            </a:r>
          </a:p>
          <a:p>
            <a:r>
              <a:rPr lang="en-US" dirty="0"/>
              <a:t>Fungus supplies minerals and protection from dryness and excessive light by encasing algae in mycelium; also attaches lichen to substrate</a:t>
            </a:r>
          </a:p>
        </p:txBody>
      </p:sp>
    </p:spTree>
    <p:extLst>
      <p:ext uri="{BB962C8B-B14F-4D97-AF65-F5344CB8AC3E}">
        <p14:creationId xmlns:p14="http://schemas.microsoft.com/office/powerpoint/2010/main" val="4095156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31502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mutualistic relationships of fungi with plant roots and photosynthetic organisms.</a:t>
            </a:r>
          </a:p>
          <a:p>
            <a:pPr marL="457200" indent="-457200">
              <a:buFont typeface="Arial" panose="020B0604020202020204" pitchFamily="34" charset="0"/>
              <a:buChar char="•"/>
              <a:tabLst>
                <a:tab pos="457200" algn="l"/>
              </a:tabLst>
            </a:pPr>
            <a:r>
              <a:rPr lang="en-US" b="1" i="0" dirty="0"/>
              <a:t>Describe</a:t>
            </a:r>
            <a:r>
              <a:rPr lang="en-US" i="0" dirty="0"/>
              <a:t> the different types of fungal infections in humans.</a:t>
            </a:r>
          </a:p>
          <a:p>
            <a:pPr marL="457200" indent="-457200">
              <a:buFont typeface="Arial" panose="020B0604020202020204" pitchFamily="34" charset="0"/>
              <a:buChar char="•"/>
              <a:tabLst>
                <a:tab pos="457200" algn="l"/>
              </a:tabLst>
            </a:pPr>
            <a:r>
              <a:rPr lang="en-US" b="1" i="0" dirty="0"/>
              <a:t>Describe</a:t>
            </a:r>
            <a:r>
              <a:rPr lang="en-US" i="0" dirty="0"/>
              <a:t> the importance of fungi in the chemical and pharmaceutical industries.</a:t>
            </a:r>
            <a:endParaRPr lang="en-US" dirty="0"/>
          </a:p>
          <a:p>
            <a:pPr marL="457200" indent="-457200">
              <a:buFont typeface="Arial" panose="020B0604020202020204" pitchFamily="34" charset="0"/>
              <a:buChar char="•"/>
              <a:tabLst>
                <a:tab pos="457200" algn="l"/>
              </a:tabLst>
            </a:pPr>
            <a:r>
              <a:rPr lang="en-US" b="1" i="0" dirty="0"/>
              <a:t>Describe</a:t>
            </a:r>
            <a:r>
              <a:rPr lang="en-US" i="0" dirty="0"/>
              <a:t> the importance of fungi to the balance of the environment.</a:t>
            </a:r>
          </a:p>
          <a:p>
            <a:pPr marL="457200" indent="-457200">
              <a:buFont typeface="Arial" panose="020B0604020202020204" pitchFamily="34" charset="0"/>
              <a:buChar char="•"/>
              <a:tabLst>
                <a:tab pos="457200" algn="l"/>
              </a:tabLst>
            </a:pPr>
            <a:r>
              <a:rPr lang="en-US" b="1" i="0" dirty="0"/>
              <a:t>Discuss</a:t>
            </a:r>
            <a:r>
              <a:rPr lang="en-US" i="0" dirty="0"/>
              <a:t> the role of fungi as model organisms.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24.3 Figure 10</a:t>
            </a:r>
            <a:endParaRPr lang="en-US" sz="3200" dirty="0">
              <a:solidFill>
                <a:schemeClr val="accent1"/>
              </a:solidFill>
            </a:endParaRPr>
          </a:p>
        </p:txBody>
      </p:sp>
      <p:pic>
        <p:nvPicPr>
          <p:cNvPr id="2" name="Content Placeholder 6" descr="An illustration of a lichen on a rock is shown. A close-up at a millionth of a mole level shows spherical algal cells and branching fungal hyphae are bunched together. A cross section of a lichen thallus shows the lichen broken down into layers. The upper cortex is at the top, followed by the algal layer, then the medulla. The lower cortex has rhizinae branching down into the surface of subjection like a rock or tree.">
            <a:extLst>
              <a:ext uri="{FF2B5EF4-FFF2-40B4-BE49-F238E27FC236}">
                <a16:creationId xmlns:a16="http://schemas.microsoft.com/office/drawing/2014/main" id="{407C505B-C0FA-8C5F-8CA4-B84820CF7E8C}"/>
              </a:ext>
            </a:extLst>
          </p:cNvPr>
          <p:cNvPicPr>
            <a:picLocks noGrp="1" noChangeAspect="1"/>
          </p:cNvPicPr>
          <p:nvPr>
            <p:ph idx="1"/>
          </p:nvPr>
        </p:nvPicPr>
        <p:blipFill>
          <a:blip r:embed="rId3"/>
          <a:srcRect l="27778" t="5333" r="27778" b="4667"/>
          <a:stretch/>
        </p:blipFill>
        <p:spPr>
          <a:xfrm>
            <a:off x="2401333" y="1097280"/>
            <a:ext cx="4341334" cy="4884001"/>
          </a:xfrm>
        </p:spPr>
      </p:pic>
    </p:spTree>
    <p:extLst>
      <p:ext uri="{BB962C8B-B14F-4D97-AF65-F5344CB8AC3E}">
        <p14:creationId xmlns:p14="http://schemas.microsoft.com/office/powerpoint/2010/main" val="2345218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Lichens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59"/>
            <a:ext cx="8229600" cy="4187054"/>
          </a:xfrm>
          <a:prstGeom prst="rect">
            <a:avLst/>
          </a:prstGeom>
        </p:spPr>
        <p:txBody>
          <a:bodyPr>
            <a:normAutofit fontScale="70000" lnSpcReduction="20000"/>
          </a:bodyPr>
          <a:lstStyle/>
          <a:p>
            <a:r>
              <a:rPr lang="en-US" dirty="0"/>
              <a:t>Thallus grows slowly (a few millimeters per year)</a:t>
            </a:r>
          </a:p>
          <a:p>
            <a:r>
              <a:rPr lang="en-US" dirty="0"/>
              <a:t>Fungus and alga participate in formation of soredia</a:t>
            </a:r>
          </a:p>
          <a:p>
            <a:pPr lvl="1"/>
            <a:r>
              <a:rPr lang="en-US" b="1" dirty="0"/>
              <a:t>Soredia</a:t>
            </a:r>
            <a:r>
              <a:rPr lang="en-US" dirty="0"/>
              <a:t>: clusters of algal cells and mycelia that allow lichens to propagate</a:t>
            </a:r>
          </a:p>
          <a:p>
            <a:pPr lvl="1"/>
            <a:r>
              <a:rPr lang="en-US" dirty="0"/>
              <a:t>Dispersed by wind and water to form new lichens</a:t>
            </a:r>
          </a:p>
          <a:p>
            <a:r>
              <a:rPr lang="en-US" dirty="0"/>
              <a:t>Extremely sensitive to air pollution (e.g., abnormal levels of nitrogenous and sulfurous compounds), used to measure air quality by abundance and health of lichens</a:t>
            </a:r>
          </a:p>
          <a:p>
            <a:r>
              <a:rPr lang="en-US" dirty="0"/>
              <a:t>Fill many ecological roles:</a:t>
            </a:r>
          </a:p>
          <a:p>
            <a:pPr lvl="1"/>
            <a:r>
              <a:rPr lang="en-US" dirty="0"/>
              <a:t>Food for caribou and reindeer</a:t>
            </a:r>
          </a:p>
          <a:p>
            <a:pPr lvl="1"/>
            <a:r>
              <a:rPr lang="en-US" dirty="0"/>
              <a:t>Provide cover for invertebrates</a:t>
            </a:r>
          </a:p>
          <a:p>
            <a:pPr lvl="1"/>
            <a:r>
              <a:rPr lang="en-US" dirty="0"/>
              <a:t>As dyes for wool</a:t>
            </a:r>
          </a:p>
          <a:p>
            <a:pPr lvl="1"/>
            <a:r>
              <a:rPr lang="en-US" dirty="0"/>
              <a:t>Pigments in litmus paper</a:t>
            </a:r>
            <a:endParaRPr lang="en-US" dirty="0">
              <a:solidFill>
                <a:srgbClr val="0000FF"/>
              </a:solidFill>
            </a:endParaRPr>
          </a:p>
        </p:txBody>
      </p:sp>
      <p:pic>
        <p:nvPicPr>
          <p:cNvPr id="2" name="Content Placeholder 6" descr="An image of small red dots covering a surface">
            <a:extLst>
              <a:ext uri="{FF2B5EF4-FFF2-40B4-BE49-F238E27FC236}">
                <a16:creationId xmlns:a16="http://schemas.microsoft.com/office/drawing/2014/main" id="{E4E8909F-E1BF-667E-1659-FB4854207138}"/>
              </a:ext>
            </a:extLst>
          </p:cNvPr>
          <p:cNvPicPr>
            <a:picLocks noChangeAspect="1"/>
          </p:cNvPicPr>
          <p:nvPr/>
        </p:nvPicPr>
        <p:blipFill>
          <a:blip r:embed="rId2"/>
          <a:srcRect l="19445" t="7000" r="19445" b="6001"/>
          <a:stretch/>
        </p:blipFill>
        <p:spPr>
          <a:xfrm>
            <a:off x="5360147" y="3371694"/>
            <a:ext cx="2843306" cy="2248798"/>
          </a:xfrm>
          <a:prstGeom prst="rect">
            <a:avLst/>
          </a:prstGeom>
        </p:spPr>
      </p:pic>
      <p:sp>
        <p:nvSpPr>
          <p:cNvPr id="5" name="Caption 1">
            <a:extLst>
              <a:ext uri="{FF2B5EF4-FFF2-40B4-BE49-F238E27FC236}">
                <a16:creationId xmlns:a16="http://schemas.microsoft.com/office/drawing/2014/main" id="{FDD710FF-C5F0-009E-E1BF-1EEF73EB00C1}"/>
              </a:ext>
              <a:ext uri="{C183D7F6-B498-43B3-948B-1728B52AA6E4}">
                <adec:decorative xmlns:adec="http://schemas.microsoft.com/office/drawing/2017/decorative" val="0"/>
              </a:ext>
            </a:extLst>
          </p:cNvPr>
          <p:cNvSpPr txBox="1"/>
          <p:nvPr/>
        </p:nvSpPr>
        <p:spPr>
          <a:xfrm>
            <a:off x="3990787" y="5620492"/>
            <a:ext cx="5105399" cy="307777"/>
          </a:xfrm>
          <a:prstGeom prst="rect">
            <a:avLst/>
          </a:prstGeom>
          <a:noFill/>
        </p:spPr>
        <p:txBody>
          <a:bodyPr wrap="square" rtlCol="0">
            <a:spAutoFit/>
          </a:bodyPr>
          <a:lstStyle/>
          <a:p>
            <a:r>
              <a:rPr lang="en-US" sz="1400" b="1" dirty="0"/>
              <a:t>24.3 Figure 11: </a:t>
            </a:r>
            <a:r>
              <a:rPr lang="en-US" sz="1400" dirty="0"/>
              <a:t>Cottony red soredia from </a:t>
            </a:r>
            <a:r>
              <a:rPr lang="en-US" sz="1400" i="1" dirty="0"/>
              <a:t>Cryptothecia rubrocincta</a:t>
            </a:r>
          </a:p>
        </p:txBody>
      </p:sp>
      <p:sp>
        <p:nvSpPr>
          <p:cNvPr id="6" name="Photo Credit 1">
            <a:extLst>
              <a:ext uri="{FF2B5EF4-FFF2-40B4-BE49-F238E27FC236}">
                <a16:creationId xmlns:a16="http://schemas.microsoft.com/office/drawing/2014/main" id="{3892BB9F-6FBB-978C-1D20-5701CEE33261}"/>
              </a:ext>
            </a:extLst>
          </p:cNvPr>
          <p:cNvSpPr txBox="1"/>
          <p:nvPr/>
        </p:nvSpPr>
        <p:spPr>
          <a:xfrm>
            <a:off x="4495800" y="5839734"/>
            <a:ext cx="4572000" cy="215444"/>
          </a:xfrm>
          <a:prstGeom prst="rect">
            <a:avLst/>
          </a:prstGeom>
          <a:noFill/>
        </p:spPr>
        <p:txBody>
          <a:bodyPr wrap="square">
            <a:spAutoFit/>
          </a:bodyPr>
          <a:lstStyle/>
          <a:p>
            <a:pPr algn="ctr"/>
            <a:r>
              <a:rPr lang="en-US" sz="800" dirty="0"/>
              <a:t>Jason Hollinger on Wikimedia Commons. "Christmas lichen."</a:t>
            </a:r>
          </a:p>
        </p:txBody>
      </p:sp>
    </p:spTree>
    <p:extLst>
      <p:ext uri="{BB962C8B-B14F-4D97-AF65-F5344CB8AC3E}">
        <p14:creationId xmlns:p14="http://schemas.microsoft.com/office/powerpoint/2010/main" val="1855032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Fungus/Animal Mutualism</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130040"/>
          </a:xfrm>
          <a:prstGeom prst="rect">
            <a:avLst/>
          </a:prstGeom>
        </p:spPr>
        <p:txBody>
          <a:bodyPr>
            <a:normAutofit fontScale="92500" lnSpcReduction="10000"/>
          </a:bodyPr>
          <a:lstStyle/>
          <a:p>
            <a:r>
              <a:rPr lang="en-US" dirty="0"/>
              <a:t>Have evolved mutualisms with insects in Arthropoda (joint-legged invertebrates with chitinous exoskeleton)</a:t>
            </a:r>
          </a:p>
          <a:p>
            <a:r>
              <a:rPr lang="en-US" dirty="0"/>
              <a:t>Give arthropods protection from predators and pathogens</a:t>
            </a:r>
          </a:p>
          <a:p>
            <a:r>
              <a:rPr lang="en-US" dirty="0"/>
              <a:t>Receive nutrients and a way to disseminate spores into new environments</a:t>
            </a:r>
          </a:p>
          <a:p>
            <a:r>
              <a:rPr lang="en-US" dirty="0"/>
              <a:t>Example: Basidiomycota and scale insects</a:t>
            </a:r>
          </a:p>
          <a:p>
            <a:pPr lvl="1"/>
            <a:r>
              <a:rPr lang="en-US" dirty="0"/>
              <a:t>Mycelium covers and protects insect colonies</a:t>
            </a:r>
          </a:p>
          <a:p>
            <a:pPr lvl="1"/>
            <a:r>
              <a:rPr lang="en-US" dirty="0"/>
              <a:t>Scale insects help with flow of nutrients from parasitized plant to fungus</a:t>
            </a:r>
          </a:p>
        </p:txBody>
      </p:sp>
    </p:spTree>
    <p:extLst>
      <p:ext uri="{BB962C8B-B14F-4D97-AF65-F5344CB8AC3E}">
        <p14:creationId xmlns:p14="http://schemas.microsoft.com/office/powerpoint/2010/main" val="3791812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Fungus/Animal Mutualism</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2448316"/>
          </a:xfrm>
          <a:prstGeom prst="rect">
            <a:avLst/>
          </a:prstGeom>
        </p:spPr>
        <p:txBody>
          <a:bodyPr>
            <a:normAutofit fontScale="70000" lnSpcReduction="20000"/>
          </a:bodyPr>
          <a:lstStyle/>
          <a:p>
            <a:pPr marL="0" indent="0">
              <a:buNone/>
            </a:pPr>
            <a:r>
              <a:rPr lang="en-US" dirty="0"/>
              <a:t>Example: Leaf-cutter ants farming fungi</a:t>
            </a:r>
          </a:p>
          <a:p>
            <a:r>
              <a:rPr lang="en-US" dirty="0"/>
              <a:t>Ants cut disks of leaves from plants and pile them up in subterranean gardens</a:t>
            </a:r>
          </a:p>
          <a:p>
            <a:r>
              <a:rPr lang="en-US" dirty="0"/>
              <a:t>Fungi cultivated in disk gardens, digesting cellulose that ants cannot break down</a:t>
            </a:r>
          </a:p>
          <a:p>
            <a:r>
              <a:rPr lang="en-US" dirty="0"/>
              <a:t>Smaller sugar molecules then produced and consumed by fungi, which are then consumed by ants</a:t>
            </a:r>
          </a:p>
          <a:p>
            <a:r>
              <a:rPr lang="en-US" dirty="0"/>
              <a:t>Ants prey on competing fungi</a:t>
            </a:r>
            <a:endParaRPr lang="en-US" dirty="0">
              <a:solidFill>
                <a:srgbClr val="0000FF"/>
              </a:solidFill>
            </a:endParaRPr>
          </a:p>
        </p:txBody>
      </p:sp>
      <p:sp>
        <p:nvSpPr>
          <p:cNvPr id="4" name="Caption 1">
            <a:extLst>
              <a:ext uri="{FF2B5EF4-FFF2-40B4-BE49-F238E27FC236}">
                <a16:creationId xmlns:a16="http://schemas.microsoft.com/office/drawing/2014/main" id="{761EE653-8588-9C03-2333-2949A70FEE5E}"/>
              </a:ext>
              <a:ext uri="{C183D7F6-B498-43B3-948B-1728B52AA6E4}">
                <adec:decorative xmlns:adec="http://schemas.microsoft.com/office/drawing/2017/decorative" val="0"/>
              </a:ext>
            </a:extLst>
          </p:cNvPr>
          <p:cNvSpPr txBox="1"/>
          <p:nvPr/>
        </p:nvSpPr>
        <p:spPr>
          <a:xfrm>
            <a:off x="1206029" y="4346538"/>
            <a:ext cx="3360336" cy="523220"/>
          </a:xfrm>
          <a:prstGeom prst="rect">
            <a:avLst/>
          </a:prstGeom>
          <a:noFill/>
        </p:spPr>
        <p:txBody>
          <a:bodyPr wrap="square" rtlCol="0">
            <a:spAutoFit/>
          </a:bodyPr>
          <a:lstStyle/>
          <a:p>
            <a:r>
              <a:rPr lang="en-US" sz="1400" b="1" dirty="0"/>
              <a:t>24.3 Figure 12: </a:t>
            </a:r>
            <a:r>
              <a:rPr lang="en-US" sz="1400" dirty="0"/>
              <a:t>A leaf-cutter ant transports a leaf that will feed a farmed fungus.</a:t>
            </a:r>
          </a:p>
        </p:txBody>
      </p:sp>
      <p:pic>
        <p:nvPicPr>
          <p:cNvPr id="2" name="Content Placeholder 5" descr="A photograph of an ant carrying a leaf">
            <a:extLst>
              <a:ext uri="{FF2B5EF4-FFF2-40B4-BE49-F238E27FC236}">
                <a16:creationId xmlns:a16="http://schemas.microsoft.com/office/drawing/2014/main" id="{03EB7A86-DC68-308F-2EA5-F8B4FA97C277}"/>
              </a:ext>
            </a:extLst>
          </p:cNvPr>
          <p:cNvPicPr>
            <a:picLocks noChangeAspect="1"/>
          </p:cNvPicPr>
          <p:nvPr/>
        </p:nvPicPr>
        <p:blipFill>
          <a:blip r:embed="rId2"/>
          <a:srcRect l="13890" t="8666" r="12964" b="6000"/>
          <a:stretch/>
        </p:blipFill>
        <p:spPr>
          <a:xfrm>
            <a:off x="4566365" y="3407852"/>
            <a:ext cx="3704039" cy="2400592"/>
          </a:xfrm>
          <a:prstGeom prst="rect">
            <a:avLst/>
          </a:prstGeom>
        </p:spPr>
      </p:pic>
      <p:sp>
        <p:nvSpPr>
          <p:cNvPr id="5" name="Photo Credit 1">
            <a:extLst>
              <a:ext uri="{FF2B5EF4-FFF2-40B4-BE49-F238E27FC236}">
                <a16:creationId xmlns:a16="http://schemas.microsoft.com/office/drawing/2014/main" id="{51EB9456-50EC-9835-B16D-D760401A342E}"/>
              </a:ext>
            </a:extLst>
          </p:cNvPr>
          <p:cNvSpPr txBox="1"/>
          <p:nvPr/>
        </p:nvSpPr>
        <p:spPr>
          <a:xfrm>
            <a:off x="4132385" y="5808444"/>
            <a:ext cx="4572000" cy="215444"/>
          </a:xfrm>
          <a:prstGeom prst="rect">
            <a:avLst/>
          </a:prstGeom>
          <a:noFill/>
        </p:spPr>
        <p:txBody>
          <a:bodyPr wrap="square">
            <a:spAutoFit/>
          </a:bodyPr>
          <a:lstStyle/>
          <a:p>
            <a:pPr algn="ctr"/>
            <a:r>
              <a:rPr lang="en-US" sz="800" dirty="0"/>
              <a:t>Scott Bauer on Wikimedia Commons. "Leaf-cutter ant."</a:t>
            </a:r>
          </a:p>
        </p:txBody>
      </p:sp>
    </p:spTree>
    <p:extLst>
      <p:ext uri="{BB962C8B-B14F-4D97-AF65-F5344CB8AC3E}">
        <p14:creationId xmlns:p14="http://schemas.microsoft.com/office/powerpoint/2010/main" val="3581301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Fungivores</a:t>
            </a:r>
            <a:endParaRPr lang="en-US" sz="3200" dirty="0">
              <a:solidFill>
                <a:schemeClr val="accent1"/>
              </a:solidFill>
            </a:endParaRPr>
          </a:p>
        </p:txBody>
      </p:sp>
      <p:sp>
        <p:nvSpPr>
          <p:cNvPr id="11267" name="Rectangle 3"/>
          <p:cNvSpPr>
            <a:spLocks noGrp="1"/>
          </p:cNvSpPr>
          <p:nvPr>
            <p:ph idx="1"/>
          </p:nvPr>
        </p:nvSpPr>
        <p:spPr>
          <a:xfrm>
            <a:off x="457200" y="1280161"/>
            <a:ext cx="8229600" cy="2995802"/>
          </a:xfrm>
          <a:prstGeom prst="rect">
            <a:avLst/>
          </a:prstGeom>
        </p:spPr>
        <p:txBody>
          <a:bodyPr>
            <a:normAutofit fontScale="70000" lnSpcReduction="20000"/>
          </a:bodyPr>
          <a:lstStyle/>
          <a:p>
            <a:r>
              <a:rPr lang="en-US" sz="2600" dirty="0"/>
              <a:t>Animal dispersal important because animals carry fungal spores considerable distances</a:t>
            </a:r>
          </a:p>
          <a:p>
            <a:r>
              <a:rPr lang="en-US" sz="2600" dirty="0"/>
              <a:t>Not completely degraded in animal gastrointestinal tract and able to germinate when passed in feces</a:t>
            </a:r>
          </a:p>
          <a:p>
            <a:pPr lvl="1"/>
            <a:r>
              <a:rPr lang="en-US" sz="2600" dirty="0"/>
              <a:t>Some require passage through digestive system of herbivores to complete life cycle</a:t>
            </a:r>
          </a:p>
          <a:p>
            <a:pPr lvl="2"/>
            <a:r>
              <a:rPr lang="en-US" sz="2600" dirty="0"/>
              <a:t>Example: Black truffle (fruiting body of underground ascomycete)</a:t>
            </a:r>
          </a:p>
          <a:p>
            <a:pPr lvl="3">
              <a:buFont typeface="Arial" panose="020B0604020202020204" pitchFamily="34" charset="0"/>
              <a:buChar char="•"/>
            </a:pPr>
            <a:r>
              <a:rPr lang="en-US" sz="2600" dirty="0"/>
              <a:t>Almost all truffles are ectomycorrhizal with close association to trees</a:t>
            </a:r>
          </a:p>
          <a:p>
            <a:pPr lvl="3">
              <a:buFont typeface="Arial" panose="020B0604020202020204" pitchFamily="34" charset="0"/>
              <a:buChar char="•"/>
            </a:pPr>
            <a:r>
              <a:rPr lang="en-US" sz="2600" dirty="0"/>
              <a:t>Animals eat truffles and disperse spores</a:t>
            </a:r>
          </a:p>
          <a:p>
            <a:pPr lvl="3">
              <a:buFont typeface="Arial" panose="020B0604020202020204" pitchFamily="34" charset="0"/>
              <a:buChar char="•"/>
            </a:pPr>
            <a:r>
              <a:rPr lang="en-US" sz="2600" dirty="0"/>
              <a:t>Truffle hunters are female pigs because fungus releases volatile compound closely related to male pig pheromone</a:t>
            </a:r>
            <a:endParaRPr lang="en-US" sz="2600" dirty="0">
              <a:solidFill>
                <a:srgbClr val="0000FF"/>
              </a:solidFill>
            </a:endParaRPr>
          </a:p>
        </p:txBody>
      </p:sp>
      <p:sp>
        <p:nvSpPr>
          <p:cNvPr id="4" name="Caption 1">
            <a:extLst>
              <a:ext uri="{FF2B5EF4-FFF2-40B4-BE49-F238E27FC236}">
                <a16:creationId xmlns:a16="http://schemas.microsoft.com/office/drawing/2014/main" id="{EBAEF859-0859-E8BE-12B9-1ED1708FEEFA}"/>
              </a:ext>
              <a:ext uri="{C183D7F6-B498-43B3-948B-1728B52AA6E4}">
                <adec:decorative xmlns:adec="http://schemas.microsoft.com/office/drawing/2017/decorative" val="0"/>
              </a:ext>
            </a:extLst>
          </p:cNvPr>
          <p:cNvSpPr txBox="1"/>
          <p:nvPr/>
        </p:nvSpPr>
        <p:spPr>
          <a:xfrm>
            <a:off x="1066800" y="4687639"/>
            <a:ext cx="2273199" cy="738664"/>
          </a:xfrm>
          <a:prstGeom prst="rect">
            <a:avLst/>
          </a:prstGeom>
          <a:noFill/>
        </p:spPr>
        <p:txBody>
          <a:bodyPr wrap="square" rtlCol="0">
            <a:spAutoFit/>
          </a:bodyPr>
          <a:lstStyle/>
          <a:p>
            <a:r>
              <a:rPr lang="en-US" sz="1400" b="1" dirty="0"/>
              <a:t>24.3 Figure 13: </a:t>
            </a:r>
            <a:r>
              <a:rPr lang="en-US" sz="1400" dirty="0"/>
              <a:t>Fruit bodies of the smooth black truffle </a:t>
            </a:r>
            <a:r>
              <a:rPr lang="en-US" sz="1400" i="1" dirty="0"/>
              <a:t>Tuber macrosporum</a:t>
            </a:r>
          </a:p>
        </p:txBody>
      </p:sp>
      <p:pic>
        <p:nvPicPr>
          <p:cNvPr id="6" name="Content Placeholder 6" descr="A photograph of a bunch of black truffles">
            <a:extLst>
              <a:ext uri="{FF2B5EF4-FFF2-40B4-BE49-F238E27FC236}">
                <a16:creationId xmlns:a16="http://schemas.microsoft.com/office/drawing/2014/main" id="{E23E4D79-8A0D-DA44-9258-E37B264578FE}"/>
              </a:ext>
            </a:extLst>
          </p:cNvPr>
          <p:cNvPicPr>
            <a:picLocks noChangeAspect="1"/>
          </p:cNvPicPr>
          <p:nvPr/>
        </p:nvPicPr>
        <p:blipFill>
          <a:blip r:embed="rId2"/>
          <a:srcRect l="12037" t="7000" r="11111" b="6001"/>
          <a:stretch/>
        </p:blipFill>
        <p:spPr>
          <a:xfrm>
            <a:off x="3200400" y="4134951"/>
            <a:ext cx="2932093" cy="1844039"/>
          </a:xfrm>
          <a:prstGeom prst="rect">
            <a:avLst/>
          </a:prstGeom>
        </p:spPr>
      </p:pic>
      <p:sp>
        <p:nvSpPr>
          <p:cNvPr id="5" name="Photo Credit 1">
            <a:extLst>
              <a:ext uri="{FF2B5EF4-FFF2-40B4-BE49-F238E27FC236}">
                <a16:creationId xmlns:a16="http://schemas.microsoft.com/office/drawing/2014/main" id="{A247015F-1DA7-5F61-5F5E-1BBAB1230C9D}"/>
              </a:ext>
            </a:extLst>
          </p:cNvPr>
          <p:cNvSpPr txBox="1"/>
          <p:nvPr/>
        </p:nvSpPr>
        <p:spPr>
          <a:xfrm>
            <a:off x="2380446" y="6039889"/>
            <a:ext cx="4572000" cy="215444"/>
          </a:xfrm>
          <a:prstGeom prst="rect">
            <a:avLst/>
          </a:prstGeom>
          <a:noFill/>
        </p:spPr>
        <p:txBody>
          <a:bodyPr wrap="square">
            <a:spAutoFit/>
          </a:bodyPr>
          <a:lstStyle/>
          <a:p>
            <a:pPr algn="ctr"/>
            <a:r>
              <a:rPr lang="en-US" sz="800" dirty="0"/>
              <a:t>Nicolò Oppicelli on Wikimedia Commons. "Black truffles."</a:t>
            </a:r>
          </a:p>
        </p:txBody>
      </p:sp>
    </p:spTree>
    <p:extLst>
      <p:ext uri="{BB962C8B-B14F-4D97-AF65-F5344CB8AC3E}">
        <p14:creationId xmlns:p14="http://schemas.microsoft.com/office/powerpoint/2010/main" val="1843063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Fungi Parasites and Pathogens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b="1" dirty="0"/>
              <a:t>Parasitism</a:t>
            </a:r>
            <a:r>
              <a:rPr lang="en-US" dirty="0"/>
              <a:t>: symbiotic relationship in which one member of the association benefits at the expense of the other</a:t>
            </a:r>
          </a:p>
          <a:p>
            <a:pPr lvl="1"/>
            <a:r>
              <a:rPr lang="en-US" dirty="0"/>
              <a:t>Parasites and pathogens harm host</a:t>
            </a:r>
          </a:p>
          <a:p>
            <a:pPr lvl="2"/>
            <a:r>
              <a:rPr lang="en-US" dirty="0"/>
              <a:t>Pathogens cause disease or damage to host tissues or physiology</a:t>
            </a:r>
          </a:p>
          <a:p>
            <a:pPr lvl="2"/>
            <a:r>
              <a:rPr lang="en-US" dirty="0"/>
              <a:t>Parasites cause damage and death from competition for nutrients or other resources</a:t>
            </a:r>
          </a:p>
          <a:p>
            <a:r>
              <a:rPr lang="en-US" b="1" dirty="0"/>
              <a:t>Commensalism</a:t>
            </a:r>
            <a:r>
              <a:rPr lang="en-US" dirty="0"/>
              <a:t>: symbiotic relationship in which one member benefits while the other member is not affected</a:t>
            </a:r>
          </a:p>
        </p:txBody>
      </p:sp>
    </p:spTree>
    <p:extLst>
      <p:ext uri="{BB962C8B-B14F-4D97-AF65-F5344CB8AC3E}">
        <p14:creationId xmlns:p14="http://schemas.microsoft.com/office/powerpoint/2010/main" val="793733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24.3 Figure 14</a:t>
            </a:r>
            <a:endParaRPr lang="en-US" sz="3200" dirty="0">
              <a:solidFill>
                <a:schemeClr val="accent1"/>
              </a:solidFill>
            </a:endParaRPr>
          </a:p>
        </p:txBody>
      </p:sp>
      <p:sp>
        <p:nvSpPr>
          <p:cNvPr id="6" name="Photo Credit 1">
            <a:extLst>
              <a:ext uri="{FF2B5EF4-FFF2-40B4-BE49-F238E27FC236}">
                <a16:creationId xmlns:a16="http://schemas.microsoft.com/office/drawing/2014/main" id="{05EDA512-4FE5-A438-99B7-C211318385FB}"/>
              </a:ext>
            </a:extLst>
          </p:cNvPr>
          <p:cNvSpPr txBox="1"/>
          <p:nvPr/>
        </p:nvSpPr>
        <p:spPr>
          <a:xfrm>
            <a:off x="2285998" y="5576449"/>
            <a:ext cx="4572000" cy="215444"/>
          </a:xfrm>
          <a:prstGeom prst="rect">
            <a:avLst/>
          </a:prstGeom>
          <a:noFill/>
        </p:spPr>
        <p:txBody>
          <a:bodyPr wrap="square">
            <a:spAutoFit/>
          </a:bodyPr>
          <a:lstStyle/>
          <a:p>
            <a:pPr algn="ctr"/>
            <a:r>
              <a:rPr lang="en-US" sz="800" dirty="0"/>
              <a:t>Ian Alexander on Wikimedia Commons. "Symbiotic relationships."</a:t>
            </a:r>
          </a:p>
        </p:txBody>
      </p:sp>
      <p:pic>
        <p:nvPicPr>
          <p:cNvPr id="2" name="Content Placeholder 4" descr="A diagram describing the details of different forms of symbiosis. The diagram shows that mutualism is when both species benefit. Commensalism is when one species benefits, and the other is not affected. Neutralism is when neither species is affected. Parasitism is when one species benefits, and one species is harmed. Amensalism is when one species is harmed, and the other is not affected. Competition is when both species are harmed.">
            <a:extLst>
              <a:ext uri="{FF2B5EF4-FFF2-40B4-BE49-F238E27FC236}">
                <a16:creationId xmlns:a16="http://schemas.microsoft.com/office/drawing/2014/main" id="{21388E54-0A16-6794-7A2F-6FC6100C3612}"/>
              </a:ext>
            </a:extLst>
          </p:cNvPr>
          <p:cNvPicPr>
            <a:picLocks noGrp="1" noChangeAspect="1"/>
          </p:cNvPicPr>
          <p:nvPr>
            <p:ph idx="1"/>
          </p:nvPr>
        </p:nvPicPr>
        <p:blipFill>
          <a:blip r:embed="rId3"/>
          <a:srcRect l="14815" t="8666" r="12963" b="6030"/>
          <a:stretch/>
        </p:blipFill>
        <p:spPr>
          <a:xfrm>
            <a:off x="1295398" y="1276395"/>
            <a:ext cx="6553200" cy="4300054"/>
          </a:xfrm>
        </p:spPr>
      </p:pic>
    </p:spTree>
    <p:extLst>
      <p:ext uri="{BB962C8B-B14F-4D97-AF65-F5344CB8AC3E}">
        <p14:creationId xmlns:p14="http://schemas.microsoft.com/office/powerpoint/2010/main" val="1503348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082040"/>
          </a:xfrm>
        </p:spPr>
        <p:txBody>
          <a:bodyPr/>
          <a:lstStyle/>
          <a:p>
            <a:r>
              <a:rPr lang="en-US" dirty="0"/>
              <a:t>As a group, find examples of mutualism, commensalism, and parasitism in fungi.</a:t>
            </a:r>
          </a:p>
        </p:txBody>
      </p:sp>
    </p:spTree>
    <p:extLst>
      <p:ext uri="{BB962C8B-B14F-4D97-AF65-F5344CB8AC3E}">
        <p14:creationId xmlns:p14="http://schemas.microsoft.com/office/powerpoint/2010/main" val="1203097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 Parasites and Pathogens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1920240"/>
          </a:xfrm>
          <a:prstGeom prst="rect">
            <a:avLst/>
          </a:prstGeom>
        </p:spPr>
        <p:txBody>
          <a:bodyPr>
            <a:normAutofit fontScale="85000" lnSpcReduction="20000"/>
          </a:bodyPr>
          <a:lstStyle/>
          <a:p>
            <a:pPr marL="0" indent="0">
              <a:buNone/>
            </a:pPr>
            <a:r>
              <a:rPr lang="en-US" dirty="0"/>
              <a:t>As plant pathogen:</a:t>
            </a:r>
          </a:p>
          <a:p>
            <a:r>
              <a:rPr lang="en-US" dirty="0"/>
              <a:t>Cause tissue decay and eventual death to host</a:t>
            </a:r>
          </a:p>
          <a:p>
            <a:r>
              <a:rPr lang="en-US" dirty="0"/>
              <a:t>Spoil crops by producing potent toxins to damage and kill host</a:t>
            </a:r>
          </a:p>
          <a:p>
            <a:r>
              <a:rPr lang="en-US" dirty="0"/>
              <a:t>Responsible for food spoilage and rotting of stored crops</a:t>
            </a:r>
          </a:p>
        </p:txBody>
      </p:sp>
      <p:pic>
        <p:nvPicPr>
          <p:cNvPr id="2" name="Content Placeholder 6" descr="Four images showing the affects of fungal pathogens on fruits and plants">
            <a:extLst>
              <a:ext uri="{FF2B5EF4-FFF2-40B4-BE49-F238E27FC236}">
                <a16:creationId xmlns:a16="http://schemas.microsoft.com/office/drawing/2014/main" id="{1101BF5D-8446-8147-D3A1-3C039980501B}"/>
              </a:ext>
            </a:extLst>
          </p:cNvPr>
          <p:cNvPicPr>
            <a:picLocks noChangeAspect="1"/>
          </p:cNvPicPr>
          <p:nvPr/>
        </p:nvPicPr>
        <p:blipFill>
          <a:blip r:embed="rId2"/>
          <a:srcRect l="926" t="7000" r="926" b="54001"/>
          <a:stretch/>
        </p:blipFill>
        <p:spPr>
          <a:xfrm>
            <a:off x="517813" y="3293706"/>
            <a:ext cx="8077200" cy="1783080"/>
          </a:xfrm>
          <a:prstGeom prst="rect">
            <a:avLst/>
          </a:prstGeom>
        </p:spPr>
      </p:pic>
      <p:sp>
        <p:nvSpPr>
          <p:cNvPr id="4" name="Caption 1">
            <a:extLst>
              <a:ext uri="{FF2B5EF4-FFF2-40B4-BE49-F238E27FC236}">
                <a16:creationId xmlns:a16="http://schemas.microsoft.com/office/drawing/2014/main" id="{50760192-479D-A43D-491C-5523D539D94A}"/>
              </a:ext>
              <a:ext uri="{C183D7F6-B498-43B3-948B-1728B52AA6E4}">
                <adec:decorative xmlns:adec="http://schemas.microsoft.com/office/drawing/2017/decorative" val="0"/>
              </a:ext>
            </a:extLst>
          </p:cNvPr>
          <p:cNvSpPr txBox="1"/>
          <p:nvPr/>
        </p:nvSpPr>
        <p:spPr>
          <a:xfrm>
            <a:off x="358487" y="5063388"/>
            <a:ext cx="8489373" cy="954107"/>
          </a:xfrm>
          <a:prstGeom prst="rect">
            <a:avLst/>
          </a:prstGeom>
          <a:noFill/>
        </p:spPr>
        <p:txBody>
          <a:bodyPr wrap="square" rtlCol="0">
            <a:spAutoFit/>
          </a:bodyPr>
          <a:lstStyle/>
          <a:p>
            <a:pPr algn="ctr"/>
            <a:r>
              <a:rPr lang="en-US" sz="1400" b="1" dirty="0"/>
              <a:t>24.3 Figure 15: </a:t>
            </a:r>
            <a:r>
              <a:rPr lang="en-US" sz="1400" dirty="0"/>
              <a:t>Some fungal pathogens include (a) green mold on tangerines, (b) powdery mildew on a squash leaf, (c) stem rust on a wheat plant, and (d) grey rot on a grape cluster. In wet conditions, </a:t>
            </a:r>
            <a:r>
              <a:rPr lang="en-US" sz="1400" i="1" dirty="0"/>
              <a:t>Botrytis cinerea</a:t>
            </a:r>
            <a:r>
              <a:rPr lang="en-US" sz="1400" dirty="0"/>
              <a:t>, the fungus that causes grey rot, can destroy a grape crop. However, controlled infection of grapes by </a:t>
            </a:r>
            <a:r>
              <a:rPr lang="en-US" sz="1400" i="1" dirty="0"/>
              <a:t>Botrytis</a:t>
            </a:r>
            <a:r>
              <a:rPr lang="en-US" sz="1400" dirty="0"/>
              <a:t> results in noble rot, a condition that produces strong and much-prized dessert wines.</a:t>
            </a:r>
          </a:p>
        </p:txBody>
      </p:sp>
      <p:sp>
        <p:nvSpPr>
          <p:cNvPr id="5" name="Photo Credit 1">
            <a:extLst>
              <a:ext uri="{FF2B5EF4-FFF2-40B4-BE49-F238E27FC236}">
                <a16:creationId xmlns:a16="http://schemas.microsoft.com/office/drawing/2014/main" id="{08F49ABA-4961-1336-6ACE-0ADC6DDE96B2}"/>
              </a:ext>
            </a:extLst>
          </p:cNvPr>
          <p:cNvSpPr txBox="1"/>
          <p:nvPr/>
        </p:nvSpPr>
        <p:spPr>
          <a:xfrm>
            <a:off x="2270413" y="6055176"/>
            <a:ext cx="4572000" cy="584775"/>
          </a:xfrm>
          <a:prstGeom prst="rect">
            <a:avLst/>
          </a:prstGeom>
          <a:noFill/>
        </p:spPr>
        <p:txBody>
          <a:bodyPr wrap="square">
            <a:spAutoFit/>
          </a:bodyPr>
          <a:lstStyle/>
          <a:p>
            <a:pPr algn="ctr"/>
            <a:r>
              <a:rPr lang="en-US" sz="800" dirty="0"/>
              <a:t>Satirdan kahraman on Wikimedia Commons. "Mold tangerine."</a:t>
            </a:r>
          </a:p>
          <a:p>
            <a:pPr algn="ctr"/>
            <a:r>
              <a:rPr lang="en-US" sz="800" dirty="0"/>
              <a:t>Dmitry Brant on Wikimedia Commons. "Powdery mildew on squash leaf."</a:t>
            </a:r>
          </a:p>
          <a:p>
            <a:pPr algn="ctr"/>
            <a:r>
              <a:rPr lang="en-US" sz="800" dirty="0"/>
              <a:t>Yue Jin on Wikimedia Commons. "Stem rust."</a:t>
            </a:r>
          </a:p>
          <a:p>
            <a:pPr algn="ctr"/>
            <a:r>
              <a:rPr lang="en-US" sz="800" dirty="0"/>
              <a:t>Rob &amp; Lisa Meehan on Wikimedia Commons. "Grey rot on grapes."</a:t>
            </a:r>
          </a:p>
        </p:txBody>
      </p:sp>
    </p:spTree>
    <p:extLst>
      <p:ext uri="{BB962C8B-B14F-4D97-AF65-F5344CB8AC3E}">
        <p14:creationId xmlns:p14="http://schemas.microsoft.com/office/powerpoint/2010/main" val="825898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 Parasites and Pathogens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As plant pathogen:</a:t>
            </a:r>
          </a:p>
          <a:p>
            <a:pPr lvl="1"/>
            <a:r>
              <a:rPr lang="en-US" dirty="0"/>
              <a:t>Example: </a:t>
            </a:r>
            <a:r>
              <a:rPr lang="en-US" i="1" dirty="0"/>
              <a:t>Claviceps purpurea </a:t>
            </a:r>
            <a:endParaRPr lang="en-US" dirty="0"/>
          </a:p>
          <a:p>
            <a:pPr lvl="2"/>
            <a:r>
              <a:rPr lang="en-US" dirty="0"/>
              <a:t>Causes ergot (disease of cereal crops)</a:t>
            </a:r>
          </a:p>
          <a:p>
            <a:pPr lvl="2"/>
            <a:r>
              <a:rPr lang="en-US" dirty="0"/>
              <a:t>Reduces yield of cereals</a:t>
            </a:r>
          </a:p>
          <a:p>
            <a:pPr lvl="2"/>
            <a:r>
              <a:rPr lang="en-US" dirty="0"/>
              <a:t>Source of ergot's alkaloid toxin disease (ergotism)</a:t>
            </a:r>
          </a:p>
          <a:p>
            <a:pPr lvl="3"/>
            <a:r>
              <a:rPr lang="en-US" sz="2100" dirty="0"/>
              <a:t>Symptoms: Convulsions, hallucinations, gangrene, loss of milk in cattle</a:t>
            </a:r>
          </a:p>
          <a:p>
            <a:pPr lvl="3"/>
            <a:r>
              <a:rPr lang="en-US" sz="2100" dirty="0"/>
              <a:t>Active ingredient (lysergic acid), which is precursor to LSD</a:t>
            </a:r>
          </a:p>
          <a:p>
            <a:pPr lvl="1"/>
            <a:r>
              <a:rPr lang="en-US" dirty="0"/>
              <a:t>Example: Smuts, rusts, and powdery mildew</a:t>
            </a:r>
          </a:p>
          <a:p>
            <a:r>
              <a:rPr lang="en-US" b="1" dirty="0"/>
              <a:t>Aflatoxins</a:t>
            </a:r>
            <a:r>
              <a:rPr lang="en-US" dirty="0"/>
              <a:t>: toxic and carcinogenic compounds released by fungi of the genus </a:t>
            </a:r>
            <a:r>
              <a:rPr lang="en-US" i="1" dirty="0"/>
              <a:t>Aspergillus</a:t>
            </a:r>
          </a:p>
          <a:p>
            <a:pPr lvl="1"/>
            <a:r>
              <a:rPr lang="en-US" dirty="0"/>
              <a:t>Nuts and grains tainted by aflatoxins, causing recalls</a:t>
            </a:r>
          </a:p>
          <a:p>
            <a:pPr lvl="1"/>
            <a:r>
              <a:rPr lang="en-US" dirty="0"/>
              <a:t>Ruins producers and causes food shortages in developing countries</a:t>
            </a:r>
          </a:p>
        </p:txBody>
      </p:sp>
    </p:spTree>
    <p:extLst>
      <p:ext uri="{BB962C8B-B14F-4D97-AF65-F5344CB8AC3E}">
        <p14:creationId xmlns:p14="http://schemas.microsoft.com/office/powerpoint/2010/main" val="2542108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Ecological Roles of Fungi</a:t>
            </a:r>
            <a:endParaRPr lang="en-US" sz="3200" dirty="0">
              <a:solidFill>
                <a:schemeClr val="accent1"/>
              </a:solidFill>
            </a:endParaRPr>
          </a:p>
        </p:txBody>
      </p:sp>
      <p:sp>
        <p:nvSpPr>
          <p:cNvPr id="11267" name="Rectangle 3"/>
          <p:cNvSpPr>
            <a:spLocks noGrp="1"/>
          </p:cNvSpPr>
          <p:nvPr>
            <p:ph idx="1"/>
          </p:nvPr>
        </p:nvSpPr>
        <p:spPr>
          <a:xfrm>
            <a:off x="457200" y="1280160"/>
            <a:ext cx="8229600" cy="2606040"/>
          </a:xfrm>
          <a:prstGeom prst="rect">
            <a:avLst/>
          </a:prstGeom>
        </p:spPr>
        <p:txBody>
          <a:bodyPr>
            <a:normAutofit fontScale="85000" lnSpcReduction="20000"/>
          </a:bodyPr>
          <a:lstStyle/>
          <a:p>
            <a:r>
              <a:rPr lang="en-US" dirty="0"/>
              <a:t>Crucial role in balance of ecosystems</a:t>
            </a:r>
          </a:p>
          <a:p>
            <a:r>
              <a:rPr lang="en-US" dirty="0"/>
              <a:t>Colonize most habitats, preferring dark, moist conditions</a:t>
            </a:r>
          </a:p>
          <a:p>
            <a:r>
              <a:rPr lang="en-US" dirty="0"/>
              <a:t>Can thrive in hostile environments (e.g., tundra) because of symbiosis with photosynthetic organisms like algae to produce lichens</a:t>
            </a:r>
          </a:p>
          <a:p>
            <a:r>
              <a:rPr lang="en-US" dirty="0"/>
              <a:t>Act as major decomposers, breaking down organic matter with versatile metabolism</a:t>
            </a:r>
            <a:endParaRPr lang="en-US" dirty="0">
              <a:solidFill>
                <a:srgbClr val="0000FF"/>
              </a:solidFill>
            </a:endParaRPr>
          </a:p>
        </p:txBody>
      </p:sp>
      <p:sp>
        <p:nvSpPr>
          <p:cNvPr id="4" name="Caption 1">
            <a:extLst>
              <a:ext uri="{FF2B5EF4-FFF2-40B4-BE49-F238E27FC236}">
                <a16:creationId xmlns:a16="http://schemas.microsoft.com/office/drawing/2014/main" id="{13AE58A4-A7F6-46C5-71F8-6CB0F1A043BA}"/>
              </a:ext>
              <a:ext uri="{C183D7F6-B498-43B3-948B-1728B52AA6E4}">
                <adec:decorative xmlns:adec="http://schemas.microsoft.com/office/drawing/2017/decorative" val="0"/>
              </a:ext>
            </a:extLst>
          </p:cNvPr>
          <p:cNvSpPr txBox="1"/>
          <p:nvPr/>
        </p:nvSpPr>
        <p:spPr>
          <a:xfrm>
            <a:off x="211512" y="3748277"/>
            <a:ext cx="3048000" cy="1169551"/>
          </a:xfrm>
          <a:prstGeom prst="rect">
            <a:avLst/>
          </a:prstGeom>
          <a:noFill/>
        </p:spPr>
        <p:txBody>
          <a:bodyPr wrap="square" rtlCol="0">
            <a:spAutoFit/>
          </a:bodyPr>
          <a:lstStyle/>
          <a:p>
            <a:r>
              <a:rPr lang="en-US" sz="1400" b="1" dirty="0"/>
              <a:t>24.3 Figure 1: </a:t>
            </a:r>
            <a:r>
              <a:rPr lang="en-US" sz="1400" dirty="0"/>
              <a:t>(a) While mushrooms prefer moist soil, others, (b) such as the </a:t>
            </a:r>
            <a:r>
              <a:rPr lang="en-US" sz="1400" i="1" dirty="0"/>
              <a:t>Sarcodon</a:t>
            </a:r>
            <a:r>
              <a:rPr lang="en-US" sz="1400" dirty="0"/>
              <a:t> mushroom and the white </a:t>
            </a:r>
            <a:r>
              <a:rPr lang="en-US" sz="1400" i="1" dirty="0"/>
              <a:t>Cladina</a:t>
            </a:r>
            <a:r>
              <a:rPr lang="en-US" sz="1400" dirty="0"/>
              <a:t> lichen, can tolerate harsher ecosystems, like the tundra.</a:t>
            </a:r>
          </a:p>
        </p:txBody>
      </p:sp>
      <p:pic>
        <p:nvPicPr>
          <p:cNvPr id="2" name="Content Placeholder 6" descr="Two images: (a) is a group of mushrooms growing out of soil; (b) is a large mushroom growing out of a tougher surface.">
            <a:extLst>
              <a:ext uri="{FF2B5EF4-FFF2-40B4-BE49-F238E27FC236}">
                <a16:creationId xmlns:a16="http://schemas.microsoft.com/office/drawing/2014/main" id="{EE4AF96D-B756-40A0-57BB-EB1AEFBBB1A3}"/>
              </a:ext>
            </a:extLst>
          </p:cNvPr>
          <p:cNvPicPr>
            <a:picLocks noChangeAspect="1"/>
          </p:cNvPicPr>
          <p:nvPr/>
        </p:nvPicPr>
        <p:blipFill>
          <a:blip r:embed="rId2"/>
          <a:srcRect t="7000" b="19667"/>
          <a:stretch/>
        </p:blipFill>
        <p:spPr>
          <a:xfrm>
            <a:off x="3259512" y="3581400"/>
            <a:ext cx="5812504" cy="2368057"/>
          </a:xfrm>
          <a:prstGeom prst="rect">
            <a:avLst/>
          </a:prstGeom>
        </p:spPr>
      </p:pic>
      <p:sp>
        <p:nvSpPr>
          <p:cNvPr id="5" name="Photo Credit 1">
            <a:extLst>
              <a:ext uri="{FF2B5EF4-FFF2-40B4-BE49-F238E27FC236}">
                <a16:creationId xmlns:a16="http://schemas.microsoft.com/office/drawing/2014/main" id="{AA46A05E-F998-A7DD-2F72-5A481A86BA97}"/>
              </a:ext>
            </a:extLst>
          </p:cNvPr>
          <p:cNvSpPr txBox="1"/>
          <p:nvPr/>
        </p:nvSpPr>
        <p:spPr>
          <a:xfrm>
            <a:off x="2641399" y="6001432"/>
            <a:ext cx="3664225" cy="461665"/>
          </a:xfrm>
          <a:prstGeom prst="rect">
            <a:avLst/>
          </a:prstGeom>
          <a:noFill/>
        </p:spPr>
        <p:txBody>
          <a:bodyPr wrap="square">
            <a:spAutoFit/>
          </a:bodyPr>
          <a:lstStyle/>
          <a:p>
            <a:pPr algn="ctr"/>
            <a:r>
              <a:rPr lang="en-US" sz="800" dirty="0"/>
              <a:t>adege on Pixabay. "White mushrooms."</a:t>
            </a:r>
          </a:p>
          <a:p>
            <a:pPr algn="ctr"/>
            <a:r>
              <a:rPr lang="en-US" sz="800" dirty="0"/>
              <a:t>Western Arctic National Parklands on Wikimedia Commons. "</a:t>
            </a:r>
            <a:r>
              <a:rPr lang="en-US" sz="800" i="1" dirty="0"/>
              <a:t>Sarcodon </a:t>
            </a:r>
            <a:r>
              <a:rPr lang="en-US" sz="800" dirty="0"/>
              <a:t>mushroom in white </a:t>
            </a:r>
            <a:r>
              <a:rPr lang="en-US" sz="800" i="1" dirty="0"/>
              <a:t>Cladina</a:t>
            </a:r>
            <a:r>
              <a:rPr lang="en-US" sz="800" dirty="0"/>
              <a:t> lichen and crowberry."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and Human Parasites and Pathogens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b="1" dirty="0"/>
              <a:t>Mycoses</a:t>
            </a:r>
            <a:r>
              <a:rPr lang="en-US" dirty="0"/>
              <a:t>: (singular, </a:t>
            </a:r>
            <a:r>
              <a:rPr lang="en-US" i="1" dirty="0"/>
              <a:t>mycosis</a:t>
            </a:r>
            <a:r>
              <a:rPr lang="en-US" dirty="0"/>
              <a:t>) infectious diseases caused by fungi</a:t>
            </a:r>
          </a:p>
          <a:p>
            <a:pPr lvl="1"/>
            <a:r>
              <a:rPr lang="en-US" dirty="0"/>
              <a:t>Results from infection and direct damage due to growth and infiltration of fungus</a:t>
            </a:r>
          </a:p>
          <a:p>
            <a:pPr lvl="1"/>
            <a:r>
              <a:rPr lang="en-US" dirty="0"/>
              <a:t>Attack animals directly by colonizing and destroying tissues</a:t>
            </a:r>
          </a:p>
          <a:p>
            <a:r>
              <a:rPr lang="en-US" b="1" dirty="0"/>
              <a:t>Mycotoxicosis</a:t>
            </a:r>
            <a:r>
              <a:rPr lang="en-US" dirty="0"/>
              <a:t>: poisoning by a fungal toxin (mycotoxins) released in food</a:t>
            </a:r>
          </a:p>
          <a:p>
            <a:r>
              <a:rPr lang="en-US" b="1" dirty="0"/>
              <a:t>Mycetismus</a:t>
            </a:r>
            <a:r>
              <a:rPr lang="en-US" dirty="0"/>
              <a:t>: ingestion of toxins in poisonous mushrooms</a:t>
            </a:r>
          </a:p>
          <a:p>
            <a:r>
              <a:rPr lang="en-US" dirty="0"/>
              <a:t>Hypersensitivity to molds and spores can cause allergic reactions</a:t>
            </a:r>
          </a:p>
          <a:p>
            <a:r>
              <a:rPr lang="en-US" dirty="0"/>
              <a:t>Treatment:</a:t>
            </a:r>
          </a:p>
          <a:p>
            <a:pPr lvl="1"/>
            <a:r>
              <a:rPr lang="en-US" dirty="0"/>
              <a:t>Very difficult to treat because fungi are eukaryotes</a:t>
            </a:r>
          </a:p>
          <a:p>
            <a:pPr lvl="1"/>
            <a:r>
              <a:rPr lang="en-US" dirty="0"/>
              <a:t>Antibiotics only target prokaryotic cells</a:t>
            </a:r>
          </a:p>
          <a:p>
            <a:pPr lvl="1"/>
            <a:r>
              <a:rPr lang="en-US" dirty="0"/>
              <a:t>Compounds that kill fungi can also kill host</a:t>
            </a:r>
          </a:p>
        </p:txBody>
      </p:sp>
    </p:spTree>
    <p:extLst>
      <p:ext uri="{BB962C8B-B14F-4D97-AF65-F5344CB8AC3E}">
        <p14:creationId xmlns:p14="http://schemas.microsoft.com/office/powerpoint/2010/main" val="2654708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and Human Parasites and Pathogens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6096000" cy="4469485"/>
          </a:xfrm>
          <a:prstGeom prst="rect">
            <a:avLst/>
          </a:prstGeom>
        </p:spPr>
        <p:txBody>
          <a:bodyPr>
            <a:noAutofit/>
          </a:bodyPr>
          <a:lstStyle/>
          <a:p>
            <a:pPr marL="0" indent="0">
              <a:buNone/>
            </a:pPr>
            <a:r>
              <a:rPr lang="en-US" sz="2000" dirty="0"/>
              <a:t>Superficial mycoses:</a:t>
            </a:r>
          </a:p>
          <a:p>
            <a:r>
              <a:rPr lang="en-US" sz="2000" dirty="0"/>
              <a:t>On animal's skin (cutaneous mycoses)</a:t>
            </a:r>
          </a:p>
          <a:p>
            <a:r>
              <a:rPr lang="en-US" sz="2000" dirty="0"/>
              <a:t>Examples: </a:t>
            </a:r>
          </a:p>
          <a:p>
            <a:pPr lvl="1"/>
            <a:r>
              <a:rPr lang="en-US" sz="2000" dirty="0"/>
              <a:t>Decline in frog population caused (in part) by chytrid fungus </a:t>
            </a:r>
            <a:r>
              <a:rPr lang="en-US" sz="2000" i="1" dirty="0"/>
              <a:t>Batrachochytrium dendrobatidis</a:t>
            </a:r>
            <a:r>
              <a:rPr lang="en-US" sz="2000" dirty="0"/>
              <a:t> </a:t>
            </a:r>
          </a:p>
          <a:p>
            <a:pPr lvl="2"/>
            <a:r>
              <a:rPr lang="en-US" sz="2000" dirty="0"/>
              <a:t>Infects skin in frogs and interferes with cutaneous gaseous exchange (essential to amphibian survival)</a:t>
            </a:r>
          </a:p>
          <a:p>
            <a:pPr lvl="1"/>
            <a:r>
              <a:rPr lang="en-US" sz="2000" dirty="0"/>
              <a:t>White-nose syndrome</a:t>
            </a:r>
          </a:p>
          <a:p>
            <a:pPr lvl="2"/>
            <a:r>
              <a:rPr lang="en-US" sz="2000" dirty="0"/>
              <a:t>Appears as white ring around mouth of bat</a:t>
            </a:r>
          </a:p>
          <a:p>
            <a:pPr lvl="2"/>
            <a:r>
              <a:rPr lang="en-US" sz="2000" dirty="0"/>
              <a:t>Caused by cold-loving fungus </a:t>
            </a:r>
            <a:r>
              <a:rPr lang="en-US" sz="2000" i="1" dirty="0"/>
              <a:t>Pseudogymnoascus destructans</a:t>
            </a:r>
            <a:r>
              <a:rPr lang="en-US" sz="2000" dirty="0"/>
              <a:t> (disseminates deadly spores in caves where bats hibernate)</a:t>
            </a:r>
          </a:p>
        </p:txBody>
      </p:sp>
      <p:sp>
        <p:nvSpPr>
          <p:cNvPr id="4" name="Caption 1">
            <a:extLst>
              <a:ext uri="{FF2B5EF4-FFF2-40B4-BE49-F238E27FC236}">
                <a16:creationId xmlns:a16="http://schemas.microsoft.com/office/drawing/2014/main" id="{1EB3B86E-5027-7C72-87F7-8850A97D954A}"/>
              </a:ext>
              <a:ext uri="{C183D7F6-B498-43B3-948B-1728B52AA6E4}">
                <adec:decorative xmlns:adec="http://schemas.microsoft.com/office/drawing/2017/decorative" val="0"/>
              </a:ext>
            </a:extLst>
          </p:cNvPr>
          <p:cNvSpPr txBox="1"/>
          <p:nvPr/>
        </p:nvSpPr>
        <p:spPr>
          <a:xfrm>
            <a:off x="6829582" y="1393933"/>
            <a:ext cx="1676400" cy="307777"/>
          </a:xfrm>
          <a:prstGeom prst="rect">
            <a:avLst/>
          </a:prstGeom>
          <a:noFill/>
        </p:spPr>
        <p:txBody>
          <a:bodyPr wrap="square" rtlCol="0">
            <a:spAutoFit/>
          </a:bodyPr>
          <a:lstStyle/>
          <a:p>
            <a:pPr algn="ctr"/>
            <a:r>
              <a:rPr lang="en-US" sz="1400" b="1" dirty="0"/>
              <a:t>24.3 Figure 16</a:t>
            </a:r>
            <a:endParaRPr lang="en-US" sz="1400" dirty="0"/>
          </a:p>
        </p:txBody>
      </p:sp>
      <p:pic>
        <p:nvPicPr>
          <p:cNvPr id="2" name="Content Placeholder 6" descr="A photograph shows a bat with white fuzz around its mouth.">
            <a:extLst>
              <a:ext uri="{FF2B5EF4-FFF2-40B4-BE49-F238E27FC236}">
                <a16:creationId xmlns:a16="http://schemas.microsoft.com/office/drawing/2014/main" id="{2A7E8BE0-36C7-1B1F-BDA5-CA32D1D06D26}"/>
              </a:ext>
            </a:extLst>
          </p:cNvPr>
          <p:cNvPicPr>
            <a:picLocks noChangeAspect="1"/>
          </p:cNvPicPr>
          <p:nvPr/>
        </p:nvPicPr>
        <p:blipFill>
          <a:blip r:embed="rId2"/>
          <a:srcRect l="29630" t="7000" r="29630" b="6001"/>
          <a:stretch/>
        </p:blipFill>
        <p:spPr>
          <a:xfrm>
            <a:off x="6539370" y="1764144"/>
            <a:ext cx="2221615" cy="2635643"/>
          </a:xfrm>
          <a:prstGeom prst="rect">
            <a:avLst/>
          </a:prstGeom>
        </p:spPr>
      </p:pic>
      <p:sp>
        <p:nvSpPr>
          <p:cNvPr id="5" name="Photo Credit 1">
            <a:extLst>
              <a:ext uri="{FF2B5EF4-FFF2-40B4-BE49-F238E27FC236}">
                <a16:creationId xmlns:a16="http://schemas.microsoft.com/office/drawing/2014/main" id="{0826CE3A-6261-3D30-DD11-3D1CD01CA618}"/>
              </a:ext>
            </a:extLst>
          </p:cNvPr>
          <p:cNvSpPr txBox="1"/>
          <p:nvPr/>
        </p:nvSpPr>
        <p:spPr>
          <a:xfrm>
            <a:off x="6574579" y="4491227"/>
            <a:ext cx="2186406" cy="338554"/>
          </a:xfrm>
          <a:prstGeom prst="rect">
            <a:avLst/>
          </a:prstGeom>
          <a:noFill/>
        </p:spPr>
        <p:txBody>
          <a:bodyPr wrap="square">
            <a:spAutoFit/>
          </a:bodyPr>
          <a:lstStyle/>
          <a:p>
            <a:pPr algn="ctr"/>
            <a:r>
              <a:rPr lang="en-US" sz="800" dirty="0"/>
              <a:t>United States Fish and Wildlife Service on Wikimedia Commons. "White-nose syndrome."</a:t>
            </a:r>
          </a:p>
        </p:txBody>
      </p:sp>
    </p:spTree>
    <p:extLst>
      <p:ext uri="{BB962C8B-B14F-4D97-AF65-F5344CB8AC3E}">
        <p14:creationId xmlns:p14="http://schemas.microsoft.com/office/powerpoint/2010/main" val="901798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and Human Parasites and Pathogens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232945"/>
          </a:xfrm>
          <a:prstGeom prst="rect">
            <a:avLst/>
          </a:prstGeom>
        </p:spPr>
        <p:txBody>
          <a:bodyPr>
            <a:normAutofit fontScale="70000" lnSpcReduction="20000"/>
          </a:bodyPr>
          <a:lstStyle/>
          <a:p>
            <a:r>
              <a:rPr lang="en-US" dirty="0"/>
              <a:t>Superficial mycoses of epidermis, hair, and nails rarely spread to underlying tissue</a:t>
            </a:r>
          </a:p>
          <a:p>
            <a:pPr lvl="1"/>
            <a:r>
              <a:rPr lang="en-US" dirty="0"/>
              <a:t>Often misnamed "dermatophytes"</a:t>
            </a:r>
          </a:p>
          <a:p>
            <a:pPr lvl="1"/>
            <a:r>
              <a:rPr lang="en-US" dirty="0"/>
              <a:t>Also called ringworms (leave red ring on skin)</a:t>
            </a:r>
          </a:p>
          <a:p>
            <a:pPr lvl="1"/>
            <a:r>
              <a:rPr lang="en-US" dirty="0"/>
              <a:t>Secrete extracellular enzymes that break down keratin (protein in hair, skin, and nails), causing conditions like athlete's foot and jock itch</a:t>
            </a:r>
          </a:p>
          <a:p>
            <a:pPr lvl="1"/>
            <a:r>
              <a:rPr lang="en-US" dirty="0"/>
              <a:t>Treatment:</a:t>
            </a:r>
          </a:p>
          <a:p>
            <a:pPr lvl="2"/>
            <a:r>
              <a:rPr lang="en-US" sz="2600" dirty="0"/>
              <a:t>Usually with over-the-counter topical creams and powders</a:t>
            </a:r>
          </a:p>
          <a:p>
            <a:pPr lvl="2"/>
            <a:r>
              <a:rPr lang="en-US" sz="2600" dirty="0"/>
              <a:t>More persistent infections may need prescription oral medications</a:t>
            </a:r>
          </a:p>
          <a:p>
            <a:pPr lvl="2"/>
            <a:r>
              <a:rPr lang="en-US" sz="2600" dirty="0"/>
              <a:t>Antifungals target unique features of fungal cells (like cell wall)</a:t>
            </a:r>
          </a:p>
        </p:txBody>
      </p:sp>
      <p:sp>
        <p:nvSpPr>
          <p:cNvPr id="5" name="Caption 1">
            <a:extLst>
              <a:ext uri="{FF2B5EF4-FFF2-40B4-BE49-F238E27FC236}">
                <a16:creationId xmlns:a16="http://schemas.microsoft.com/office/drawing/2014/main" id="{7C9E1698-280A-B0F6-B5F3-FF8A3CE6A6BD}"/>
              </a:ext>
              <a:ext uri="{C183D7F6-B498-43B3-948B-1728B52AA6E4}">
                <adec:decorative xmlns:adec="http://schemas.microsoft.com/office/drawing/2017/decorative" val="0"/>
              </a:ext>
            </a:extLst>
          </p:cNvPr>
          <p:cNvSpPr txBox="1"/>
          <p:nvPr/>
        </p:nvSpPr>
        <p:spPr>
          <a:xfrm>
            <a:off x="171132" y="4430184"/>
            <a:ext cx="3332394" cy="1600438"/>
          </a:xfrm>
          <a:prstGeom prst="rect">
            <a:avLst/>
          </a:prstGeom>
          <a:noFill/>
        </p:spPr>
        <p:txBody>
          <a:bodyPr wrap="square" rtlCol="0">
            <a:spAutoFit/>
          </a:bodyPr>
          <a:lstStyle/>
          <a:p>
            <a:r>
              <a:rPr lang="en-US" sz="1400" b="1" dirty="0"/>
              <a:t>24.3 Figure 17: </a:t>
            </a:r>
            <a:r>
              <a:rPr lang="en-US" sz="1400" dirty="0"/>
              <a:t>(a) Ringworm presents as a red ring on skin. (b) </a:t>
            </a:r>
            <a:r>
              <a:rPr lang="en-US" sz="1400" i="1" dirty="0"/>
              <a:t>Trichophyton mariatii</a:t>
            </a:r>
            <a:r>
              <a:rPr lang="en-US" sz="1400" dirty="0"/>
              <a:t>, shown in this bright field light micrograph, causes superficial mycoses on the scalp and skin. (c) </a:t>
            </a:r>
            <a:r>
              <a:rPr lang="en-US" sz="1400" i="1" dirty="0"/>
              <a:t>Histoplasma capsulatum </a:t>
            </a:r>
            <a:r>
              <a:rPr lang="en-US" sz="1400" dirty="0"/>
              <a:t>is an ascomycete that infects airways and causes symptoms similar to influenza.</a:t>
            </a:r>
          </a:p>
        </p:txBody>
      </p:sp>
      <p:pic>
        <p:nvPicPr>
          <p:cNvPr id="2" name="Content Placeholder 4" descr="Three images showing fungi that cause superficial mycoses. Image (a) shows a red ring on human skin. Image (b) shows a micrograph of T. mariatii with dozens of pink rods. Image (c) shows a micrograph of two multicolored circles with pink circles on the edges of them.">
            <a:extLst>
              <a:ext uri="{FF2B5EF4-FFF2-40B4-BE49-F238E27FC236}">
                <a16:creationId xmlns:a16="http://schemas.microsoft.com/office/drawing/2014/main" id="{2015CDC3-0B63-9A51-5DA7-9EE768853FD2}"/>
              </a:ext>
            </a:extLst>
          </p:cNvPr>
          <p:cNvPicPr>
            <a:picLocks noChangeAspect="1"/>
          </p:cNvPicPr>
          <p:nvPr/>
        </p:nvPicPr>
        <p:blipFill>
          <a:blip r:embed="rId2"/>
          <a:srcRect l="926" t="7000" r="926" b="43001"/>
          <a:stretch/>
        </p:blipFill>
        <p:spPr>
          <a:xfrm>
            <a:off x="3470031" y="4424322"/>
            <a:ext cx="5566241" cy="1575351"/>
          </a:xfrm>
          <a:prstGeom prst="rect">
            <a:avLst/>
          </a:prstGeom>
        </p:spPr>
      </p:pic>
      <p:sp>
        <p:nvSpPr>
          <p:cNvPr id="6" name="Photo Credit 1">
            <a:extLst>
              <a:ext uri="{FF2B5EF4-FFF2-40B4-BE49-F238E27FC236}">
                <a16:creationId xmlns:a16="http://schemas.microsoft.com/office/drawing/2014/main" id="{F950AF70-A98F-C2D6-FC71-196A7A98DBF4}"/>
              </a:ext>
            </a:extLst>
          </p:cNvPr>
          <p:cNvSpPr txBox="1"/>
          <p:nvPr/>
        </p:nvSpPr>
        <p:spPr>
          <a:xfrm>
            <a:off x="2286000" y="6014050"/>
            <a:ext cx="4572000" cy="461665"/>
          </a:xfrm>
          <a:prstGeom prst="rect">
            <a:avLst/>
          </a:prstGeom>
          <a:noFill/>
        </p:spPr>
        <p:txBody>
          <a:bodyPr wrap="square">
            <a:spAutoFit/>
          </a:bodyPr>
          <a:lstStyle/>
          <a:p>
            <a:pPr algn="ctr"/>
            <a:r>
              <a:rPr lang="en-US" sz="800" dirty="0"/>
              <a:t>Asurnipal on Wikimedia Commons. "Ringworm infection."</a:t>
            </a:r>
          </a:p>
          <a:p>
            <a:pPr algn="ctr"/>
            <a:r>
              <a:rPr lang="en-US" sz="800" dirty="0"/>
              <a:t>CDC on Wikimedia Commons. "</a:t>
            </a:r>
            <a:r>
              <a:rPr lang="en-US" sz="800" i="1" dirty="0"/>
              <a:t>Trichophyton mariatii</a:t>
            </a:r>
            <a:r>
              <a:rPr lang="en-US" sz="800" dirty="0"/>
              <a:t>."</a:t>
            </a:r>
          </a:p>
          <a:p>
            <a:pPr algn="ctr"/>
            <a:r>
              <a:rPr lang="en-US" sz="800" dirty="0"/>
              <a:t>AJC1 on Wikimedia Commons. "</a:t>
            </a:r>
            <a:r>
              <a:rPr lang="en-US" sz="800" i="1" dirty="0"/>
              <a:t>Histoplasma capsulatum</a:t>
            </a:r>
            <a:r>
              <a:rPr lang="en-US" sz="800" dirty="0"/>
              <a:t>."</a:t>
            </a:r>
          </a:p>
        </p:txBody>
      </p:sp>
    </p:spTree>
    <p:extLst>
      <p:ext uri="{BB962C8B-B14F-4D97-AF65-F5344CB8AC3E}">
        <p14:creationId xmlns:p14="http://schemas.microsoft.com/office/powerpoint/2010/main" val="2242149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and Human Parasites and Pathogens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marL="0" indent="0">
              <a:buNone/>
            </a:pPr>
            <a:r>
              <a:rPr lang="en-US" sz="2200" dirty="0"/>
              <a:t>Systemic mycoses:</a:t>
            </a:r>
          </a:p>
          <a:p>
            <a:r>
              <a:rPr lang="en-US" sz="2200" dirty="0"/>
              <a:t>Spread to internal organs through respiratory system</a:t>
            </a:r>
          </a:p>
          <a:p>
            <a:r>
              <a:rPr lang="en-US" sz="2200" dirty="0"/>
              <a:t>Example: </a:t>
            </a:r>
          </a:p>
          <a:p>
            <a:pPr lvl="1"/>
            <a:r>
              <a:rPr lang="en-US" sz="2200" dirty="0"/>
              <a:t>Coccidioidomycosis (valley fever)</a:t>
            </a:r>
          </a:p>
          <a:p>
            <a:pPr lvl="2"/>
            <a:r>
              <a:rPr lang="en-US" sz="2200" dirty="0"/>
              <a:t>Resides in dust, and once inhaled, spores develop in lungs and cause symptoms like tuberculosis</a:t>
            </a:r>
          </a:p>
          <a:p>
            <a:pPr lvl="1"/>
            <a:r>
              <a:rPr lang="en-US" sz="2200" dirty="0"/>
              <a:t>Histoplasmosis</a:t>
            </a:r>
          </a:p>
          <a:p>
            <a:pPr lvl="2"/>
            <a:r>
              <a:rPr lang="en-US" sz="2200" dirty="0"/>
              <a:t>Caused by </a:t>
            </a:r>
            <a:r>
              <a:rPr lang="en-US" sz="2200" i="1" dirty="0"/>
              <a:t>Histoplasma capsulatum</a:t>
            </a:r>
            <a:endParaRPr lang="en-US" sz="2200" dirty="0"/>
          </a:p>
          <a:p>
            <a:pPr lvl="1"/>
            <a:r>
              <a:rPr lang="en-US" sz="2200" dirty="0"/>
              <a:t>Grows as yeast in human host, causing pulmonary infections and swelling of membranes of brain and spinal cord</a:t>
            </a:r>
          </a:p>
          <a:p>
            <a:pPr lvl="1"/>
            <a:r>
              <a:rPr lang="en-US" sz="2200" dirty="0"/>
              <a:t>Treatment requires antifungal medication with serious side effects</a:t>
            </a:r>
          </a:p>
        </p:txBody>
      </p:sp>
    </p:spTree>
    <p:extLst>
      <p:ext uri="{BB962C8B-B14F-4D97-AF65-F5344CB8AC3E}">
        <p14:creationId xmlns:p14="http://schemas.microsoft.com/office/powerpoint/2010/main" val="1394091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and Human Parasites and Pathogens</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sz="2400" dirty="0"/>
              <a:t>Opportunistic mycoses:</a:t>
            </a:r>
          </a:p>
          <a:p>
            <a:r>
              <a:rPr lang="en-US" sz="2400" dirty="0"/>
              <a:t>Caused by fungi with low inherent virulence (do not generally cause disease in humans)</a:t>
            </a:r>
          </a:p>
          <a:p>
            <a:r>
              <a:rPr lang="en-US" sz="2400" dirty="0"/>
              <a:t>Can develop into infection in people with compromised immune systems (such as patients in late stages of AIDS)</a:t>
            </a:r>
          </a:p>
          <a:p>
            <a:r>
              <a:rPr lang="en-US" sz="2400" dirty="0"/>
              <a:t>Example: Yeast </a:t>
            </a:r>
            <a:r>
              <a:rPr lang="en-US" sz="2400" i="1" dirty="0"/>
              <a:t>Candida </a:t>
            </a:r>
            <a:r>
              <a:rPr lang="en-US" sz="2400" dirty="0"/>
              <a:t>sp.</a:t>
            </a:r>
          </a:p>
          <a:p>
            <a:pPr lvl="1"/>
            <a:r>
              <a:rPr lang="en-US" sz="2400" dirty="0"/>
              <a:t>Naturally occurring on and in humans</a:t>
            </a:r>
          </a:p>
          <a:p>
            <a:pPr lvl="1"/>
            <a:r>
              <a:rPr lang="en-US" sz="2400" dirty="0"/>
              <a:t>Can grow unchecked and infect vagina or mouth (oral thrush) if pH of surrounding environment, person's immune defenses, or normal population of bacteria are altered</a:t>
            </a:r>
          </a:p>
          <a:p>
            <a:r>
              <a:rPr lang="en-US" sz="2400" dirty="0"/>
              <a:t>A type of systemic mycoses (include any mycoses caused by pathogenic fungi or opportunistic fungi)</a:t>
            </a:r>
          </a:p>
          <a:p>
            <a:r>
              <a:rPr lang="en-US" sz="2400" dirty="0"/>
              <a:t>Opportunistic mycoses only caused by opportunistic fungi</a:t>
            </a:r>
          </a:p>
        </p:txBody>
      </p:sp>
    </p:spTree>
    <p:extLst>
      <p:ext uri="{BB962C8B-B14F-4D97-AF65-F5344CB8AC3E}">
        <p14:creationId xmlns:p14="http://schemas.microsoft.com/office/powerpoint/2010/main" val="2881917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Systemic and Opportunistic Mycoses</a:t>
            </a:r>
          </a:p>
        </p:txBody>
      </p:sp>
      <p:graphicFrame>
        <p:nvGraphicFramePr>
          <p:cNvPr id="4" name="Content Placeholder 3" descr="Table describing systemic and opportunistic mycoses. The definition of systemic mycoses is deep infections caused by opportunistic and primary fungal pathogens. The agent for systemic mycoses is opportunistic or primary fungal pathogens, and the host is a health or immunocompromised host. The definition for opportunistic mycoses is a type of systemic mycoses caused by normal flora that become opportunistic in immunocompromised patients. The agent for opportunistic mycoses is opportunistic fungal pathogens, and the host is an immunocompromised host.">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3325261312"/>
              </p:ext>
            </p:extLst>
          </p:nvPr>
        </p:nvGraphicFramePr>
        <p:xfrm>
          <a:off x="457200" y="1279524"/>
          <a:ext cx="8229600" cy="2807335"/>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1522627793"/>
                    </a:ext>
                  </a:extLst>
                </a:gridCol>
                <a:gridCol w="3124200">
                  <a:extLst>
                    <a:ext uri="{9D8B030D-6E8A-4147-A177-3AD203B41FA5}">
                      <a16:colId xmlns:a16="http://schemas.microsoft.com/office/drawing/2014/main" val="4293862904"/>
                    </a:ext>
                  </a:extLst>
                </a:gridCol>
                <a:gridCol w="3962400">
                  <a:extLst>
                    <a:ext uri="{9D8B030D-6E8A-4147-A177-3AD203B41FA5}">
                      <a16:colId xmlns:a16="http://schemas.microsoft.com/office/drawing/2014/main" val="1570581887"/>
                    </a:ext>
                  </a:extLst>
                </a:gridCol>
              </a:tblGrid>
              <a:tr h="612775">
                <a:tc>
                  <a:txBody>
                    <a:bodyPr/>
                    <a:lstStyle/>
                    <a:p>
                      <a:pPr algn="l"/>
                      <a:endParaRPr lang="en-IN" b="0" dirty="0">
                        <a:solidFill>
                          <a:schemeClr val="bg1"/>
                        </a:solidFill>
                        <a:effectLst/>
                        <a:latin typeface="+mn-lt"/>
                      </a:endParaRPr>
                    </a:p>
                  </a:txBody>
                  <a:tcPr anchor="ctr"/>
                </a:tc>
                <a:tc>
                  <a:txBody>
                    <a:bodyPr/>
                    <a:lstStyle/>
                    <a:p>
                      <a:pPr algn="l"/>
                      <a:r>
                        <a:rPr lang="en-IN" b="0" dirty="0">
                          <a:solidFill>
                            <a:schemeClr val="bg1"/>
                          </a:solidFill>
                          <a:effectLst/>
                          <a:latin typeface="+mn-lt"/>
                        </a:rPr>
                        <a:t>Systemic Mycoses</a:t>
                      </a:r>
                    </a:p>
                  </a:txBody>
                  <a:tcPr anchor="ctr"/>
                </a:tc>
                <a:tc>
                  <a:txBody>
                    <a:bodyPr/>
                    <a:lstStyle/>
                    <a:p>
                      <a:pPr algn="l"/>
                      <a:r>
                        <a:rPr lang="en-IN" b="0" dirty="0">
                          <a:solidFill>
                            <a:schemeClr val="bg1"/>
                          </a:solidFill>
                          <a:effectLst/>
                          <a:latin typeface="+mn-lt"/>
                        </a:rPr>
                        <a:t>Opportunistic Mycoses</a:t>
                      </a:r>
                    </a:p>
                  </a:txBody>
                  <a:tcPr anchor="ctr"/>
                </a:tc>
                <a:extLst>
                  <a:ext uri="{0D108BD9-81ED-4DB2-BD59-A6C34878D82A}">
                    <a16:rowId xmlns:a16="http://schemas.microsoft.com/office/drawing/2014/main" val="1420373151"/>
                  </a:ext>
                </a:extLst>
              </a:tr>
              <a:tr h="612775">
                <a:tc>
                  <a:txBody>
                    <a:bodyPr/>
                    <a:lstStyle/>
                    <a:p>
                      <a:r>
                        <a:rPr lang="en-IN" b="1" dirty="0">
                          <a:solidFill>
                            <a:srgbClr val="1F497D"/>
                          </a:solidFill>
                          <a:effectLst/>
                          <a:latin typeface="+mn-lt"/>
                        </a:rPr>
                        <a:t>Definition</a:t>
                      </a:r>
                    </a:p>
                  </a:txBody>
                  <a:tcPr anchor="ctr"/>
                </a:tc>
                <a:tc>
                  <a:txBody>
                    <a:bodyPr/>
                    <a:lstStyle/>
                    <a:p>
                      <a:r>
                        <a:rPr lang="en-US" b="0" dirty="0">
                          <a:solidFill>
                            <a:srgbClr val="1F497D"/>
                          </a:solidFill>
                          <a:effectLst/>
                          <a:latin typeface="+mn-lt"/>
                        </a:rPr>
                        <a:t>deep infections caused by opportunistic and primary fungal pathogens</a:t>
                      </a:r>
                      <a:endParaRPr lang="en-IN" b="0" dirty="0">
                        <a:solidFill>
                          <a:srgbClr val="1F497D"/>
                        </a:solidFill>
                        <a:effectLst/>
                        <a:latin typeface="+mn-lt"/>
                      </a:endParaRPr>
                    </a:p>
                  </a:txBody>
                  <a:tcPr anchor="ctr"/>
                </a:tc>
                <a:tc>
                  <a:txBody>
                    <a:bodyPr/>
                    <a:lstStyle/>
                    <a:p>
                      <a:r>
                        <a:rPr lang="en-US" b="0" dirty="0">
                          <a:solidFill>
                            <a:srgbClr val="1F497D"/>
                          </a:solidFill>
                          <a:effectLst/>
                          <a:latin typeface="+mn-lt"/>
                        </a:rPr>
                        <a:t>type of systemic mycoses caused by normal flora that become opportunistic in immunocompromised patients</a:t>
                      </a:r>
                      <a:endParaRPr lang="en-IN" b="0" dirty="0">
                        <a:solidFill>
                          <a:srgbClr val="1F497D"/>
                        </a:solidFill>
                        <a:effectLst/>
                        <a:latin typeface="+mn-lt"/>
                      </a:endParaRPr>
                    </a:p>
                  </a:txBody>
                  <a:tcPr anchor="ctr"/>
                </a:tc>
                <a:extLst>
                  <a:ext uri="{0D108BD9-81ED-4DB2-BD59-A6C34878D82A}">
                    <a16:rowId xmlns:a16="http://schemas.microsoft.com/office/drawing/2014/main" val="3412931234"/>
                  </a:ext>
                </a:extLst>
              </a:tr>
              <a:tr h="612775">
                <a:tc>
                  <a:txBody>
                    <a:bodyPr/>
                    <a:lstStyle/>
                    <a:p>
                      <a:r>
                        <a:rPr lang="en-IN" b="1" dirty="0">
                          <a:solidFill>
                            <a:srgbClr val="1F497D"/>
                          </a:solidFill>
                          <a:effectLst/>
                          <a:latin typeface="+mn-lt"/>
                        </a:rPr>
                        <a:t>Agent</a:t>
                      </a:r>
                    </a:p>
                  </a:txBody>
                  <a:tcPr anchor="ctr"/>
                </a:tc>
                <a:tc>
                  <a:txBody>
                    <a:bodyPr/>
                    <a:lstStyle/>
                    <a:p>
                      <a:r>
                        <a:rPr lang="en-US" b="0" dirty="0">
                          <a:solidFill>
                            <a:srgbClr val="1F497D"/>
                          </a:solidFill>
                          <a:effectLst/>
                          <a:latin typeface="+mn-lt"/>
                        </a:rPr>
                        <a:t>opportunistic or primary fungal pathogens</a:t>
                      </a:r>
                      <a:endParaRPr lang="en-IN" b="0" dirty="0">
                        <a:solidFill>
                          <a:srgbClr val="1F497D"/>
                        </a:solidFill>
                        <a:effectLst/>
                        <a:latin typeface="+mn-lt"/>
                      </a:endParaRPr>
                    </a:p>
                  </a:txBody>
                  <a:tcPr anchor="ctr"/>
                </a:tc>
                <a:tc>
                  <a:txBody>
                    <a:bodyPr/>
                    <a:lstStyle/>
                    <a:p>
                      <a:r>
                        <a:rPr lang="en-IN" b="0" dirty="0">
                          <a:solidFill>
                            <a:srgbClr val="1F497D"/>
                          </a:solidFill>
                          <a:effectLst/>
                          <a:latin typeface="+mn-lt"/>
                        </a:rPr>
                        <a:t>opportunistic fungal pathogens</a:t>
                      </a:r>
                    </a:p>
                  </a:txBody>
                  <a:tcPr anchor="ctr"/>
                </a:tc>
                <a:extLst>
                  <a:ext uri="{0D108BD9-81ED-4DB2-BD59-A6C34878D82A}">
                    <a16:rowId xmlns:a16="http://schemas.microsoft.com/office/drawing/2014/main" val="1548708678"/>
                  </a:ext>
                </a:extLst>
              </a:tr>
              <a:tr h="612775">
                <a:tc>
                  <a:txBody>
                    <a:bodyPr/>
                    <a:lstStyle/>
                    <a:p>
                      <a:r>
                        <a:rPr lang="en-IN" b="1" dirty="0">
                          <a:solidFill>
                            <a:srgbClr val="1F497D"/>
                          </a:solidFill>
                          <a:effectLst/>
                          <a:latin typeface="+mn-lt"/>
                        </a:rPr>
                        <a:t>Host</a:t>
                      </a:r>
                    </a:p>
                  </a:txBody>
                  <a:tcPr anchor="ctr"/>
                </a:tc>
                <a:tc>
                  <a:txBody>
                    <a:bodyPr/>
                    <a:lstStyle/>
                    <a:p>
                      <a:r>
                        <a:rPr lang="en-IN" b="0" dirty="0">
                          <a:solidFill>
                            <a:srgbClr val="1F497D"/>
                          </a:solidFill>
                          <a:effectLst/>
                          <a:latin typeface="+mn-lt"/>
                        </a:rPr>
                        <a:t>healthy or immunocompromised host</a:t>
                      </a:r>
                    </a:p>
                  </a:txBody>
                  <a:tcPr anchor="ctr"/>
                </a:tc>
                <a:tc>
                  <a:txBody>
                    <a:bodyPr/>
                    <a:lstStyle/>
                    <a:p>
                      <a:r>
                        <a:rPr lang="en-IN" b="0" dirty="0">
                          <a:solidFill>
                            <a:srgbClr val="1F497D"/>
                          </a:solidFill>
                          <a:effectLst/>
                          <a:latin typeface="+mn-lt"/>
                        </a:rPr>
                        <a:t>immunocompromised host</a:t>
                      </a:r>
                    </a:p>
                  </a:txBody>
                  <a:tcPr anchor="ctr"/>
                </a:tc>
                <a:extLst>
                  <a:ext uri="{0D108BD9-81ED-4DB2-BD59-A6C34878D82A}">
                    <a16:rowId xmlns:a16="http://schemas.microsoft.com/office/drawing/2014/main" val="2157668464"/>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and Human Parasites and Pathogens</a:t>
            </a:r>
            <a:r>
              <a:rPr lang="en-US" sz="1400" baseline="-25000" dirty="0"/>
              <a:t>6</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Mycetismus:</a:t>
            </a:r>
          </a:p>
          <a:p>
            <a:r>
              <a:rPr lang="en-US" dirty="0"/>
              <a:t>Occur when poisonous mushrooms are eaten</a:t>
            </a:r>
          </a:p>
          <a:p>
            <a:r>
              <a:rPr lang="en-US" dirty="0"/>
              <a:t>Causes human fatalities during mushroom-picking season</a:t>
            </a:r>
          </a:p>
          <a:p>
            <a:r>
              <a:rPr lang="en-US" dirty="0"/>
              <a:t>Edible fruiting bodies resemble highly poisonous ones</a:t>
            </a:r>
          </a:p>
        </p:txBody>
      </p:sp>
    </p:spTree>
    <p:extLst>
      <p:ext uri="{BB962C8B-B14F-4D97-AF65-F5344CB8AC3E}">
        <p14:creationId xmlns:p14="http://schemas.microsoft.com/office/powerpoint/2010/main" val="3763941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3</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4053840"/>
          </a:xfrm>
        </p:spPr>
        <p:txBody>
          <a:bodyPr>
            <a:normAutofit fontScale="77500" lnSpcReduction="20000"/>
          </a:bodyPr>
          <a:lstStyle/>
          <a:p>
            <a:r>
              <a:rPr lang="en-US" sz="3600" dirty="0"/>
              <a:t>Dutch Elm Disease</a:t>
            </a:r>
          </a:p>
          <a:p>
            <a:r>
              <a:rPr lang="en-US" dirty="0"/>
              <a:t>Dutch elm disease is a fungal infestation that affects many species of elm (</a:t>
            </a:r>
            <a:r>
              <a:rPr lang="en-US" i="1" dirty="0"/>
              <a:t>Ulmus</a:t>
            </a:r>
            <a:r>
              <a:rPr lang="en-US" dirty="0"/>
              <a:t>) in North America. The fungus infects the vascular system of the tree, which blocks water flow within the plant and mimics drought stress. Accidently introduced to the United States in the early 1930s, it decimated American elm shade trees across the continent. It is caused by the fungus </a:t>
            </a:r>
            <a:r>
              <a:rPr lang="en-US" i="1" dirty="0"/>
              <a:t>Ophiostoma ulmi</a:t>
            </a:r>
            <a:r>
              <a:rPr lang="en-US" dirty="0"/>
              <a:t>. The elm bark beetle acts as a vector and transmits the disease from tree to tree. Many European and Asiatic elms are less susceptible to the disease than American elms. Working with your group members, research why European and Asiatic elms are less affected by Dutch Elm disease than are American elm trees. What mechanisms do they have to protect against infection? Is there any evidence that some American elms have similar mechanisms? Prepare a short report describing your findings.</a:t>
            </a:r>
          </a:p>
        </p:txBody>
      </p:sp>
    </p:spTree>
    <p:extLst>
      <p:ext uri="{BB962C8B-B14F-4D97-AF65-F5344CB8AC3E}">
        <p14:creationId xmlns:p14="http://schemas.microsoft.com/office/powerpoint/2010/main" val="2062827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Importance of Fungi in Human Life</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5486400" cy="4557933"/>
          </a:xfrm>
          <a:prstGeom prst="rect">
            <a:avLst/>
          </a:prstGeom>
        </p:spPr>
        <p:txBody>
          <a:bodyPr>
            <a:normAutofit fontScale="85000" lnSpcReduction="20000"/>
          </a:bodyPr>
          <a:lstStyle/>
          <a:p>
            <a:r>
              <a:rPr lang="en-US" dirty="0"/>
              <a:t>Influence well-being of human populations as part of nutrient cycle in ecosystems</a:t>
            </a:r>
          </a:p>
          <a:p>
            <a:r>
              <a:rPr lang="en-US" dirty="0"/>
              <a:t>As animal pathogens:</a:t>
            </a:r>
          </a:p>
          <a:p>
            <a:pPr lvl="1"/>
            <a:r>
              <a:rPr lang="en-US" dirty="0"/>
              <a:t>Help control population of damaging pests</a:t>
            </a:r>
          </a:p>
          <a:p>
            <a:pPr lvl="1"/>
            <a:r>
              <a:rPr lang="en-US" dirty="0"/>
              <a:t>Specific to insects they attack and do not infect other animals or plants</a:t>
            </a:r>
          </a:p>
          <a:p>
            <a:pPr lvl="1"/>
            <a:r>
              <a:rPr lang="en-US" dirty="0"/>
              <a:t>Potential microbial insecticides</a:t>
            </a:r>
          </a:p>
          <a:p>
            <a:pPr lvl="2"/>
            <a:r>
              <a:rPr lang="en-US" sz="2600" dirty="0"/>
              <a:t>Example: </a:t>
            </a:r>
            <a:r>
              <a:rPr lang="en-US" sz="2600" i="1" dirty="0"/>
              <a:t>Beauveria bassiana </a:t>
            </a:r>
            <a:r>
              <a:rPr lang="en-US" sz="2600" dirty="0"/>
              <a:t>being tested as possible biological control agent for emerald ash borer (beetle that feeds on ash trees)</a:t>
            </a:r>
          </a:p>
        </p:txBody>
      </p:sp>
      <p:sp>
        <p:nvSpPr>
          <p:cNvPr id="4" name="Caption 1">
            <a:extLst>
              <a:ext uri="{FF2B5EF4-FFF2-40B4-BE49-F238E27FC236}">
                <a16:creationId xmlns:a16="http://schemas.microsoft.com/office/drawing/2014/main" id="{3AD75BD6-0753-C5F2-E6F2-A110631A05CD}"/>
              </a:ext>
              <a:ext uri="{C183D7F6-B498-43B3-948B-1728B52AA6E4}">
                <adec:decorative xmlns:adec="http://schemas.microsoft.com/office/drawing/2017/decorative" val="0"/>
              </a:ext>
            </a:extLst>
          </p:cNvPr>
          <p:cNvSpPr txBox="1"/>
          <p:nvPr/>
        </p:nvSpPr>
        <p:spPr>
          <a:xfrm>
            <a:off x="5571067" y="1529649"/>
            <a:ext cx="3733800" cy="307777"/>
          </a:xfrm>
          <a:prstGeom prst="rect">
            <a:avLst/>
          </a:prstGeom>
          <a:noFill/>
        </p:spPr>
        <p:txBody>
          <a:bodyPr wrap="square" rtlCol="0">
            <a:spAutoFit/>
          </a:bodyPr>
          <a:lstStyle/>
          <a:p>
            <a:pPr algn="ctr"/>
            <a:r>
              <a:rPr lang="en-US" sz="1400" b="1" dirty="0"/>
              <a:t>24.3 Figure 18</a:t>
            </a:r>
            <a:endParaRPr lang="en-US" sz="1400" dirty="0"/>
          </a:p>
        </p:txBody>
      </p:sp>
      <p:pic>
        <p:nvPicPr>
          <p:cNvPr id="2" name="Content Placeholder 4" descr="A photograph shows an inset with white fuzz growing on it.">
            <a:extLst>
              <a:ext uri="{FF2B5EF4-FFF2-40B4-BE49-F238E27FC236}">
                <a16:creationId xmlns:a16="http://schemas.microsoft.com/office/drawing/2014/main" id="{BA2F336E-1BF7-1018-55E0-C6D966D8EE1A}"/>
              </a:ext>
            </a:extLst>
          </p:cNvPr>
          <p:cNvPicPr>
            <a:picLocks noChangeAspect="1"/>
          </p:cNvPicPr>
          <p:nvPr/>
        </p:nvPicPr>
        <p:blipFill>
          <a:blip r:embed="rId2"/>
          <a:srcRect l="14816" t="8666" r="12961" b="6000"/>
          <a:stretch/>
        </p:blipFill>
        <p:spPr>
          <a:xfrm>
            <a:off x="5870807" y="1837426"/>
            <a:ext cx="3134320" cy="2057400"/>
          </a:xfrm>
          <a:prstGeom prst="rect">
            <a:avLst/>
          </a:prstGeom>
        </p:spPr>
      </p:pic>
    </p:spTree>
    <p:extLst>
      <p:ext uri="{BB962C8B-B14F-4D97-AF65-F5344CB8AC3E}">
        <p14:creationId xmlns:p14="http://schemas.microsoft.com/office/powerpoint/2010/main" val="1771950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Importance of Fungi in Human Life</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529840"/>
          </a:xfrm>
          <a:prstGeom prst="rect">
            <a:avLst/>
          </a:prstGeom>
        </p:spPr>
        <p:txBody>
          <a:bodyPr>
            <a:normAutofit fontScale="77500" lnSpcReduction="20000"/>
          </a:bodyPr>
          <a:lstStyle/>
          <a:p>
            <a:r>
              <a:rPr lang="en-US" dirty="0"/>
              <a:t>Mycorrhizal relationship essential for plant productivity of farmland</a:t>
            </a:r>
          </a:p>
          <a:p>
            <a:pPr lvl="1"/>
            <a:r>
              <a:rPr lang="en-US" dirty="0"/>
              <a:t>Without it, 80</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90% of trees and grasses die</a:t>
            </a:r>
          </a:p>
          <a:p>
            <a:r>
              <a:rPr lang="en-US" dirty="0"/>
              <a:t>Prominent in human diet </a:t>
            </a:r>
          </a:p>
          <a:p>
            <a:pPr lvl="1"/>
            <a:r>
              <a:rPr lang="en-US" dirty="0"/>
              <a:t>Examples: Morels, shiitake mushrooms, chanterelles, truffles</a:t>
            </a:r>
          </a:p>
          <a:p>
            <a:pPr lvl="2"/>
            <a:r>
              <a:rPr lang="en-US" i="1" dirty="0"/>
              <a:t>Agaricus camperstris </a:t>
            </a:r>
            <a:r>
              <a:rPr lang="en-US" dirty="0"/>
              <a:t>(meadow mushroom) used in many dishes</a:t>
            </a:r>
          </a:p>
          <a:p>
            <a:pPr lvl="2"/>
            <a:r>
              <a:rPr lang="en-US" i="1" dirty="0"/>
              <a:t>Penicillium </a:t>
            </a:r>
            <a:r>
              <a:rPr lang="en-US" dirty="0"/>
              <a:t>used in cheese ripening</a:t>
            </a:r>
            <a:endParaRPr lang="en-US" i="1" dirty="0"/>
          </a:p>
        </p:txBody>
      </p:sp>
      <p:sp>
        <p:nvSpPr>
          <p:cNvPr id="5" name="Caption 1">
            <a:extLst>
              <a:ext uri="{FF2B5EF4-FFF2-40B4-BE49-F238E27FC236}">
                <a16:creationId xmlns:a16="http://schemas.microsoft.com/office/drawing/2014/main" id="{17D8B264-6CE0-226E-E3B3-66761BC86CD9}"/>
              </a:ext>
              <a:ext uri="{C183D7F6-B498-43B3-948B-1728B52AA6E4}">
                <adec:decorative xmlns:adec="http://schemas.microsoft.com/office/drawing/2017/decorative" val="0"/>
              </a:ext>
            </a:extLst>
          </p:cNvPr>
          <p:cNvSpPr txBox="1"/>
          <p:nvPr/>
        </p:nvSpPr>
        <p:spPr>
          <a:xfrm>
            <a:off x="762000" y="4042531"/>
            <a:ext cx="2590800" cy="1384995"/>
          </a:xfrm>
          <a:prstGeom prst="rect">
            <a:avLst/>
          </a:prstGeom>
          <a:noFill/>
        </p:spPr>
        <p:txBody>
          <a:bodyPr wrap="square" rtlCol="0">
            <a:spAutoFit/>
          </a:bodyPr>
          <a:lstStyle/>
          <a:p>
            <a:r>
              <a:rPr lang="en-US" sz="1400" b="1" dirty="0"/>
              <a:t>24.3 Figure 19: </a:t>
            </a:r>
            <a:r>
              <a:rPr lang="en-US" sz="1400" dirty="0"/>
              <a:t>(a) The morel mushroom is an ascomycete greatly appreciated for its delicate taste. (b) </a:t>
            </a:r>
            <a:r>
              <a:rPr lang="en-US" sz="1400" i="1" dirty="0"/>
              <a:t>Agaricus bisporus </a:t>
            </a:r>
            <a:r>
              <a:rPr lang="en-US" sz="1400" dirty="0"/>
              <a:t>(button mushrooms) are very commonly eaten.</a:t>
            </a:r>
          </a:p>
        </p:txBody>
      </p:sp>
      <p:pic>
        <p:nvPicPr>
          <p:cNvPr id="2" name="Content Placeholder 6" descr="Two images: (a) shows a morel mushroom; (b) shows button mushrooms in a bowl.">
            <a:extLst>
              <a:ext uri="{FF2B5EF4-FFF2-40B4-BE49-F238E27FC236}">
                <a16:creationId xmlns:a16="http://schemas.microsoft.com/office/drawing/2014/main" id="{3D2070AF-615A-0BBB-C909-F43B87F4CDAB}"/>
              </a:ext>
            </a:extLst>
          </p:cNvPr>
          <p:cNvPicPr>
            <a:picLocks noChangeAspect="1"/>
          </p:cNvPicPr>
          <p:nvPr/>
        </p:nvPicPr>
        <p:blipFill>
          <a:blip r:embed="rId2"/>
          <a:srcRect l="1852" t="7000" r="1852" b="19667"/>
          <a:stretch/>
        </p:blipFill>
        <p:spPr>
          <a:xfrm>
            <a:off x="3124200" y="3506035"/>
            <a:ext cx="5809790" cy="2457988"/>
          </a:xfrm>
          <a:prstGeom prst="rect">
            <a:avLst/>
          </a:prstGeom>
        </p:spPr>
      </p:pic>
      <p:sp>
        <p:nvSpPr>
          <p:cNvPr id="6" name="Photo Credit 1">
            <a:extLst>
              <a:ext uri="{FF2B5EF4-FFF2-40B4-BE49-F238E27FC236}">
                <a16:creationId xmlns:a16="http://schemas.microsoft.com/office/drawing/2014/main" id="{EC4A8B82-C325-CAD4-3DFC-65783DFEAF4B}"/>
              </a:ext>
            </a:extLst>
          </p:cNvPr>
          <p:cNvSpPr txBox="1"/>
          <p:nvPr/>
        </p:nvSpPr>
        <p:spPr>
          <a:xfrm>
            <a:off x="2286000" y="6041396"/>
            <a:ext cx="4572000" cy="338554"/>
          </a:xfrm>
          <a:prstGeom prst="rect">
            <a:avLst/>
          </a:prstGeom>
          <a:noFill/>
        </p:spPr>
        <p:txBody>
          <a:bodyPr wrap="square">
            <a:spAutoFit/>
          </a:bodyPr>
          <a:lstStyle/>
          <a:p>
            <a:pPr algn="ctr"/>
            <a:r>
              <a:rPr lang="en-US" sz="800" dirty="0"/>
              <a:t>JaStra on Pixabay. "Morel mushroom."</a:t>
            </a:r>
          </a:p>
          <a:p>
            <a:pPr algn="ctr"/>
            <a:r>
              <a:rPr lang="en-US" sz="800" dirty="0"/>
              <a:t>gentinabdanurendra on Pixabay. "Button mushrooms."</a:t>
            </a:r>
          </a:p>
        </p:txBody>
      </p:sp>
    </p:spTree>
    <p:extLst>
      <p:ext uri="{BB962C8B-B14F-4D97-AF65-F5344CB8AC3E}">
        <p14:creationId xmlns:p14="http://schemas.microsoft.com/office/powerpoint/2010/main" val="2249837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Habitats</a:t>
            </a:r>
            <a:endParaRPr lang="en-US" sz="3200" dirty="0">
              <a:solidFill>
                <a:schemeClr val="accent1"/>
              </a:solidFill>
            </a:endParaRPr>
          </a:p>
        </p:txBody>
      </p:sp>
      <p:sp>
        <p:nvSpPr>
          <p:cNvPr id="11267" name="Rectangle 3"/>
          <p:cNvSpPr>
            <a:spLocks noGrp="1"/>
          </p:cNvSpPr>
          <p:nvPr>
            <p:ph idx="1"/>
          </p:nvPr>
        </p:nvSpPr>
        <p:spPr>
          <a:xfrm>
            <a:off x="457200" y="1280160"/>
            <a:ext cx="8229600" cy="2834640"/>
          </a:xfrm>
          <a:prstGeom prst="rect">
            <a:avLst/>
          </a:prstGeom>
        </p:spPr>
        <p:txBody>
          <a:bodyPr>
            <a:normAutofit fontScale="77500" lnSpcReduction="20000"/>
          </a:bodyPr>
          <a:lstStyle/>
          <a:p>
            <a:r>
              <a:rPr lang="en-US" dirty="0"/>
              <a:t>Primarily humid and cool environments with organic matter but can colonize many different kinds of habitats</a:t>
            </a:r>
          </a:p>
          <a:p>
            <a:pPr lvl="1"/>
            <a:r>
              <a:rPr lang="en-US" dirty="0"/>
              <a:t>Chytrids: Mostly aquatic</a:t>
            </a:r>
          </a:p>
          <a:p>
            <a:pPr lvl="1"/>
            <a:r>
              <a:rPr lang="en-US" i="1" dirty="0"/>
              <a:t>Coccidioides immitis</a:t>
            </a:r>
            <a:r>
              <a:rPr lang="en-US" dirty="0"/>
              <a:t> (causes pneumonia): Dry and sandy soil</a:t>
            </a:r>
          </a:p>
          <a:p>
            <a:pPr lvl="1"/>
            <a:r>
              <a:rPr lang="en-US" dirty="0"/>
              <a:t>Parasitic fungi: Coral reefs in the ocean</a:t>
            </a:r>
          </a:p>
          <a:p>
            <a:pPr lvl="1"/>
            <a:r>
              <a:rPr lang="en-US" dirty="0"/>
              <a:t>Most members of kingdom Fungi: Forest floor; dark, damp environment rich in decaying debris from plants and animals</a:t>
            </a:r>
          </a:p>
          <a:p>
            <a:pPr lvl="2"/>
            <a:r>
              <a:rPr lang="en-US" sz="2600" dirty="0"/>
              <a:t>Play a major role as decomposers and recyclers, supplying nutrients to other kingdoms</a:t>
            </a:r>
            <a:endParaRPr lang="en-US" sz="2600" dirty="0">
              <a:solidFill>
                <a:srgbClr val="0000FF"/>
              </a:solidFill>
            </a:endParaRPr>
          </a:p>
        </p:txBody>
      </p:sp>
      <p:sp>
        <p:nvSpPr>
          <p:cNvPr id="4" name="Caption 1">
            <a:extLst>
              <a:ext uri="{FF2B5EF4-FFF2-40B4-BE49-F238E27FC236}">
                <a16:creationId xmlns:a16="http://schemas.microsoft.com/office/drawing/2014/main" id="{6DDB1D6B-6F1D-2882-446E-A9A98430CCE1}"/>
              </a:ext>
              <a:ext uri="{C183D7F6-B498-43B3-948B-1728B52AA6E4}">
                <adec:decorative xmlns:adec="http://schemas.microsoft.com/office/drawing/2017/decorative" val="0"/>
              </a:ext>
            </a:extLst>
          </p:cNvPr>
          <p:cNvSpPr txBox="1"/>
          <p:nvPr/>
        </p:nvSpPr>
        <p:spPr>
          <a:xfrm>
            <a:off x="388460" y="4114800"/>
            <a:ext cx="2847109" cy="1169551"/>
          </a:xfrm>
          <a:prstGeom prst="rect">
            <a:avLst/>
          </a:prstGeom>
          <a:noFill/>
        </p:spPr>
        <p:txBody>
          <a:bodyPr wrap="square" rtlCol="0">
            <a:spAutoFit/>
          </a:bodyPr>
          <a:lstStyle/>
          <a:p>
            <a:r>
              <a:rPr lang="en-US" sz="1400" b="1" dirty="0"/>
              <a:t>24.3 Figure 2: </a:t>
            </a:r>
            <a:r>
              <a:rPr lang="en-US" sz="1400" dirty="0"/>
              <a:t>(a) A pennate diatom infected with two chytrid-like fungal pathogens. (b) A mature spherule with </a:t>
            </a:r>
            <a:r>
              <a:rPr lang="en-US" sz="1400" i="1" dirty="0"/>
              <a:t>Coccidioides immitis </a:t>
            </a:r>
            <a:r>
              <a:rPr lang="en-US" sz="1400" dirty="0"/>
              <a:t>endospores in an infected lung.</a:t>
            </a:r>
          </a:p>
        </p:txBody>
      </p:sp>
      <p:pic>
        <p:nvPicPr>
          <p:cNvPr id="2" name="Content Placeholder 6" descr="Two images: (a) shows a micrograph of a rod with two pink masses attached to it by pink threads; (b) shows a micrograph of dark spheres of different sizes in lung tissue.">
            <a:extLst>
              <a:ext uri="{FF2B5EF4-FFF2-40B4-BE49-F238E27FC236}">
                <a16:creationId xmlns:a16="http://schemas.microsoft.com/office/drawing/2014/main" id="{8F39D299-BC63-87EA-42BD-7DE21BF9CA86}"/>
              </a:ext>
            </a:extLst>
          </p:cNvPr>
          <p:cNvPicPr>
            <a:picLocks noChangeAspect="1"/>
          </p:cNvPicPr>
          <p:nvPr/>
        </p:nvPicPr>
        <p:blipFill>
          <a:blip r:embed="rId2"/>
          <a:srcRect l="926" t="7663" r="926" b="24667"/>
          <a:stretch/>
        </p:blipFill>
        <p:spPr>
          <a:xfrm>
            <a:off x="3200400" y="4037425"/>
            <a:ext cx="5105400" cy="1955579"/>
          </a:xfrm>
          <a:prstGeom prst="rect">
            <a:avLst/>
          </a:prstGeom>
        </p:spPr>
      </p:pic>
      <p:sp>
        <p:nvSpPr>
          <p:cNvPr id="5" name="Photo Credit 1">
            <a:extLst>
              <a:ext uri="{FF2B5EF4-FFF2-40B4-BE49-F238E27FC236}">
                <a16:creationId xmlns:a16="http://schemas.microsoft.com/office/drawing/2014/main" id="{11FE6FC2-F414-1760-5C5E-BEC4541CDA21}"/>
              </a:ext>
            </a:extLst>
          </p:cNvPr>
          <p:cNvSpPr txBox="1"/>
          <p:nvPr/>
        </p:nvSpPr>
        <p:spPr>
          <a:xfrm>
            <a:off x="2286000" y="6019800"/>
            <a:ext cx="4572000" cy="461665"/>
          </a:xfrm>
          <a:prstGeom prst="rect">
            <a:avLst/>
          </a:prstGeom>
          <a:noFill/>
        </p:spPr>
        <p:txBody>
          <a:bodyPr wrap="square">
            <a:spAutoFit/>
          </a:bodyPr>
          <a:lstStyle/>
          <a:p>
            <a:pPr algn="ctr"/>
            <a:r>
              <a:rPr lang="en-US" sz="800" dirty="0"/>
              <a:t>Estelle S. Kilias, Leandro Junges, Luka Šupraha, Guy Leonard, Katja Metfies &amp; Thomas A. Richards on Wikimedia Commons. "Pennate diatom infection."</a:t>
            </a:r>
          </a:p>
          <a:p>
            <a:pPr algn="ctr"/>
            <a:r>
              <a:rPr lang="en-US" sz="800" dirty="0"/>
              <a:t>CDC on Wikimedia Commons. "</a:t>
            </a:r>
            <a:r>
              <a:rPr lang="en-US" sz="800" i="1" dirty="0"/>
              <a:t>Coccidioides immitis </a:t>
            </a:r>
            <a:r>
              <a:rPr lang="en-US" sz="800" dirty="0"/>
              <a:t>endospores."</a:t>
            </a:r>
          </a:p>
        </p:txBody>
      </p:sp>
    </p:spTree>
    <p:extLst>
      <p:ext uri="{BB962C8B-B14F-4D97-AF65-F5344CB8AC3E}">
        <p14:creationId xmlns:p14="http://schemas.microsoft.com/office/powerpoint/2010/main" val="2102202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Importance of Fungi in Human Life</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Used in fermentation</a:t>
            </a:r>
          </a:p>
          <a:p>
            <a:pPr lvl="1"/>
            <a:r>
              <a:rPr lang="en-US" dirty="0"/>
              <a:t>Yeasts used to ferment sugars into CO</a:t>
            </a:r>
            <a:r>
              <a:rPr lang="en-US" baseline="-25000" dirty="0"/>
              <a:t>2</a:t>
            </a:r>
            <a:r>
              <a:rPr lang="en-US" dirty="0"/>
              <a:t> and ethyl alcohol under anaerobic conditions</a:t>
            </a:r>
          </a:p>
          <a:p>
            <a:pPr lvl="1"/>
            <a:r>
              <a:rPr lang="en-US" i="1" dirty="0"/>
              <a:t>Saccharomyces cerevisiae</a:t>
            </a:r>
            <a:r>
              <a:rPr lang="en-US" dirty="0"/>
              <a:t> (brewer's yeast) one of first examples of biotechnology patenting</a:t>
            </a:r>
          </a:p>
          <a:p>
            <a:r>
              <a:rPr lang="en-US" dirty="0"/>
              <a:t>Commercial importance of secondary metabolites</a:t>
            </a:r>
          </a:p>
          <a:p>
            <a:pPr lvl="1"/>
            <a:r>
              <a:rPr lang="en-US" dirty="0"/>
              <a:t>Naturally occurring antibiotics produced by fungi kill or inhibit bacterial growth, limiting competition in environment</a:t>
            </a:r>
          </a:p>
          <a:p>
            <a:pPr lvl="1"/>
            <a:r>
              <a:rPr lang="en-US" dirty="0"/>
              <a:t>Penicillin and cephalosporins isolated from fungi</a:t>
            </a:r>
          </a:p>
          <a:p>
            <a:pPr lvl="2"/>
            <a:r>
              <a:rPr lang="en-US" dirty="0"/>
              <a:t>Also include cyclosporine (reduces risk of rejection after organ transplant), precursors of steroid hormones, and ergot alkaloids to stop bleeding</a:t>
            </a:r>
          </a:p>
          <a:p>
            <a:pPr lvl="1"/>
            <a:r>
              <a:rPr lang="en-US" dirty="0"/>
              <a:t>Psilocybin: Compound found in </a:t>
            </a:r>
            <a:r>
              <a:rPr lang="en-US" i="1" dirty="0"/>
              <a:t>Psilocybe semilanceata</a:t>
            </a:r>
            <a:r>
              <a:rPr lang="en-US" dirty="0"/>
              <a:t> and </a:t>
            </a:r>
            <a:r>
              <a:rPr lang="en-US" i="1" dirty="0"/>
              <a:t>Gymnopilus junonius</a:t>
            </a:r>
            <a:r>
              <a:rPr lang="en-US" dirty="0"/>
              <a:t> used for hallucinogenic properties</a:t>
            </a:r>
          </a:p>
        </p:txBody>
      </p:sp>
    </p:spTree>
    <p:extLst>
      <p:ext uri="{BB962C8B-B14F-4D97-AF65-F5344CB8AC3E}">
        <p14:creationId xmlns:p14="http://schemas.microsoft.com/office/powerpoint/2010/main" val="536757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Importance of Fungi in Human Life</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dirty="0"/>
              <a:t>Model organism for research (as eukaryotic organisms)</a:t>
            </a:r>
          </a:p>
          <a:p>
            <a:r>
              <a:rPr lang="en-US" dirty="0"/>
              <a:t>Examples: </a:t>
            </a:r>
          </a:p>
          <a:p>
            <a:pPr lvl="1"/>
            <a:r>
              <a:rPr lang="en-US" i="1" dirty="0"/>
              <a:t>Neurospora crassa </a:t>
            </a:r>
            <a:r>
              <a:rPr lang="en-US" dirty="0"/>
              <a:t>(red bread mold) led to advances in modern genetics</a:t>
            </a:r>
          </a:p>
          <a:p>
            <a:pPr lvl="1"/>
            <a:r>
              <a:rPr lang="en-US" i="1" dirty="0"/>
              <a:t>S. cerevisiae </a:t>
            </a:r>
            <a:r>
              <a:rPr lang="en-US" dirty="0"/>
              <a:t>was starting point in discovering analogous human genes</a:t>
            </a:r>
          </a:p>
          <a:p>
            <a:pPr lvl="1"/>
            <a:r>
              <a:rPr lang="en-US" dirty="0"/>
              <a:t>Yeast cell used for recombinant in DNA technology experiments</a:t>
            </a:r>
          </a:p>
          <a:p>
            <a:pPr lvl="2"/>
            <a:r>
              <a:rPr lang="en-US" dirty="0"/>
              <a:t>Produces and modifies proteins in similar manner to human cells</a:t>
            </a:r>
          </a:p>
          <a:p>
            <a:pPr lvl="2"/>
            <a:r>
              <a:rPr lang="en-US" dirty="0"/>
              <a:t>Grow easily in culture</a:t>
            </a:r>
          </a:p>
          <a:p>
            <a:pPr lvl="2"/>
            <a:r>
              <a:rPr lang="en-US" dirty="0"/>
              <a:t>Short generation time</a:t>
            </a:r>
          </a:p>
          <a:p>
            <a:pPr lvl="2"/>
            <a:r>
              <a:rPr lang="en-US" dirty="0"/>
              <a:t>Amendable to genetic modification</a:t>
            </a:r>
          </a:p>
        </p:txBody>
      </p:sp>
    </p:spTree>
    <p:extLst>
      <p:ext uri="{BB962C8B-B14F-4D97-AF65-F5344CB8AC3E}">
        <p14:creationId xmlns:p14="http://schemas.microsoft.com/office/powerpoint/2010/main" val="2482296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Ubiquitous decomposers found in cool, dark, moist environments with decaying organic matter</a:t>
            </a:r>
          </a:p>
          <a:p>
            <a:r>
              <a:rPr lang="en-US" dirty="0"/>
              <a:t>Play vital roles in nutrient cycling</a:t>
            </a:r>
          </a:p>
          <a:p>
            <a:r>
              <a:rPr lang="en-US" dirty="0"/>
              <a:t>Form mutualistic relationships like mycorrhizal associations with plant roots, ants farming fungi, and symbiotic lichens with alga or cyanobacterium</a:t>
            </a:r>
          </a:p>
          <a:p>
            <a:r>
              <a:rPr lang="en-US" dirty="0"/>
              <a:t>Parasites that can devastate crops, spoil food, and cause infections (mycoses) in plants and animals, including humans</a:t>
            </a:r>
          </a:p>
          <a:p>
            <a:pPr lvl="1"/>
            <a:r>
              <a:rPr lang="en-US" dirty="0"/>
              <a:t>Superficial mycoses affect skin, systemic mycoses spread through body</a:t>
            </a:r>
          </a:p>
          <a:p>
            <a:pPr lvl="1"/>
            <a:r>
              <a:rPr lang="en-US" dirty="0"/>
              <a:t>Difficult to cure because fungi are eukaryotes</a:t>
            </a:r>
          </a:p>
          <a:p>
            <a:r>
              <a:rPr lang="en-US" dirty="0"/>
              <a:t>Important in human life as decomposers maintaining ecosystems, mycorrhizal fungi required for plant growth, food sources (mushrooms, fermentation), and sources of medicines like antibiotics and anticoagulants (secondary metabolites of fungi)</a:t>
            </a:r>
          </a:p>
          <a:p>
            <a:r>
              <a:rPr lang="en-US" dirty="0"/>
              <a:t>Model organisms for studying eukaryotic genetics and metabolism</a:t>
            </a:r>
            <a:endParaRPr lang="en-US" dirty="0">
              <a:solidFill>
                <a:srgbClr val="0000FF"/>
              </a:solidFill>
            </a:endParaRPr>
          </a:p>
        </p:txBody>
      </p:sp>
    </p:spTree>
    <p:extLst>
      <p:ext uri="{BB962C8B-B14F-4D97-AF65-F5344CB8AC3E}">
        <p14:creationId xmlns:p14="http://schemas.microsoft.com/office/powerpoint/2010/main" val="1205482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Decomposers and Recyclers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59"/>
            <a:ext cx="8229600" cy="2615127"/>
          </a:xfrm>
          <a:prstGeom prst="rect">
            <a:avLst/>
          </a:prstGeom>
        </p:spPr>
        <p:txBody>
          <a:bodyPr>
            <a:normAutofit/>
          </a:bodyPr>
          <a:lstStyle/>
          <a:p>
            <a:r>
              <a:rPr lang="en-US" dirty="0"/>
              <a:t>Nitrogen and phosphorus needed by biological systems but not abundant in the environment</a:t>
            </a:r>
          </a:p>
          <a:p>
            <a:pPr lvl="1"/>
            <a:r>
              <a:rPr lang="en-US" dirty="0"/>
              <a:t>Released by fungi from decaying matter to be used by living organisms</a:t>
            </a:r>
          </a:p>
          <a:p>
            <a:pPr lvl="1"/>
            <a:r>
              <a:rPr lang="en-US" dirty="0"/>
              <a:t>Essential process for growth</a:t>
            </a:r>
          </a:p>
        </p:txBody>
      </p:sp>
      <p:sp>
        <p:nvSpPr>
          <p:cNvPr id="4" name="Caption 1">
            <a:extLst>
              <a:ext uri="{FF2B5EF4-FFF2-40B4-BE49-F238E27FC236}">
                <a16:creationId xmlns:a16="http://schemas.microsoft.com/office/drawing/2014/main" id="{060B65E3-64A7-EFA6-9553-FBA8D4EF9897}"/>
              </a:ext>
              <a:ext uri="{C183D7F6-B498-43B3-948B-1728B52AA6E4}">
                <adec:decorative xmlns:adec="http://schemas.microsoft.com/office/drawing/2017/decorative" val="0"/>
              </a:ext>
            </a:extLst>
          </p:cNvPr>
          <p:cNvSpPr txBox="1"/>
          <p:nvPr/>
        </p:nvSpPr>
        <p:spPr>
          <a:xfrm>
            <a:off x="1995435" y="3933781"/>
            <a:ext cx="3688773" cy="1384995"/>
          </a:xfrm>
          <a:prstGeom prst="rect">
            <a:avLst/>
          </a:prstGeom>
          <a:noFill/>
        </p:spPr>
        <p:txBody>
          <a:bodyPr wrap="square" rtlCol="0">
            <a:spAutoFit/>
          </a:bodyPr>
          <a:lstStyle/>
          <a:p>
            <a:r>
              <a:rPr lang="en-US" sz="1400" b="1" dirty="0"/>
              <a:t>24.3 Figure 3: </a:t>
            </a:r>
            <a:r>
              <a:rPr lang="en-US" sz="1400" dirty="0"/>
              <a:t>Fungi are an important part of ecosystem nutrient cycles. These bracket fungi growing on the side of a tree are the fruiting structures of a basidiomycete. They receive their nutrients through their hyphae, which invade and decay the tree trunk.</a:t>
            </a:r>
          </a:p>
        </p:txBody>
      </p:sp>
      <p:pic>
        <p:nvPicPr>
          <p:cNvPr id="2" name="Content Placeholder 6" descr="A photograph of a yellow and green shelflike mushroom growing on a tree">
            <a:extLst>
              <a:ext uri="{FF2B5EF4-FFF2-40B4-BE49-F238E27FC236}">
                <a16:creationId xmlns:a16="http://schemas.microsoft.com/office/drawing/2014/main" id="{E826675B-C45B-985A-644F-8CC737F9A9D2}"/>
              </a:ext>
            </a:extLst>
          </p:cNvPr>
          <p:cNvPicPr>
            <a:picLocks noChangeAspect="1"/>
          </p:cNvPicPr>
          <p:nvPr/>
        </p:nvPicPr>
        <p:blipFill>
          <a:blip r:embed="rId2"/>
          <a:srcRect l="18520" t="7000" r="17592" b="6001"/>
          <a:stretch/>
        </p:blipFill>
        <p:spPr>
          <a:xfrm>
            <a:off x="5647364" y="3169298"/>
            <a:ext cx="3352800" cy="2536467"/>
          </a:xfrm>
          <a:prstGeom prst="rect">
            <a:avLst/>
          </a:prstGeom>
        </p:spPr>
      </p:pic>
      <p:sp>
        <p:nvSpPr>
          <p:cNvPr id="5" name="Photo Credit 1">
            <a:extLst>
              <a:ext uri="{FF2B5EF4-FFF2-40B4-BE49-F238E27FC236}">
                <a16:creationId xmlns:a16="http://schemas.microsoft.com/office/drawing/2014/main" id="{7FB50545-C4E9-3684-9A87-5286BB6C82BA}"/>
              </a:ext>
            </a:extLst>
          </p:cNvPr>
          <p:cNvSpPr txBox="1"/>
          <p:nvPr/>
        </p:nvSpPr>
        <p:spPr>
          <a:xfrm>
            <a:off x="5049069" y="5744260"/>
            <a:ext cx="4572000" cy="215444"/>
          </a:xfrm>
          <a:prstGeom prst="rect">
            <a:avLst/>
          </a:prstGeom>
          <a:noFill/>
        </p:spPr>
        <p:txBody>
          <a:bodyPr wrap="square">
            <a:spAutoFit/>
          </a:bodyPr>
          <a:lstStyle/>
          <a:p>
            <a:pPr algn="ctr"/>
            <a:r>
              <a:rPr lang="en-US" sz="800" dirty="0"/>
              <a:t>Lollykaps on Wikimedia Commons. "Bracket mushroom."</a:t>
            </a:r>
          </a:p>
        </p:txBody>
      </p:sp>
    </p:spTree>
    <p:extLst>
      <p:ext uri="{BB962C8B-B14F-4D97-AF65-F5344CB8AC3E}">
        <p14:creationId xmlns:p14="http://schemas.microsoft.com/office/powerpoint/2010/main" val="173273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Decomposers and Recyclers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59"/>
            <a:ext cx="8229600" cy="4587241"/>
          </a:xfrm>
          <a:prstGeom prst="rect">
            <a:avLst/>
          </a:prstGeom>
        </p:spPr>
        <p:txBody>
          <a:bodyPr>
            <a:normAutofit lnSpcReduction="10000"/>
          </a:bodyPr>
          <a:lstStyle/>
          <a:p>
            <a:pPr marL="0" indent="0">
              <a:buNone/>
            </a:pPr>
            <a:r>
              <a:rPr lang="en-US" dirty="0">
                <a:solidFill>
                  <a:schemeClr val="tx1"/>
                </a:solidFill>
              </a:rPr>
              <a:t>Ability to degrade large and insoluble molecules due to mode of nutrition (digestion precedes ingestion)</a:t>
            </a:r>
          </a:p>
          <a:p>
            <a:r>
              <a:rPr lang="en-US" dirty="0"/>
              <a:t>Produce exoenzymes to digest nutrients</a:t>
            </a:r>
          </a:p>
          <a:p>
            <a:r>
              <a:rPr lang="en-US" dirty="0">
                <a:solidFill>
                  <a:schemeClr val="tx1"/>
                </a:solidFill>
              </a:rPr>
              <a:t>Enzymes either released into substrate or bound to outside of fungal cell wall</a:t>
            </a:r>
          </a:p>
          <a:p>
            <a:r>
              <a:rPr lang="en-US" dirty="0"/>
              <a:t>Large molecules broken down into small ones, which are transported into cell by system of protein carriers in cell membrane</a:t>
            </a:r>
          </a:p>
          <a:p>
            <a:pPr lvl="1"/>
            <a:r>
              <a:rPr lang="en-US" sz="3000" dirty="0">
                <a:solidFill>
                  <a:schemeClr val="tx1"/>
                </a:solidFill>
              </a:rPr>
              <a:t>Dependent on presence of water, making active growth dependent on water</a:t>
            </a:r>
          </a:p>
        </p:txBody>
      </p:sp>
    </p:spTree>
    <p:extLst>
      <p:ext uri="{BB962C8B-B14F-4D97-AF65-F5344CB8AC3E}">
        <p14:creationId xmlns:p14="http://schemas.microsoft.com/office/powerpoint/2010/main" val="4068905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24.3 Figure 4</a:t>
            </a:r>
            <a:endParaRPr lang="en-US" sz="3200" dirty="0">
              <a:solidFill>
                <a:schemeClr val="accent1"/>
              </a:solidFill>
            </a:endParaRPr>
          </a:p>
        </p:txBody>
      </p:sp>
      <p:sp>
        <p:nvSpPr>
          <p:cNvPr id="8" name="Photo Credit 1">
            <a:extLst>
              <a:ext uri="{FF2B5EF4-FFF2-40B4-BE49-F238E27FC236}">
                <a16:creationId xmlns:a16="http://schemas.microsoft.com/office/drawing/2014/main" id="{DA0FF8D7-B511-E813-E432-41F4BD23F41C}"/>
              </a:ext>
            </a:extLst>
          </p:cNvPr>
          <p:cNvSpPr txBox="1"/>
          <p:nvPr/>
        </p:nvSpPr>
        <p:spPr>
          <a:xfrm>
            <a:off x="2285998" y="5804356"/>
            <a:ext cx="4572000" cy="215444"/>
          </a:xfrm>
          <a:prstGeom prst="rect">
            <a:avLst/>
          </a:prstGeom>
          <a:noFill/>
        </p:spPr>
        <p:txBody>
          <a:bodyPr wrap="square">
            <a:spAutoFit/>
          </a:bodyPr>
          <a:lstStyle/>
          <a:p>
            <a:pPr algn="ctr"/>
            <a:r>
              <a:rPr lang="en-US" sz="800" dirty="0"/>
              <a:t>EPA on Wikimedia Commons. "Nitrogen cycle."</a:t>
            </a:r>
          </a:p>
        </p:txBody>
      </p:sp>
      <p:pic>
        <p:nvPicPr>
          <p:cNvPr id="2" name="Content Placeholder 5" descr="An illustration of how fungi participate in the nutrient cycle. The cycle starts with atmospheric nitrogen, which is absorbed by plants with &quot;nitrogen-fixing bacteria living in legume root nodules.&quot; Those plants are eaten by animals or decompose, and the animals also decompose. The nutrients are then absorbed by &quot;decomposers (aerobic and anaerobic bacteria and fungi)&quot;. The nitrogen-fixing bacteria living in legume root nodules put nutrients back into the soil that are absorbed by nitrogen-fixing soil bacteria, which produce ammonium through ammonification. Decomposers also contribute to this. Ammonium gets transformed into nitrites through nitrification performed by nitrifying bacteria. The nitrites are then transformed to nitrates, also by nitrifying bacteria. The nitrates are absorbed by plants through assimilation or are released into the atmosphere after being transformed into atmospheric nitrogen by denitrifying bacteria.">
            <a:extLst>
              <a:ext uri="{FF2B5EF4-FFF2-40B4-BE49-F238E27FC236}">
                <a16:creationId xmlns:a16="http://schemas.microsoft.com/office/drawing/2014/main" id="{42ACDECC-8E75-3A04-4E1B-29FE5B9B1AE8}"/>
              </a:ext>
            </a:extLst>
          </p:cNvPr>
          <p:cNvPicPr>
            <a:picLocks noGrp="1" noChangeAspect="1"/>
          </p:cNvPicPr>
          <p:nvPr>
            <p:ph idx="1"/>
          </p:nvPr>
        </p:nvPicPr>
        <p:blipFill>
          <a:blip r:embed="rId3"/>
          <a:srcRect l="16667" t="7000" r="16667" b="6334"/>
          <a:stretch/>
        </p:blipFill>
        <p:spPr>
          <a:xfrm>
            <a:off x="1295398" y="1097280"/>
            <a:ext cx="6553200" cy="4732867"/>
          </a:xfrm>
        </p:spPr>
      </p:pic>
    </p:spTree>
    <p:extLst>
      <p:ext uri="{BB962C8B-B14F-4D97-AF65-F5344CB8AC3E}">
        <p14:creationId xmlns:p14="http://schemas.microsoft.com/office/powerpoint/2010/main" val="3748766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Decomposers and Recyclers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59"/>
            <a:ext cx="8229600" cy="2148841"/>
          </a:xfrm>
          <a:prstGeom prst="rect">
            <a:avLst/>
          </a:prstGeom>
        </p:spPr>
        <p:txBody>
          <a:bodyPr>
            <a:normAutofit/>
          </a:bodyPr>
          <a:lstStyle/>
          <a:p>
            <a:pPr marL="0" indent="0">
              <a:buNone/>
            </a:pPr>
            <a:r>
              <a:rPr lang="en-US" dirty="0">
                <a:solidFill>
                  <a:schemeClr val="tx1"/>
                </a:solidFill>
              </a:rPr>
              <a:t>Help maintain sustainable environment</a:t>
            </a:r>
          </a:p>
          <a:p>
            <a:r>
              <a:rPr lang="en-US" dirty="0"/>
              <a:t>Replenish environment with nutrients</a:t>
            </a:r>
          </a:p>
          <a:p>
            <a:r>
              <a:rPr lang="en-US" dirty="0">
                <a:solidFill>
                  <a:schemeClr val="tx1"/>
                </a:solidFill>
              </a:rPr>
              <a:t>Interact directly with other organisms in beneficial or damaging ways</a:t>
            </a:r>
          </a:p>
        </p:txBody>
      </p:sp>
      <p:sp>
        <p:nvSpPr>
          <p:cNvPr id="5" name="Caption 1">
            <a:extLst>
              <a:ext uri="{FF2B5EF4-FFF2-40B4-BE49-F238E27FC236}">
                <a16:creationId xmlns:a16="http://schemas.microsoft.com/office/drawing/2014/main" id="{9A4C4572-D5D5-A5E3-07DF-F77D118DBA30}"/>
              </a:ext>
              <a:ext uri="{C183D7F6-B498-43B3-948B-1728B52AA6E4}">
                <adec:decorative xmlns:adec="http://schemas.microsoft.com/office/drawing/2017/decorative" val="0"/>
              </a:ext>
            </a:extLst>
          </p:cNvPr>
          <p:cNvSpPr txBox="1"/>
          <p:nvPr/>
        </p:nvSpPr>
        <p:spPr>
          <a:xfrm>
            <a:off x="838200" y="3611879"/>
            <a:ext cx="3132449" cy="1815882"/>
          </a:xfrm>
          <a:prstGeom prst="rect">
            <a:avLst/>
          </a:prstGeom>
          <a:noFill/>
        </p:spPr>
        <p:txBody>
          <a:bodyPr wrap="square" rtlCol="0">
            <a:spAutoFit/>
          </a:bodyPr>
          <a:lstStyle/>
          <a:p>
            <a:r>
              <a:rPr lang="en-US" sz="1400" b="1" dirty="0"/>
              <a:t>24.3 Figure 5: </a:t>
            </a:r>
            <a:r>
              <a:rPr lang="en-US" sz="1400" dirty="0"/>
              <a:t>Shelf fungi, so called because they grow on trees in a stack, attack and digest the trunk or branches of a tree. While some shelf fungi are found only on dead trees, others can parasitize living trees and cause eventual death, making them serious tree pathogens.</a:t>
            </a:r>
          </a:p>
        </p:txBody>
      </p:sp>
      <p:pic>
        <p:nvPicPr>
          <p:cNvPr id="2" name="Content Placeholder 6" descr="A photograph of shelf fungi growing off the side of a tree">
            <a:extLst>
              <a:ext uri="{FF2B5EF4-FFF2-40B4-BE49-F238E27FC236}">
                <a16:creationId xmlns:a16="http://schemas.microsoft.com/office/drawing/2014/main" id="{56EB3C52-9364-DD87-BA0C-27911B9D9F29}"/>
              </a:ext>
            </a:extLst>
          </p:cNvPr>
          <p:cNvPicPr>
            <a:picLocks noChangeAspect="1"/>
          </p:cNvPicPr>
          <p:nvPr/>
        </p:nvPicPr>
        <p:blipFill>
          <a:blip r:embed="rId2"/>
          <a:srcRect l="14816" t="7000" r="13889" b="6001"/>
          <a:stretch/>
        </p:blipFill>
        <p:spPr>
          <a:xfrm>
            <a:off x="3886200" y="3076781"/>
            <a:ext cx="3956563" cy="2682242"/>
          </a:xfrm>
          <a:prstGeom prst="rect">
            <a:avLst/>
          </a:prstGeom>
        </p:spPr>
      </p:pic>
      <p:sp>
        <p:nvSpPr>
          <p:cNvPr id="6" name="Photo Credit 1">
            <a:extLst>
              <a:ext uri="{FF2B5EF4-FFF2-40B4-BE49-F238E27FC236}">
                <a16:creationId xmlns:a16="http://schemas.microsoft.com/office/drawing/2014/main" id="{CE42BB9E-14DA-0E79-B4CD-374DF2A862D9}"/>
              </a:ext>
            </a:extLst>
          </p:cNvPr>
          <p:cNvSpPr txBox="1"/>
          <p:nvPr/>
        </p:nvSpPr>
        <p:spPr>
          <a:xfrm>
            <a:off x="3578481" y="5769909"/>
            <a:ext cx="4572000" cy="215444"/>
          </a:xfrm>
          <a:prstGeom prst="rect">
            <a:avLst/>
          </a:prstGeom>
          <a:noFill/>
        </p:spPr>
        <p:txBody>
          <a:bodyPr wrap="square">
            <a:spAutoFit/>
          </a:bodyPr>
          <a:lstStyle/>
          <a:p>
            <a:pPr algn="ctr"/>
            <a:r>
              <a:rPr lang="en-US" sz="800" dirty="0"/>
              <a:t>vastateparkstaff on Wikimedia Commons. "Shelf fungi."</a:t>
            </a:r>
          </a:p>
        </p:txBody>
      </p:sp>
    </p:spTree>
    <p:extLst>
      <p:ext uri="{BB962C8B-B14F-4D97-AF65-F5344CB8AC3E}">
        <p14:creationId xmlns:p14="http://schemas.microsoft.com/office/powerpoint/2010/main" val="1771097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Mutualistic Relationships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b="1" dirty="0"/>
              <a:t>Symbiosis</a:t>
            </a:r>
            <a:r>
              <a:rPr lang="en-US" dirty="0"/>
              <a:t>: (plural, </a:t>
            </a:r>
            <a:r>
              <a:rPr lang="en-US" i="1" dirty="0"/>
              <a:t>symbioses</a:t>
            </a:r>
            <a:r>
              <a:rPr lang="en-US" dirty="0"/>
              <a:t>) close interaction between individuals of different species over an extended period of time that impacts the abundance and distribution of the associating populations</a:t>
            </a:r>
          </a:p>
          <a:p>
            <a:pPr lvl="1"/>
            <a:r>
              <a:rPr lang="en-US" dirty="0"/>
              <a:t>Does not describe type or quality of interaction</a:t>
            </a:r>
          </a:p>
          <a:p>
            <a:pPr lvl="1"/>
            <a:r>
              <a:rPr lang="en-US" dirty="0"/>
              <a:t>Mutualistic: When both members benefit</a:t>
            </a:r>
          </a:p>
          <a:p>
            <a:pPr lvl="2"/>
            <a:r>
              <a:rPr lang="en-US" dirty="0"/>
              <a:t>Have mutualistic associations with many types of organisms (e.g., cyanobacteria, algae, plants, animals)</a:t>
            </a:r>
          </a:p>
        </p:txBody>
      </p:sp>
    </p:spTree>
    <p:extLst>
      <p:ext uri="{BB962C8B-B14F-4D97-AF65-F5344CB8AC3E}">
        <p14:creationId xmlns:p14="http://schemas.microsoft.com/office/powerpoint/2010/main" val="4288715326"/>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2071</TotalTime>
  <Words>3707</Words>
  <Application>Microsoft Office PowerPoint</Application>
  <PresentationFormat>On-screen Show (4:3)</PresentationFormat>
  <Paragraphs>324</Paragraphs>
  <Slides>43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Century Gothic</vt:lpstr>
      <vt:lpstr>Office Theme</vt:lpstr>
      <vt:lpstr>Lesson 24.3</vt:lpstr>
      <vt:lpstr>Objectives</vt:lpstr>
      <vt:lpstr>Ecological Roles of Fungi</vt:lpstr>
      <vt:lpstr>Habitats</vt:lpstr>
      <vt:lpstr>Decomposers and Recyclers1</vt:lpstr>
      <vt:lpstr>Decomposers and Recyclers2</vt:lpstr>
      <vt:lpstr>24.3 Figure 4</vt:lpstr>
      <vt:lpstr>Decomposers and Recyclers3</vt:lpstr>
      <vt:lpstr>Mutualistic Relationships</vt:lpstr>
      <vt:lpstr>Fungus/Plant Mutualism1</vt:lpstr>
      <vt:lpstr>Fungus/Plant Mutualism2</vt:lpstr>
      <vt:lpstr>24.3 Figure 6</vt:lpstr>
      <vt:lpstr>Fungus/Plant Mutualism3</vt:lpstr>
      <vt:lpstr>Group Activity1</vt:lpstr>
      <vt:lpstr>24.3 Figure 8</vt:lpstr>
      <vt:lpstr>Evolution Connection1</vt:lpstr>
      <vt:lpstr>Evolution Connection2</vt:lpstr>
      <vt:lpstr>Lichens1</vt:lpstr>
      <vt:lpstr>Lichens2</vt:lpstr>
      <vt:lpstr>24.3 Figure 10</vt:lpstr>
      <vt:lpstr>Lichens3</vt:lpstr>
      <vt:lpstr>Fungus/Animal Mutualism1</vt:lpstr>
      <vt:lpstr>Fungus/Animal Mutualism2</vt:lpstr>
      <vt:lpstr>Fungivores</vt:lpstr>
      <vt:lpstr>Fungi Parasites and Pathogens</vt:lpstr>
      <vt:lpstr>24.3 Figure 14</vt:lpstr>
      <vt:lpstr>Group Activity2</vt:lpstr>
      <vt:lpstr>Plant Parasites and Pathogens1</vt:lpstr>
      <vt:lpstr>Plant Parasites and Pathogens2</vt:lpstr>
      <vt:lpstr>Animal and Human Parasites and Pathogens1</vt:lpstr>
      <vt:lpstr>Animal and Human Parasites and Pathogens2</vt:lpstr>
      <vt:lpstr>Animal and Human Parasites and Pathogens3</vt:lpstr>
      <vt:lpstr>Animal and Human Parasites and Pathogens4</vt:lpstr>
      <vt:lpstr>Animal and Human Parasites and Pathogens5</vt:lpstr>
      <vt:lpstr>Table 1: Systemic and Opportunistic Mycoses</vt:lpstr>
      <vt:lpstr>Animal and Human Parasites and Pathogens6</vt:lpstr>
      <vt:lpstr>Group Activity3</vt:lpstr>
      <vt:lpstr>Importance of Fungi in Human Life1</vt:lpstr>
      <vt:lpstr>Importance of Fungi in Human Life2</vt:lpstr>
      <vt:lpstr>Importance of Fungi in Human Life3</vt:lpstr>
      <vt:lpstr>Importance of Fungi in Human Life4</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180</cp:revision>
  <dcterms:created xsi:type="dcterms:W3CDTF">2013-04-26T14:43:13Z</dcterms:created>
  <dcterms:modified xsi:type="dcterms:W3CDTF">2024-10-11T13:55:18Z</dcterms:modified>
</cp:coreProperties>
</file>