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1"/>
  </p:notesMasterIdLst>
  <p:handoutMasterIdLst>
    <p:handoutMasterId r:id="rId52"/>
  </p:handoutMasterIdLst>
  <p:sldIdLst>
    <p:sldId id="272" r:id="rId2"/>
    <p:sldId id="264" r:id="rId3"/>
    <p:sldId id="265" r:id="rId4"/>
    <p:sldId id="296" r:id="rId5"/>
    <p:sldId id="277" r:id="rId6"/>
    <p:sldId id="299" r:id="rId7"/>
    <p:sldId id="297" r:id="rId8"/>
    <p:sldId id="298" r:id="rId9"/>
    <p:sldId id="278" r:id="rId10"/>
    <p:sldId id="292" r:id="rId11"/>
    <p:sldId id="279" r:id="rId12"/>
    <p:sldId id="301" r:id="rId13"/>
    <p:sldId id="302" r:id="rId14"/>
    <p:sldId id="300" r:id="rId15"/>
    <p:sldId id="280" r:id="rId16"/>
    <p:sldId id="268" r:id="rId17"/>
    <p:sldId id="281" r:id="rId18"/>
    <p:sldId id="303" r:id="rId19"/>
    <p:sldId id="293" r:id="rId20"/>
    <p:sldId id="290" r:id="rId21"/>
    <p:sldId id="304" r:id="rId22"/>
    <p:sldId id="305" r:id="rId23"/>
    <p:sldId id="306" r:id="rId24"/>
    <p:sldId id="282" r:id="rId25"/>
    <p:sldId id="307" r:id="rId26"/>
    <p:sldId id="308" r:id="rId27"/>
    <p:sldId id="294" r:id="rId28"/>
    <p:sldId id="283" r:id="rId29"/>
    <p:sldId id="310" r:id="rId30"/>
    <p:sldId id="311" r:id="rId31"/>
    <p:sldId id="309" r:id="rId32"/>
    <p:sldId id="284" r:id="rId33"/>
    <p:sldId id="275" r:id="rId34"/>
    <p:sldId id="285" r:id="rId35"/>
    <p:sldId id="286" r:id="rId36"/>
    <p:sldId id="312" r:id="rId37"/>
    <p:sldId id="313" r:id="rId38"/>
    <p:sldId id="314" r:id="rId39"/>
    <p:sldId id="276" r:id="rId40"/>
    <p:sldId id="315" r:id="rId41"/>
    <p:sldId id="287" r:id="rId42"/>
    <p:sldId id="316" r:id="rId43"/>
    <p:sldId id="317" r:id="rId44"/>
    <p:sldId id="318" r:id="rId45"/>
    <p:sldId id="288" r:id="rId46"/>
    <p:sldId id="295" r:id="rId47"/>
    <p:sldId id="289" r:id="rId48"/>
    <p:sldId id="319" r:id="rId49"/>
    <p:sldId id="320" r:id="rId50"/>
  </p:sldIdLst>
  <p:sldSz cx="9144000" cy="6858000" type="screen4x3"/>
  <p:notesSz cx="6858000" cy="9144000"/>
  <p:embeddedFontLst>
    <p:embeddedFont>
      <p:font typeface="Century Gothic" panose="020B050202020202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4B5878-FC99-4FE4-B2A2-26C56D21E593}" v="10018" dt="2024-06-14T15:01:52.789"/>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86410" autoAdjust="0"/>
  </p:normalViewPr>
  <p:slideViewPr>
    <p:cSldViewPr>
      <p:cViewPr varScale="1">
        <p:scale>
          <a:sx n="95" d="100"/>
          <a:sy n="95" d="100"/>
        </p:scale>
        <p:origin x="1482" y="96"/>
      </p:cViewPr>
      <p:guideLst>
        <p:guide orient="horz" pos="2160"/>
        <p:guide pos="2880"/>
      </p:guideLst>
    </p:cSldViewPr>
  </p:slideViewPr>
  <p:outlineViewPr>
    <p:cViewPr>
      <p:scale>
        <a:sx n="33" d="100"/>
        <a:sy n="33" d="100"/>
      </p:scale>
      <p:origin x="0" y="-600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114B5878-FC99-4FE4-B2A2-26C56D21E593}"/>
    <pc:docChg chg="undo custSel addSld delSld modSld sldOrd">
      <pc:chgData name="Caitlin Coleman" userId="96f87ca1-0e64-4ae8-8d77-98757b85df0b" providerId="ADAL" clId="{114B5878-FC99-4FE4-B2A2-26C56D21E593}" dt="2024-06-14T15:51:44.253" v="28499" actId="20577"/>
      <pc:docMkLst>
        <pc:docMk/>
      </pc:docMkLst>
      <pc:sldChg chg="modSp mod">
        <pc:chgData name="Caitlin Coleman" userId="96f87ca1-0e64-4ae8-8d77-98757b85df0b" providerId="ADAL" clId="{114B5878-FC99-4FE4-B2A2-26C56D21E593}" dt="2024-06-13T13:28:06.858" v="1351" actId="20577"/>
        <pc:sldMkLst>
          <pc:docMk/>
          <pc:sldMk cId="0" sldId="264"/>
        </pc:sldMkLst>
        <pc:spChg chg="mod">
          <ac:chgData name="Caitlin Coleman" userId="96f87ca1-0e64-4ae8-8d77-98757b85df0b" providerId="ADAL" clId="{114B5878-FC99-4FE4-B2A2-26C56D21E593}" dt="2024-06-13T13:28:06.858" v="1351" actId="20577"/>
          <ac:spMkLst>
            <pc:docMk/>
            <pc:sldMk cId="0" sldId="264"/>
            <ac:spMk id="10243" creationId="{00000000-0000-0000-0000-000000000000}"/>
          </ac:spMkLst>
        </pc:spChg>
      </pc:sldChg>
      <pc:sldChg chg="addSp modSp mod modAnim">
        <pc:chgData name="Caitlin Coleman" userId="96f87ca1-0e64-4ae8-8d77-98757b85df0b" providerId="ADAL" clId="{114B5878-FC99-4FE4-B2A2-26C56D21E593}" dt="2024-06-14T14:27:36.269" v="28323"/>
        <pc:sldMkLst>
          <pc:docMk/>
          <pc:sldMk cId="0" sldId="265"/>
        </pc:sldMkLst>
        <pc:spChg chg="add mod ord">
          <ac:chgData name="Caitlin Coleman" userId="96f87ca1-0e64-4ae8-8d77-98757b85df0b" providerId="ADAL" clId="{114B5878-FC99-4FE4-B2A2-26C56D21E593}" dt="2024-06-14T14:27:36.269" v="28323"/>
          <ac:spMkLst>
            <pc:docMk/>
            <pc:sldMk cId="0" sldId="265"/>
            <ac:spMk id="4" creationId="{C22EB29C-5A5A-A83D-45A7-0C2EE00B84C5}"/>
          </ac:spMkLst>
        </pc:spChg>
        <pc:spChg chg="add mod">
          <ac:chgData name="Caitlin Coleman" userId="96f87ca1-0e64-4ae8-8d77-98757b85df0b" providerId="ADAL" clId="{114B5878-FC99-4FE4-B2A2-26C56D21E593}" dt="2024-06-13T13:36:51.062" v="2059" actId="1076"/>
          <ac:spMkLst>
            <pc:docMk/>
            <pc:sldMk cId="0" sldId="265"/>
            <ac:spMk id="5" creationId="{050E9E2E-B402-68BA-DB0D-B4E3007BD5F4}"/>
          </ac:spMkLst>
        </pc:spChg>
        <pc:spChg chg="mod">
          <ac:chgData name="Caitlin Coleman" userId="96f87ca1-0e64-4ae8-8d77-98757b85df0b" providerId="ADAL" clId="{114B5878-FC99-4FE4-B2A2-26C56D21E593}" dt="2024-06-13T13:35:40.798" v="2041" actId="404"/>
          <ac:spMkLst>
            <pc:docMk/>
            <pc:sldMk cId="0" sldId="265"/>
            <ac:spMk id="11266" creationId="{00000000-0000-0000-0000-000000000000}"/>
          </ac:spMkLst>
        </pc:spChg>
        <pc:spChg chg="mod">
          <ac:chgData name="Caitlin Coleman" userId="96f87ca1-0e64-4ae8-8d77-98757b85df0b" providerId="ADAL" clId="{114B5878-FC99-4FE4-B2A2-26C56D21E593}" dt="2024-06-13T13:36:34.222" v="2055" actId="27636"/>
          <ac:spMkLst>
            <pc:docMk/>
            <pc:sldMk cId="0" sldId="265"/>
            <ac:spMk id="11267" creationId="{00000000-0000-0000-0000-000000000000}"/>
          </ac:spMkLst>
        </pc:spChg>
        <pc:picChg chg="add mod modCrop">
          <ac:chgData name="Caitlin Coleman" userId="96f87ca1-0e64-4ae8-8d77-98757b85df0b" providerId="ADAL" clId="{114B5878-FC99-4FE4-B2A2-26C56D21E593}" dt="2024-06-13T13:36:44.725" v="2058" actId="1076"/>
          <ac:picMkLst>
            <pc:docMk/>
            <pc:sldMk cId="0" sldId="265"/>
            <ac:picMk id="3" creationId="{964F4DBF-3A41-39B4-0C15-7B9080541C3A}"/>
          </ac:picMkLst>
        </pc:picChg>
      </pc:sldChg>
      <pc:sldChg chg="del">
        <pc:chgData name="Caitlin Coleman" userId="96f87ca1-0e64-4ae8-8d77-98757b85df0b" providerId="ADAL" clId="{114B5878-FC99-4FE4-B2A2-26C56D21E593}" dt="2024-06-13T12:05:03.480" v="455" actId="2696"/>
        <pc:sldMkLst>
          <pc:docMk/>
          <pc:sldMk cId="0" sldId="267"/>
        </pc:sldMkLst>
      </pc:sldChg>
      <pc:sldChg chg="modSp mod ord">
        <pc:chgData name="Caitlin Coleman" userId="96f87ca1-0e64-4ae8-8d77-98757b85df0b" providerId="ADAL" clId="{114B5878-FC99-4FE4-B2A2-26C56D21E593}" dt="2024-06-13T15:49:38.802" v="7356" actId="14100"/>
        <pc:sldMkLst>
          <pc:docMk/>
          <pc:sldMk cId="2069639696" sldId="268"/>
        </pc:sldMkLst>
        <pc:spChg chg="mod">
          <ac:chgData name="Caitlin Coleman" userId="96f87ca1-0e64-4ae8-8d77-98757b85df0b" providerId="ADAL" clId="{114B5878-FC99-4FE4-B2A2-26C56D21E593}" dt="2024-06-13T15:49:38.802" v="7356" actId="14100"/>
          <ac:spMkLst>
            <pc:docMk/>
            <pc:sldMk cId="2069639696" sldId="268"/>
            <ac:spMk id="3" creationId="{F2508272-FE29-99EF-9D2C-7651D849C2FB}"/>
          </ac:spMkLst>
        </pc:spChg>
      </pc:sldChg>
      <pc:sldChg chg="del">
        <pc:chgData name="Caitlin Coleman" userId="96f87ca1-0e64-4ae8-8d77-98757b85df0b" providerId="ADAL" clId="{114B5878-FC99-4FE4-B2A2-26C56D21E593}" dt="2024-06-13T12:10:45.444" v="819" actId="2696"/>
        <pc:sldMkLst>
          <pc:docMk/>
          <pc:sldMk cId="3029162902" sldId="270"/>
        </pc:sldMkLst>
      </pc:sldChg>
      <pc:sldChg chg="del">
        <pc:chgData name="Caitlin Coleman" userId="96f87ca1-0e64-4ae8-8d77-98757b85df0b" providerId="ADAL" clId="{114B5878-FC99-4FE4-B2A2-26C56D21E593}" dt="2024-06-13T12:10:48.528" v="820" actId="2696"/>
        <pc:sldMkLst>
          <pc:docMk/>
          <pc:sldMk cId="1933572423" sldId="271"/>
        </pc:sldMkLst>
      </pc:sldChg>
      <pc:sldChg chg="modSp mod">
        <pc:chgData name="Caitlin Coleman" userId="96f87ca1-0e64-4ae8-8d77-98757b85df0b" providerId="ADAL" clId="{114B5878-FC99-4FE4-B2A2-26C56D21E593}" dt="2024-06-14T14:34:54.337" v="28332" actId="33553"/>
        <pc:sldMkLst>
          <pc:docMk/>
          <pc:sldMk cId="3886239831" sldId="272"/>
        </pc:sldMkLst>
        <pc:spChg chg="mod">
          <ac:chgData name="Caitlin Coleman" userId="96f87ca1-0e64-4ae8-8d77-98757b85df0b" providerId="ADAL" clId="{114B5878-FC99-4FE4-B2A2-26C56D21E593}" dt="2024-06-14T14:34:54.337" v="28332" actId="33553"/>
          <ac:spMkLst>
            <pc:docMk/>
            <pc:sldMk cId="3886239831" sldId="272"/>
            <ac:spMk id="2" creationId="{4E7A1944-20A9-5EFC-CF5D-428D07B9FF1F}"/>
          </ac:spMkLst>
        </pc:spChg>
        <pc:spChg chg="mod">
          <ac:chgData name="Caitlin Coleman" userId="96f87ca1-0e64-4ae8-8d77-98757b85df0b" providerId="ADAL" clId="{114B5878-FC99-4FE4-B2A2-26C56D21E593}" dt="2024-06-13T11:59:52.819" v="61" actId="6549"/>
          <ac:spMkLst>
            <pc:docMk/>
            <pc:sldMk cId="3886239831" sldId="272"/>
            <ac:spMk id="3" creationId="{FF68ED90-5F09-E335-E8D2-4F2687C0EB59}"/>
          </ac:spMkLst>
        </pc:spChg>
      </pc:sldChg>
      <pc:sldChg chg="del">
        <pc:chgData name="Caitlin Coleman" userId="96f87ca1-0e64-4ae8-8d77-98757b85df0b" providerId="ADAL" clId="{114B5878-FC99-4FE4-B2A2-26C56D21E593}" dt="2024-06-13T12:05:03.480" v="455" actId="2696"/>
        <pc:sldMkLst>
          <pc:docMk/>
          <pc:sldMk cId="176985924" sldId="273"/>
        </pc:sldMkLst>
      </pc:sldChg>
      <pc:sldChg chg="del">
        <pc:chgData name="Caitlin Coleman" userId="96f87ca1-0e64-4ae8-8d77-98757b85df0b" providerId="ADAL" clId="{114B5878-FC99-4FE4-B2A2-26C56D21E593}" dt="2024-06-13T12:05:03.480" v="455" actId="2696"/>
        <pc:sldMkLst>
          <pc:docMk/>
          <pc:sldMk cId="2900955170" sldId="274"/>
        </pc:sldMkLst>
      </pc:sldChg>
      <pc:sldChg chg="modSp mod ord">
        <pc:chgData name="Caitlin Coleman" userId="96f87ca1-0e64-4ae8-8d77-98757b85df0b" providerId="ADAL" clId="{114B5878-FC99-4FE4-B2A2-26C56D21E593}" dt="2024-06-14T14:44:52.784" v="28406" actId="962"/>
        <pc:sldMkLst>
          <pc:docMk/>
          <pc:sldMk cId="619121343" sldId="275"/>
        </pc:sldMkLst>
        <pc:spChg chg="mod">
          <ac:chgData name="Caitlin Coleman" userId="96f87ca1-0e64-4ae8-8d77-98757b85df0b" providerId="ADAL" clId="{114B5878-FC99-4FE4-B2A2-26C56D21E593}" dt="2024-06-13T12:11:18.446" v="893" actId="20577"/>
          <ac:spMkLst>
            <pc:docMk/>
            <pc:sldMk cId="619121343" sldId="275"/>
            <ac:spMk id="2" creationId="{41AB2976-ED80-2EF3-C761-DCF2590A1859}"/>
          </ac:spMkLst>
        </pc:spChg>
        <pc:graphicFrameChg chg="mod modGraphic">
          <ac:chgData name="Caitlin Coleman" userId="96f87ca1-0e64-4ae8-8d77-98757b85df0b" providerId="ADAL" clId="{114B5878-FC99-4FE4-B2A2-26C56D21E593}" dt="2024-06-14T14:44:52.784" v="28406" actId="962"/>
          <ac:graphicFrameMkLst>
            <pc:docMk/>
            <pc:sldMk cId="619121343" sldId="275"/>
            <ac:graphicFrameMk id="4" creationId="{7752BC44-D9D7-973A-D839-65E26F7F18B2}"/>
          </ac:graphicFrameMkLst>
        </pc:graphicFrameChg>
      </pc:sldChg>
      <pc:sldChg chg="addSp delSp modSp mod ord">
        <pc:chgData name="Caitlin Coleman" userId="96f87ca1-0e64-4ae8-8d77-98757b85df0b" providerId="ADAL" clId="{114B5878-FC99-4FE4-B2A2-26C56D21E593}" dt="2024-06-14T15:46:24.955" v="28482" actId="27636"/>
        <pc:sldMkLst>
          <pc:docMk/>
          <pc:sldMk cId="1146028520" sldId="276"/>
        </pc:sldMkLst>
        <pc:spChg chg="mod">
          <ac:chgData name="Caitlin Coleman" userId="96f87ca1-0e64-4ae8-8d77-98757b85df0b" providerId="ADAL" clId="{114B5878-FC99-4FE4-B2A2-26C56D21E593}" dt="2024-06-14T12:31:29.072" v="23373" actId="404"/>
          <ac:spMkLst>
            <pc:docMk/>
            <pc:sldMk cId="1146028520" sldId="276"/>
            <ac:spMk id="2" creationId="{671ED285-5CB0-174E-014C-EE0E32FC90D6}"/>
          </ac:spMkLst>
        </pc:spChg>
        <pc:spChg chg="add del mod">
          <ac:chgData name="Caitlin Coleman" userId="96f87ca1-0e64-4ae8-8d77-98757b85df0b" providerId="ADAL" clId="{114B5878-FC99-4FE4-B2A2-26C56D21E593}" dt="2024-06-14T15:46:24.955" v="28482" actId="27636"/>
          <ac:spMkLst>
            <pc:docMk/>
            <pc:sldMk cId="1146028520" sldId="276"/>
            <ac:spMk id="3" creationId="{0D54836E-1DE3-02CC-70C3-EB5C16CF3F62}"/>
          </ac:spMkLst>
        </pc:spChg>
        <pc:spChg chg="add mod">
          <ac:chgData name="Caitlin Coleman" userId="96f87ca1-0e64-4ae8-8d77-98757b85df0b" providerId="ADAL" clId="{114B5878-FC99-4FE4-B2A2-26C56D21E593}" dt="2024-06-13T12:06:44.427" v="461"/>
          <ac:spMkLst>
            <pc:docMk/>
            <pc:sldMk cId="1146028520" sldId="276"/>
            <ac:spMk id="4" creationId="{07E9D210-B8D1-D626-84B3-F2E8078956A6}"/>
          </ac:spMkLst>
        </pc:spChg>
      </pc:sldChg>
      <pc:sldChg chg="addSp delSp modSp add mod modAnim">
        <pc:chgData name="Caitlin Coleman" userId="96f87ca1-0e64-4ae8-8d77-98757b85df0b" providerId="ADAL" clId="{114B5878-FC99-4FE4-B2A2-26C56D21E593}" dt="2024-06-13T14:19:00.059" v="3319" actId="478"/>
        <pc:sldMkLst>
          <pc:docMk/>
          <pc:sldMk cId="4237907445" sldId="277"/>
        </pc:sldMkLst>
        <pc:spChg chg="add del mod">
          <ac:chgData name="Caitlin Coleman" userId="96f87ca1-0e64-4ae8-8d77-98757b85df0b" providerId="ADAL" clId="{114B5878-FC99-4FE4-B2A2-26C56D21E593}" dt="2024-06-13T14:18:58.453" v="3318" actId="478"/>
          <ac:spMkLst>
            <pc:docMk/>
            <pc:sldMk cId="4237907445" sldId="277"/>
            <ac:spMk id="4" creationId="{473972C7-A551-9C9C-0C3C-B5F6C1FE975A}"/>
          </ac:spMkLst>
        </pc:spChg>
        <pc:spChg chg="add del mod">
          <ac:chgData name="Caitlin Coleman" userId="96f87ca1-0e64-4ae8-8d77-98757b85df0b" providerId="ADAL" clId="{114B5878-FC99-4FE4-B2A2-26C56D21E593}" dt="2024-06-13T14:19:00.059" v="3319" actId="478"/>
          <ac:spMkLst>
            <pc:docMk/>
            <pc:sldMk cId="4237907445" sldId="277"/>
            <ac:spMk id="5" creationId="{57A17F59-6492-C5F8-6234-2BD20C9F71C8}"/>
          </ac:spMkLst>
        </pc:spChg>
        <pc:spChg chg="mod">
          <ac:chgData name="Caitlin Coleman" userId="96f87ca1-0e64-4ae8-8d77-98757b85df0b" providerId="ADAL" clId="{114B5878-FC99-4FE4-B2A2-26C56D21E593}" dt="2024-06-13T14:18:12.040" v="3311" actId="404"/>
          <ac:spMkLst>
            <pc:docMk/>
            <pc:sldMk cId="4237907445" sldId="277"/>
            <ac:spMk id="11266" creationId="{00000000-0000-0000-0000-000000000000}"/>
          </ac:spMkLst>
        </pc:spChg>
        <pc:spChg chg="mod">
          <ac:chgData name="Caitlin Coleman" userId="96f87ca1-0e64-4ae8-8d77-98757b85df0b" providerId="ADAL" clId="{114B5878-FC99-4FE4-B2A2-26C56D21E593}" dt="2024-06-13T14:18:46.703" v="3316" actId="27636"/>
          <ac:spMkLst>
            <pc:docMk/>
            <pc:sldMk cId="4237907445" sldId="277"/>
            <ac:spMk id="11267" creationId="{00000000-0000-0000-0000-000000000000}"/>
          </ac:spMkLst>
        </pc:spChg>
        <pc:picChg chg="add del mod modCrop">
          <ac:chgData name="Caitlin Coleman" userId="96f87ca1-0e64-4ae8-8d77-98757b85df0b" providerId="ADAL" clId="{114B5878-FC99-4FE4-B2A2-26C56D21E593}" dt="2024-06-13T14:18:55.996" v="3317" actId="478"/>
          <ac:picMkLst>
            <pc:docMk/>
            <pc:sldMk cId="4237907445" sldId="277"/>
            <ac:picMk id="3" creationId="{8D4A4A81-60AA-4F9A-58C2-2E661975934A}"/>
          </ac:picMkLst>
        </pc:picChg>
      </pc:sldChg>
      <pc:sldChg chg="addSp delSp modSp add mod delAnim">
        <pc:chgData name="Caitlin Coleman" userId="96f87ca1-0e64-4ae8-8d77-98757b85df0b" providerId="ADAL" clId="{114B5878-FC99-4FE4-B2A2-26C56D21E593}" dt="2024-06-13T14:43:29.769" v="4742" actId="1076"/>
        <pc:sldMkLst>
          <pc:docMk/>
          <pc:sldMk cId="2852183515" sldId="278"/>
        </pc:sldMkLst>
        <pc:spChg chg="add del mod">
          <ac:chgData name="Caitlin Coleman" userId="96f87ca1-0e64-4ae8-8d77-98757b85df0b" providerId="ADAL" clId="{114B5878-FC99-4FE4-B2A2-26C56D21E593}" dt="2024-06-13T12:19:15.926" v="1066" actId="478"/>
          <ac:spMkLst>
            <pc:docMk/>
            <pc:sldMk cId="2852183515" sldId="278"/>
            <ac:spMk id="3" creationId="{0959ED82-DE9B-06C5-99A4-81087AC01996}"/>
          </ac:spMkLst>
        </pc:spChg>
        <pc:spChg chg="add del mod">
          <ac:chgData name="Caitlin Coleman" userId="96f87ca1-0e64-4ae8-8d77-98757b85df0b" providerId="ADAL" clId="{114B5878-FC99-4FE4-B2A2-26C56D21E593}" dt="2024-06-13T12:46:17.129" v="1257" actId="478"/>
          <ac:spMkLst>
            <pc:docMk/>
            <pc:sldMk cId="2852183515" sldId="278"/>
            <ac:spMk id="6" creationId="{9D1061E6-8CD0-7083-128B-43B1EA97AEC6}"/>
          </ac:spMkLst>
        </pc:spChg>
        <pc:spChg chg="add mod">
          <ac:chgData name="Caitlin Coleman" userId="96f87ca1-0e64-4ae8-8d77-98757b85df0b" providerId="ADAL" clId="{114B5878-FC99-4FE4-B2A2-26C56D21E593}" dt="2024-06-13T14:43:29.769" v="4742" actId="1076"/>
          <ac:spMkLst>
            <pc:docMk/>
            <pc:sldMk cId="2852183515" sldId="278"/>
            <ac:spMk id="7" creationId="{B0714C30-2D83-93D4-5DBE-47254AADFABE}"/>
          </ac:spMkLst>
        </pc:spChg>
        <pc:spChg chg="mod">
          <ac:chgData name="Caitlin Coleman" userId="96f87ca1-0e64-4ae8-8d77-98757b85df0b" providerId="ADAL" clId="{114B5878-FC99-4FE4-B2A2-26C56D21E593}" dt="2024-06-13T12:19:11.270" v="1064" actId="20577"/>
          <ac:spMkLst>
            <pc:docMk/>
            <pc:sldMk cId="2852183515" sldId="278"/>
            <ac:spMk id="11266" creationId="{00000000-0000-0000-0000-000000000000}"/>
          </ac:spMkLst>
        </pc:spChg>
        <pc:spChg chg="del mod">
          <ac:chgData name="Caitlin Coleman" userId="96f87ca1-0e64-4ae8-8d77-98757b85df0b" providerId="ADAL" clId="{114B5878-FC99-4FE4-B2A2-26C56D21E593}" dt="2024-06-13T12:19:14.340" v="1065" actId="478"/>
          <ac:spMkLst>
            <pc:docMk/>
            <pc:sldMk cId="2852183515" sldId="278"/>
            <ac:spMk id="11267" creationId="{00000000-0000-0000-0000-000000000000}"/>
          </ac:spMkLst>
        </pc:spChg>
        <pc:picChg chg="add mod modCrop">
          <ac:chgData name="Caitlin Coleman" userId="96f87ca1-0e64-4ae8-8d77-98757b85df0b" providerId="ADAL" clId="{114B5878-FC99-4FE4-B2A2-26C56D21E593}" dt="2024-06-13T13:00:58.951" v="1294" actId="962"/>
          <ac:picMkLst>
            <pc:docMk/>
            <pc:sldMk cId="2852183515" sldId="278"/>
            <ac:picMk id="5" creationId="{3B1041FF-697F-C6FE-A28E-3C3E48DE2295}"/>
          </ac:picMkLst>
        </pc:picChg>
      </pc:sldChg>
      <pc:sldChg chg="addSp delSp modSp add mod modAnim">
        <pc:chgData name="Caitlin Coleman" userId="96f87ca1-0e64-4ae8-8d77-98757b85df0b" providerId="ADAL" clId="{114B5878-FC99-4FE4-B2A2-26C56D21E593}" dt="2024-06-13T15:33:03.175" v="6601" actId="478"/>
        <pc:sldMkLst>
          <pc:docMk/>
          <pc:sldMk cId="4116662426" sldId="279"/>
        </pc:sldMkLst>
        <pc:spChg chg="add del mod">
          <ac:chgData name="Caitlin Coleman" userId="96f87ca1-0e64-4ae8-8d77-98757b85df0b" providerId="ADAL" clId="{114B5878-FC99-4FE4-B2A2-26C56D21E593}" dt="2024-06-13T15:32:59.761" v="6599" actId="478"/>
          <ac:spMkLst>
            <pc:docMk/>
            <pc:sldMk cId="4116662426" sldId="279"/>
            <ac:spMk id="4" creationId="{66F0D10B-A0E6-2D47-6D16-97895C479213}"/>
          </ac:spMkLst>
        </pc:spChg>
        <pc:spChg chg="add del mod">
          <ac:chgData name="Caitlin Coleman" userId="96f87ca1-0e64-4ae8-8d77-98757b85df0b" providerId="ADAL" clId="{114B5878-FC99-4FE4-B2A2-26C56D21E593}" dt="2024-06-13T15:33:03.175" v="6601" actId="478"/>
          <ac:spMkLst>
            <pc:docMk/>
            <pc:sldMk cId="4116662426" sldId="279"/>
            <ac:spMk id="5" creationId="{92CA975E-4A41-0692-A061-1F311C25F34E}"/>
          </ac:spMkLst>
        </pc:spChg>
        <pc:spChg chg="mod">
          <ac:chgData name="Caitlin Coleman" userId="96f87ca1-0e64-4ae8-8d77-98757b85df0b" providerId="ADAL" clId="{114B5878-FC99-4FE4-B2A2-26C56D21E593}" dt="2024-06-13T15:32:13.920" v="6587" actId="404"/>
          <ac:spMkLst>
            <pc:docMk/>
            <pc:sldMk cId="4116662426" sldId="279"/>
            <ac:spMk id="11266" creationId="{00000000-0000-0000-0000-000000000000}"/>
          </ac:spMkLst>
        </pc:spChg>
        <pc:spChg chg="mod">
          <ac:chgData name="Caitlin Coleman" userId="96f87ca1-0e64-4ae8-8d77-98757b85df0b" providerId="ADAL" clId="{114B5878-FC99-4FE4-B2A2-26C56D21E593}" dt="2024-06-13T15:32:55.346" v="6598" actId="27636"/>
          <ac:spMkLst>
            <pc:docMk/>
            <pc:sldMk cId="4116662426" sldId="279"/>
            <ac:spMk id="11267" creationId="{00000000-0000-0000-0000-000000000000}"/>
          </ac:spMkLst>
        </pc:spChg>
        <pc:picChg chg="add del mod modCrop">
          <ac:chgData name="Caitlin Coleman" userId="96f87ca1-0e64-4ae8-8d77-98757b85df0b" providerId="ADAL" clId="{114B5878-FC99-4FE4-B2A2-26C56D21E593}" dt="2024-06-13T15:33:00.734" v="6600" actId="478"/>
          <ac:picMkLst>
            <pc:docMk/>
            <pc:sldMk cId="4116662426" sldId="279"/>
            <ac:picMk id="3" creationId="{3D738866-F80D-2E48-28CA-4343CD841DB0}"/>
          </ac:picMkLst>
        </pc:picChg>
      </pc:sldChg>
      <pc:sldChg chg="modSp add mod modAnim">
        <pc:chgData name="Caitlin Coleman" userId="96f87ca1-0e64-4ae8-8d77-98757b85df0b" providerId="ADAL" clId="{114B5878-FC99-4FE4-B2A2-26C56D21E593}" dt="2024-06-13T15:49:29.559" v="7355" actId="6549"/>
        <pc:sldMkLst>
          <pc:docMk/>
          <pc:sldMk cId="2133391872" sldId="280"/>
        </pc:sldMkLst>
        <pc:spChg chg="mod">
          <ac:chgData name="Caitlin Coleman" userId="96f87ca1-0e64-4ae8-8d77-98757b85df0b" providerId="ADAL" clId="{114B5878-FC99-4FE4-B2A2-26C56D21E593}" dt="2024-06-13T12:02:20.151" v="208" actId="20577"/>
          <ac:spMkLst>
            <pc:docMk/>
            <pc:sldMk cId="2133391872" sldId="280"/>
            <ac:spMk id="11266" creationId="{00000000-0000-0000-0000-000000000000}"/>
          </ac:spMkLst>
        </pc:spChg>
        <pc:spChg chg="mod">
          <ac:chgData name="Caitlin Coleman" userId="96f87ca1-0e64-4ae8-8d77-98757b85df0b" providerId="ADAL" clId="{114B5878-FC99-4FE4-B2A2-26C56D21E593}" dt="2024-06-13T15:49:29.559" v="7355" actId="6549"/>
          <ac:spMkLst>
            <pc:docMk/>
            <pc:sldMk cId="2133391872" sldId="280"/>
            <ac:spMk id="11267" creationId="{00000000-0000-0000-0000-000000000000}"/>
          </ac:spMkLst>
        </pc:spChg>
      </pc:sldChg>
      <pc:sldChg chg="modSp add del mod modAnim">
        <pc:chgData name="Caitlin Coleman" userId="96f87ca1-0e64-4ae8-8d77-98757b85df0b" providerId="ADAL" clId="{114B5878-FC99-4FE4-B2A2-26C56D21E593}" dt="2024-06-14T11:45:01.222" v="20708" actId="20577"/>
        <pc:sldMkLst>
          <pc:docMk/>
          <pc:sldMk cId="1178686636" sldId="281"/>
        </pc:sldMkLst>
        <pc:spChg chg="mod">
          <ac:chgData name="Caitlin Coleman" userId="96f87ca1-0e64-4ae8-8d77-98757b85df0b" providerId="ADAL" clId="{114B5878-FC99-4FE4-B2A2-26C56D21E593}" dt="2024-06-13T15:58:45.441" v="8530" actId="404"/>
          <ac:spMkLst>
            <pc:docMk/>
            <pc:sldMk cId="1178686636" sldId="281"/>
            <ac:spMk id="11266" creationId="{00000000-0000-0000-0000-000000000000}"/>
          </ac:spMkLst>
        </pc:spChg>
        <pc:spChg chg="mod">
          <ac:chgData name="Caitlin Coleman" userId="96f87ca1-0e64-4ae8-8d77-98757b85df0b" providerId="ADAL" clId="{114B5878-FC99-4FE4-B2A2-26C56D21E593}" dt="2024-06-14T11:45:01.222" v="20708" actId="20577"/>
          <ac:spMkLst>
            <pc:docMk/>
            <pc:sldMk cId="1178686636" sldId="281"/>
            <ac:spMk id="11267" creationId="{00000000-0000-0000-0000-000000000000}"/>
          </ac:spMkLst>
        </pc:spChg>
      </pc:sldChg>
      <pc:sldChg chg="modSp add mod modAnim">
        <pc:chgData name="Caitlin Coleman" userId="96f87ca1-0e64-4ae8-8d77-98757b85df0b" providerId="ADAL" clId="{114B5878-FC99-4FE4-B2A2-26C56D21E593}" dt="2024-06-13T17:41:38.054" v="11742" actId="27636"/>
        <pc:sldMkLst>
          <pc:docMk/>
          <pc:sldMk cId="437761321" sldId="282"/>
        </pc:sldMkLst>
        <pc:spChg chg="mod">
          <ac:chgData name="Caitlin Coleman" userId="96f87ca1-0e64-4ae8-8d77-98757b85df0b" providerId="ADAL" clId="{114B5878-FC99-4FE4-B2A2-26C56D21E593}" dt="2024-06-13T17:41:21.852" v="11737" actId="404"/>
          <ac:spMkLst>
            <pc:docMk/>
            <pc:sldMk cId="437761321" sldId="282"/>
            <ac:spMk id="11266" creationId="{00000000-0000-0000-0000-000000000000}"/>
          </ac:spMkLst>
        </pc:spChg>
        <pc:spChg chg="mod">
          <ac:chgData name="Caitlin Coleman" userId="96f87ca1-0e64-4ae8-8d77-98757b85df0b" providerId="ADAL" clId="{114B5878-FC99-4FE4-B2A2-26C56D21E593}" dt="2024-06-13T17:41:38.054" v="11742" actId="27636"/>
          <ac:spMkLst>
            <pc:docMk/>
            <pc:sldMk cId="437761321" sldId="282"/>
            <ac:spMk id="11267" creationId="{00000000-0000-0000-0000-000000000000}"/>
          </ac:spMkLst>
        </pc:spChg>
      </pc:sldChg>
      <pc:sldChg chg="addSp modSp add mod modAnim">
        <pc:chgData name="Caitlin Coleman" userId="96f87ca1-0e64-4ae8-8d77-98757b85df0b" providerId="ADAL" clId="{114B5878-FC99-4FE4-B2A2-26C56D21E593}" dt="2024-06-14T15:36:54.498" v="28459" actId="20577"/>
        <pc:sldMkLst>
          <pc:docMk/>
          <pc:sldMk cId="1352371941" sldId="283"/>
        </pc:sldMkLst>
        <pc:spChg chg="add mod ord">
          <ac:chgData name="Caitlin Coleman" userId="96f87ca1-0e64-4ae8-8d77-98757b85df0b" providerId="ADAL" clId="{114B5878-FC99-4FE4-B2A2-26C56D21E593}" dt="2024-06-14T14:31:02.823" v="28327"/>
          <ac:spMkLst>
            <pc:docMk/>
            <pc:sldMk cId="1352371941" sldId="283"/>
            <ac:spMk id="4" creationId="{08C5FECB-B92E-CA3D-DA93-1C52BB3D0F82}"/>
          </ac:spMkLst>
        </pc:spChg>
        <pc:spChg chg="add mod">
          <ac:chgData name="Caitlin Coleman" userId="96f87ca1-0e64-4ae8-8d77-98757b85df0b" providerId="ADAL" clId="{114B5878-FC99-4FE4-B2A2-26C56D21E593}" dt="2024-06-13T18:24:09.465" v="13686" actId="1076"/>
          <ac:spMkLst>
            <pc:docMk/>
            <pc:sldMk cId="1352371941" sldId="283"/>
            <ac:spMk id="5" creationId="{06DE6793-5DDA-4FBA-50F1-D780BA50ADB6}"/>
          </ac:spMkLst>
        </pc:spChg>
        <pc:spChg chg="mod">
          <ac:chgData name="Caitlin Coleman" userId="96f87ca1-0e64-4ae8-8d77-98757b85df0b" providerId="ADAL" clId="{114B5878-FC99-4FE4-B2A2-26C56D21E593}" dt="2024-06-13T18:20:01.325" v="13642" actId="404"/>
          <ac:spMkLst>
            <pc:docMk/>
            <pc:sldMk cId="1352371941" sldId="283"/>
            <ac:spMk id="11266" creationId="{00000000-0000-0000-0000-000000000000}"/>
          </ac:spMkLst>
        </pc:spChg>
        <pc:spChg chg="mod">
          <ac:chgData name="Caitlin Coleman" userId="96f87ca1-0e64-4ae8-8d77-98757b85df0b" providerId="ADAL" clId="{114B5878-FC99-4FE4-B2A2-26C56D21E593}" dt="2024-06-14T15:36:54.498" v="28459" actId="20577"/>
          <ac:spMkLst>
            <pc:docMk/>
            <pc:sldMk cId="1352371941" sldId="283"/>
            <ac:spMk id="11267" creationId="{00000000-0000-0000-0000-000000000000}"/>
          </ac:spMkLst>
        </pc:spChg>
        <pc:picChg chg="add mod modCrop">
          <ac:chgData name="Caitlin Coleman" userId="96f87ca1-0e64-4ae8-8d77-98757b85df0b" providerId="ADAL" clId="{114B5878-FC99-4FE4-B2A2-26C56D21E593}" dt="2024-06-13T18:24:16.159" v="13688" actId="1076"/>
          <ac:picMkLst>
            <pc:docMk/>
            <pc:sldMk cId="1352371941" sldId="283"/>
            <ac:picMk id="3" creationId="{0001CE9B-9F91-5C84-E6D1-4EBE79708861}"/>
          </ac:picMkLst>
        </pc:picChg>
      </pc:sldChg>
      <pc:sldChg chg="modSp add mod modAnim">
        <pc:chgData name="Caitlin Coleman" userId="96f87ca1-0e64-4ae8-8d77-98757b85df0b" providerId="ADAL" clId="{114B5878-FC99-4FE4-B2A2-26C56D21E593}" dt="2024-06-13T18:48:17.637" v="15958" actId="6549"/>
        <pc:sldMkLst>
          <pc:docMk/>
          <pc:sldMk cId="2842252616" sldId="284"/>
        </pc:sldMkLst>
        <pc:spChg chg="mod">
          <ac:chgData name="Caitlin Coleman" userId="96f87ca1-0e64-4ae8-8d77-98757b85df0b" providerId="ADAL" clId="{114B5878-FC99-4FE4-B2A2-26C56D21E593}" dt="2024-06-13T12:03:19.722" v="315" actId="20577"/>
          <ac:spMkLst>
            <pc:docMk/>
            <pc:sldMk cId="2842252616" sldId="284"/>
            <ac:spMk id="11266" creationId="{00000000-0000-0000-0000-000000000000}"/>
          </ac:spMkLst>
        </pc:spChg>
        <pc:spChg chg="mod">
          <ac:chgData name="Caitlin Coleman" userId="96f87ca1-0e64-4ae8-8d77-98757b85df0b" providerId="ADAL" clId="{114B5878-FC99-4FE4-B2A2-26C56D21E593}" dt="2024-06-13T18:48:17.637" v="15958" actId="6549"/>
          <ac:spMkLst>
            <pc:docMk/>
            <pc:sldMk cId="2842252616" sldId="284"/>
            <ac:spMk id="11267" creationId="{00000000-0000-0000-0000-000000000000}"/>
          </ac:spMkLst>
        </pc:spChg>
      </pc:sldChg>
      <pc:sldChg chg="addSp modSp add mod modAnim">
        <pc:chgData name="Caitlin Coleman" userId="96f87ca1-0e64-4ae8-8d77-98757b85df0b" providerId="ADAL" clId="{114B5878-FC99-4FE4-B2A2-26C56D21E593}" dt="2024-06-14T14:32:22.673" v="28328"/>
        <pc:sldMkLst>
          <pc:docMk/>
          <pc:sldMk cId="1582909512" sldId="285"/>
        </pc:sldMkLst>
        <pc:spChg chg="add mod ord">
          <ac:chgData name="Caitlin Coleman" userId="96f87ca1-0e64-4ae8-8d77-98757b85df0b" providerId="ADAL" clId="{114B5878-FC99-4FE4-B2A2-26C56D21E593}" dt="2024-06-14T14:32:22.673" v="28328"/>
          <ac:spMkLst>
            <pc:docMk/>
            <pc:sldMk cId="1582909512" sldId="285"/>
            <ac:spMk id="4" creationId="{F41B28CF-1235-4CF6-68BA-F8E972C72376}"/>
          </ac:spMkLst>
        </pc:spChg>
        <pc:spChg chg="add mod">
          <ac:chgData name="Caitlin Coleman" userId="96f87ca1-0e64-4ae8-8d77-98757b85df0b" providerId="ADAL" clId="{114B5878-FC99-4FE4-B2A2-26C56D21E593}" dt="2024-06-13T18:57:33.671" v="19111" actId="1076"/>
          <ac:spMkLst>
            <pc:docMk/>
            <pc:sldMk cId="1582909512" sldId="285"/>
            <ac:spMk id="5" creationId="{5AAC951F-AB7D-EB32-3BA2-3DE04E05382C}"/>
          </ac:spMkLst>
        </pc:spChg>
        <pc:spChg chg="mod">
          <ac:chgData name="Caitlin Coleman" userId="96f87ca1-0e64-4ae8-8d77-98757b85df0b" providerId="ADAL" clId="{114B5878-FC99-4FE4-B2A2-26C56D21E593}" dt="2024-06-13T12:03:36.394" v="337" actId="20577"/>
          <ac:spMkLst>
            <pc:docMk/>
            <pc:sldMk cId="1582909512" sldId="285"/>
            <ac:spMk id="11266" creationId="{00000000-0000-0000-0000-000000000000}"/>
          </ac:spMkLst>
        </pc:spChg>
        <pc:spChg chg="mod">
          <ac:chgData name="Caitlin Coleman" userId="96f87ca1-0e64-4ae8-8d77-98757b85df0b" providerId="ADAL" clId="{114B5878-FC99-4FE4-B2A2-26C56D21E593}" dt="2024-06-13T18:57:00.928" v="19105" actId="255"/>
          <ac:spMkLst>
            <pc:docMk/>
            <pc:sldMk cId="1582909512" sldId="285"/>
            <ac:spMk id="11267" creationId="{00000000-0000-0000-0000-000000000000}"/>
          </ac:spMkLst>
        </pc:spChg>
        <pc:picChg chg="add mod modCrop">
          <ac:chgData name="Caitlin Coleman" userId="96f87ca1-0e64-4ae8-8d77-98757b85df0b" providerId="ADAL" clId="{114B5878-FC99-4FE4-B2A2-26C56D21E593}" dt="2024-06-13T18:57:23.522" v="19110" actId="1076"/>
          <ac:picMkLst>
            <pc:docMk/>
            <pc:sldMk cId="1582909512" sldId="285"/>
            <ac:picMk id="3" creationId="{0A02231A-3184-F4CF-0A5A-DBF25D87095F}"/>
          </ac:picMkLst>
        </pc:picChg>
      </pc:sldChg>
      <pc:sldChg chg="addSp delSp modSp add mod modAnim">
        <pc:chgData name="Caitlin Coleman" userId="96f87ca1-0e64-4ae8-8d77-98757b85df0b" providerId="ADAL" clId="{114B5878-FC99-4FE4-B2A2-26C56D21E593}" dt="2024-06-14T15:42:29.262" v="28474" actId="20577"/>
        <pc:sldMkLst>
          <pc:docMk/>
          <pc:sldMk cId="3105645094" sldId="286"/>
        </pc:sldMkLst>
        <pc:spChg chg="add del mod">
          <ac:chgData name="Caitlin Coleman" userId="96f87ca1-0e64-4ae8-8d77-98757b85df0b" providerId="ADAL" clId="{114B5878-FC99-4FE4-B2A2-26C56D21E593}" dt="2024-06-14T11:22:53.514" v="19640" actId="478"/>
          <ac:spMkLst>
            <pc:docMk/>
            <pc:sldMk cId="3105645094" sldId="286"/>
            <ac:spMk id="4" creationId="{D06E1449-193D-EF86-A6FD-90A8879EADB9}"/>
          </ac:spMkLst>
        </pc:spChg>
        <pc:spChg chg="add del mod">
          <ac:chgData name="Caitlin Coleman" userId="96f87ca1-0e64-4ae8-8d77-98757b85df0b" providerId="ADAL" clId="{114B5878-FC99-4FE4-B2A2-26C56D21E593}" dt="2024-06-14T11:22:58.986" v="19642" actId="478"/>
          <ac:spMkLst>
            <pc:docMk/>
            <pc:sldMk cId="3105645094" sldId="286"/>
            <ac:spMk id="5" creationId="{8AC3FA5A-1ABE-DABD-2AC6-BC3640FE55CC}"/>
          </ac:spMkLst>
        </pc:spChg>
        <pc:spChg chg="mod">
          <ac:chgData name="Caitlin Coleman" userId="96f87ca1-0e64-4ae8-8d77-98757b85df0b" providerId="ADAL" clId="{114B5878-FC99-4FE4-B2A2-26C56D21E593}" dt="2024-06-14T11:22:39.190" v="19637" actId="404"/>
          <ac:spMkLst>
            <pc:docMk/>
            <pc:sldMk cId="3105645094" sldId="286"/>
            <ac:spMk id="11266" creationId="{00000000-0000-0000-0000-000000000000}"/>
          </ac:spMkLst>
        </pc:spChg>
        <pc:spChg chg="mod">
          <ac:chgData name="Caitlin Coleman" userId="96f87ca1-0e64-4ae8-8d77-98757b85df0b" providerId="ADAL" clId="{114B5878-FC99-4FE4-B2A2-26C56D21E593}" dt="2024-06-14T15:42:29.262" v="28474" actId="20577"/>
          <ac:spMkLst>
            <pc:docMk/>
            <pc:sldMk cId="3105645094" sldId="286"/>
            <ac:spMk id="11267" creationId="{00000000-0000-0000-0000-000000000000}"/>
          </ac:spMkLst>
        </pc:spChg>
        <pc:picChg chg="add del mod modCrop">
          <ac:chgData name="Caitlin Coleman" userId="96f87ca1-0e64-4ae8-8d77-98757b85df0b" providerId="ADAL" clId="{114B5878-FC99-4FE4-B2A2-26C56D21E593}" dt="2024-06-14T11:22:55.519" v="19641" actId="478"/>
          <ac:picMkLst>
            <pc:docMk/>
            <pc:sldMk cId="3105645094" sldId="286"/>
            <ac:picMk id="3" creationId="{7E134929-3F3C-B5CD-1C55-DE159E12A106}"/>
          </ac:picMkLst>
        </pc:picChg>
      </pc:sldChg>
      <pc:sldChg chg="addSp delSp modSp add mod modAnim">
        <pc:chgData name="Caitlin Coleman" userId="96f87ca1-0e64-4ae8-8d77-98757b85df0b" providerId="ADAL" clId="{114B5878-FC99-4FE4-B2A2-26C56D21E593}" dt="2024-06-14T15:49:12.952" v="28487" actId="20577"/>
        <pc:sldMkLst>
          <pc:docMk/>
          <pc:sldMk cId="3297163913" sldId="287"/>
        </pc:sldMkLst>
        <pc:spChg chg="add del mod">
          <ac:chgData name="Caitlin Coleman" userId="96f87ca1-0e64-4ae8-8d77-98757b85df0b" providerId="ADAL" clId="{114B5878-FC99-4FE4-B2A2-26C56D21E593}" dt="2024-06-14T12:50:09.769" v="24400" actId="478"/>
          <ac:spMkLst>
            <pc:docMk/>
            <pc:sldMk cId="3297163913" sldId="287"/>
            <ac:spMk id="6" creationId="{60565A7E-7084-617C-073F-6D64519F0C70}"/>
          </ac:spMkLst>
        </pc:spChg>
        <pc:spChg chg="add del mod">
          <ac:chgData name="Caitlin Coleman" userId="96f87ca1-0e64-4ae8-8d77-98757b85df0b" providerId="ADAL" clId="{114B5878-FC99-4FE4-B2A2-26C56D21E593}" dt="2024-06-14T12:49:59.572" v="24398" actId="478"/>
          <ac:spMkLst>
            <pc:docMk/>
            <pc:sldMk cId="3297163913" sldId="287"/>
            <ac:spMk id="7" creationId="{38B45A9E-4E8F-1DBB-A1CC-1587535AE077}"/>
          </ac:spMkLst>
        </pc:spChg>
        <pc:spChg chg="add del mod">
          <ac:chgData name="Caitlin Coleman" userId="96f87ca1-0e64-4ae8-8d77-98757b85df0b" providerId="ADAL" clId="{114B5878-FC99-4FE4-B2A2-26C56D21E593}" dt="2024-06-14T12:49:51.655" v="24395" actId="478"/>
          <ac:spMkLst>
            <pc:docMk/>
            <pc:sldMk cId="3297163913" sldId="287"/>
            <ac:spMk id="8" creationId="{D6F2A5A9-C8B9-12A4-AEE6-B46EE3AF786C}"/>
          </ac:spMkLst>
        </pc:spChg>
        <pc:spChg chg="add del mod">
          <ac:chgData name="Caitlin Coleman" userId="96f87ca1-0e64-4ae8-8d77-98757b85df0b" providerId="ADAL" clId="{114B5878-FC99-4FE4-B2A2-26C56D21E593}" dt="2024-06-14T12:49:57.301" v="24397" actId="478"/>
          <ac:spMkLst>
            <pc:docMk/>
            <pc:sldMk cId="3297163913" sldId="287"/>
            <ac:spMk id="9" creationId="{1097C8B3-725B-49A7-972E-61AD105728FF}"/>
          </ac:spMkLst>
        </pc:spChg>
        <pc:spChg chg="mod">
          <ac:chgData name="Caitlin Coleman" userId="96f87ca1-0e64-4ae8-8d77-98757b85df0b" providerId="ADAL" clId="{114B5878-FC99-4FE4-B2A2-26C56D21E593}" dt="2024-06-14T12:49:28.319" v="24393" actId="404"/>
          <ac:spMkLst>
            <pc:docMk/>
            <pc:sldMk cId="3297163913" sldId="287"/>
            <ac:spMk id="11266" creationId="{00000000-0000-0000-0000-000000000000}"/>
          </ac:spMkLst>
        </pc:spChg>
        <pc:spChg chg="mod">
          <ac:chgData name="Caitlin Coleman" userId="96f87ca1-0e64-4ae8-8d77-98757b85df0b" providerId="ADAL" clId="{114B5878-FC99-4FE4-B2A2-26C56D21E593}" dt="2024-06-14T15:49:12.952" v="28487" actId="20577"/>
          <ac:spMkLst>
            <pc:docMk/>
            <pc:sldMk cId="3297163913" sldId="287"/>
            <ac:spMk id="11267" creationId="{00000000-0000-0000-0000-000000000000}"/>
          </ac:spMkLst>
        </pc:spChg>
        <pc:picChg chg="add del mod modCrop">
          <ac:chgData name="Caitlin Coleman" userId="96f87ca1-0e64-4ae8-8d77-98757b85df0b" providerId="ADAL" clId="{114B5878-FC99-4FE4-B2A2-26C56D21E593}" dt="2024-06-14T12:49:53.557" v="24396" actId="478"/>
          <ac:picMkLst>
            <pc:docMk/>
            <pc:sldMk cId="3297163913" sldId="287"/>
            <ac:picMk id="3" creationId="{0C712942-C340-2932-2803-0664F887EDDD}"/>
          </ac:picMkLst>
        </pc:picChg>
        <pc:picChg chg="add del mod modCrop">
          <ac:chgData name="Caitlin Coleman" userId="96f87ca1-0e64-4ae8-8d77-98757b85df0b" providerId="ADAL" clId="{114B5878-FC99-4FE4-B2A2-26C56D21E593}" dt="2024-06-14T12:50:01.300" v="24399" actId="478"/>
          <ac:picMkLst>
            <pc:docMk/>
            <pc:sldMk cId="3297163913" sldId="287"/>
            <ac:picMk id="5" creationId="{4E9A46D8-42A7-EE07-8080-DF789CBC1EAB}"/>
          </ac:picMkLst>
        </pc:picChg>
      </pc:sldChg>
      <pc:sldChg chg="modSp add mod modAnim">
        <pc:chgData name="Caitlin Coleman" userId="96f87ca1-0e64-4ae8-8d77-98757b85df0b" providerId="ADAL" clId="{114B5878-FC99-4FE4-B2A2-26C56D21E593}" dt="2024-06-14T13:46:18.986" v="27017" actId="27636"/>
        <pc:sldMkLst>
          <pc:docMk/>
          <pc:sldMk cId="944259090" sldId="288"/>
        </pc:sldMkLst>
        <pc:spChg chg="mod">
          <ac:chgData name="Caitlin Coleman" userId="96f87ca1-0e64-4ae8-8d77-98757b85df0b" providerId="ADAL" clId="{114B5878-FC99-4FE4-B2A2-26C56D21E593}" dt="2024-06-14T13:46:12.892" v="27015" actId="20577"/>
          <ac:spMkLst>
            <pc:docMk/>
            <pc:sldMk cId="944259090" sldId="288"/>
            <ac:spMk id="11266" creationId="{00000000-0000-0000-0000-000000000000}"/>
          </ac:spMkLst>
        </pc:spChg>
        <pc:spChg chg="mod">
          <ac:chgData name="Caitlin Coleman" userId="96f87ca1-0e64-4ae8-8d77-98757b85df0b" providerId="ADAL" clId="{114B5878-FC99-4FE4-B2A2-26C56D21E593}" dt="2024-06-14T13:46:18.986" v="27017" actId="27636"/>
          <ac:spMkLst>
            <pc:docMk/>
            <pc:sldMk cId="944259090" sldId="288"/>
            <ac:spMk id="11267" creationId="{00000000-0000-0000-0000-000000000000}"/>
          </ac:spMkLst>
        </pc:spChg>
      </pc:sldChg>
      <pc:sldChg chg="modSp add mod modAnim">
        <pc:chgData name="Caitlin Coleman" userId="96f87ca1-0e64-4ae8-8d77-98757b85df0b" providerId="ADAL" clId="{114B5878-FC99-4FE4-B2A2-26C56D21E593}" dt="2024-06-14T14:13:10.441" v="28322" actId="27636"/>
        <pc:sldMkLst>
          <pc:docMk/>
          <pc:sldMk cId="3264109972" sldId="289"/>
        </pc:sldMkLst>
        <pc:spChg chg="mod">
          <ac:chgData name="Caitlin Coleman" userId="96f87ca1-0e64-4ae8-8d77-98757b85df0b" providerId="ADAL" clId="{114B5878-FC99-4FE4-B2A2-26C56D21E593}" dt="2024-06-14T14:11:32.238" v="28312" actId="404"/>
          <ac:spMkLst>
            <pc:docMk/>
            <pc:sldMk cId="3264109972" sldId="289"/>
            <ac:spMk id="11266" creationId="{00000000-0000-0000-0000-000000000000}"/>
          </ac:spMkLst>
        </pc:spChg>
        <pc:spChg chg="mod">
          <ac:chgData name="Caitlin Coleman" userId="96f87ca1-0e64-4ae8-8d77-98757b85df0b" providerId="ADAL" clId="{114B5878-FC99-4FE4-B2A2-26C56D21E593}" dt="2024-06-14T14:13:10.441" v="28322" actId="27636"/>
          <ac:spMkLst>
            <pc:docMk/>
            <pc:sldMk cId="3264109972" sldId="289"/>
            <ac:spMk id="11267" creationId="{00000000-0000-0000-0000-000000000000}"/>
          </ac:spMkLst>
        </pc:spChg>
      </pc:sldChg>
      <pc:sldChg chg="addSp delSp modSp add mod modAnim">
        <pc:chgData name="Caitlin Coleman" userId="96f87ca1-0e64-4ae8-8d77-98757b85df0b" providerId="ADAL" clId="{114B5878-FC99-4FE4-B2A2-26C56D21E593}" dt="2024-06-14T15:31:54.145" v="28439" actId="20577"/>
        <pc:sldMkLst>
          <pc:docMk/>
          <pc:sldMk cId="642972033" sldId="290"/>
        </pc:sldMkLst>
        <pc:spChg chg="add del mod">
          <ac:chgData name="Caitlin Coleman" userId="96f87ca1-0e64-4ae8-8d77-98757b85df0b" providerId="ADAL" clId="{114B5878-FC99-4FE4-B2A2-26C56D21E593}" dt="2024-06-13T16:58:40.804" v="9643" actId="478"/>
          <ac:spMkLst>
            <pc:docMk/>
            <pc:sldMk cId="642972033" sldId="290"/>
            <ac:spMk id="4" creationId="{A4245118-4688-23EC-FDAA-F676C226E336}"/>
          </ac:spMkLst>
        </pc:spChg>
        <pc:spChg chg="add del mod">
          <ac:chgData name="Caitlin Coleman" userId="96f87ca1-0e64-4ae8-8d77-98757b85df0b" providerId="ADAL" clId="{114B5878-FC99-4FE4-B2A2-26C56D21E593}" dt="2024-06-13T16:58:42.564" v="9644" actId="478"/>
          <ac:spMkLst>
            <pc:docMk/>
            <pc:sldMk cId="642972033" sldId="290"/>
            <ac:spMk id="5" creationId="{3AF2D490-0D25-693C-DC19-A2EC4863C416}"/>
          </ac:spMkLst>
        </pc:spChg>
        <pc:spChg chg="mod">
          <ac:chgData name="Caitlin Coleman" userId="96f87ca1-0e64-4ae8-8d77-98757b85df0b" providerId="ADAL" clId="{114B5878-FC99-4FE4-B2A2-26C56D21E593}" dt="2024-06-13T16:56:07.861" v="9629" actId="404"/>
          <ac:spMkLst>
            <pc:docMk/>
            <pc:sldMk cId="642972033" sldId="290"/>
            <ac:spMk id="11266" creationId="{00000000-0000-0000-0000-000000000000}"/>
          </ac:spMkLst>
        </pc:spChg>
        <pc:spChg chg="mod">
          <ac:chgData name="Caitlin Coleman" userId="96f87ca1-0e64-4ae8-8d77-98757b85df0b" providerId="ADAL" clId="{114B5878-FC99-4FE4-B2A2-26C56D21E593}" dt="2024-06-14T15:31:54.145" v="28439" actId="20577"/>
          <ac:spMkLst>
            <pc:docMk/>
            <pc:sldMk cId="642972033" sldId="290"/>
            <ac:spMk id="11267" creationId="{00000000-0000-0000-0000-000000000000}"/>
          </ac:spMkLst>
        </pc:spChg>
        <pc:picChg chg="add del mod modCrop">
          <ac:chgData name="Caitlin Coleman" userId="96f87ca1-0e64-4ae8-8d77-98757b85df0b" providerId="ADAL" clId="{114B5878-FC99-4FE4-B2A2-26C56D21E593}" dt="2024-06-13T16:58:38.959" v="9642" actId="478"/>
          <ac:picMkLst>
            <pc:docMk/>
            <pc:sldMk cId="642972033" sldId="290"/>
            <ac:picMk id="3" creationId="{985ED30C-9824-D4BF-164E-B3D1A13E0A6E}"/>
          </ac:picMkLst>
        </pc:picChg>
      </pc:sldChg>
      <pc:sldChg chg="modSp add mod">
        <pc:chgData name="Caitlin Coleman" userId="96f87ca1-0e64-4ae8-8d77-98757b85df0b" providerId="ADAL" clId="{114B5878-FC99-4FE4-B2A2-26C56D21E593}" dt="2024-06-14T14:45:48.963" v="28408" actId="962"/>
        <pc:sldMkLst>
          <pc:docMk/>
          <pc:sldMk cId="2379647996" sldId="291"/>
        </pc:sldMkLst>
        <pc:spChg chg="mod">
          <ac:chgData name="Caitlin Coleman" userId="96f87ca1-0e64-4ae8-8d77-98757b85df0b" providerId="ADAL" clId="{114B5878-FC99-4FE4-B2A2-26C56D21E593}" dt="2024-06-13T12:13:46.278" v="1021" actId="20577"/>
          <ac:spMkLst>
            <pc:docMk/>
            <pc:sldMk cId="2379647996" sldId="291"/>
            <ac:spMk id="2" creationId="{41AB2976-ED80-2EF3-C761-DCF2590A1859}"/>
          </ac:spMkLst>
        </pc:spChg>
        <pc:graphicFrameChg chg="mod modGraphic">
          <ac:chgData name="Caitlin Coleman" userId="96f87ca1-0e64-4ae8-8d77-98757b85df0b" providerId="ADAL" clId="{114B5878-FC99-4FE4-B2A2-26C56D21E593}" dt="2024-06-14T14:45:48.963" v="28408" actId="962"/>
          <ac:graphicFrameMkLst>
            <pc:docMk/>
            <pc:sldMk cId="2379647996" sldId="291"/>
            <ac:graphicFrameMk id="4" creationId="{7752BC44-D9D7-973A-D839-65E26F7F18B2}"/>
          </ac:graphicFrameMkLst>
        </pc:graphicFrameChg>
      </pc:sldChg>
      <pc:sldChg chg="modSp add mod modAnim">
        <pc:chgData name="Caitlin Coleman" userId="96f87ca1-0e64-4ae8-8d77-98757b85df0b" providerId="ADAL" clId="{114B5878-FC99-4FE4-B2A2-26C56D21E593}" dt="2024-06-13T14:49:59.331" v="5313" actId="20577"/>
        <pc:sldMkLst>
          <pc:docMk/>
          <pc:sldMk cId="1719636526" sldId="292"/>
        </pc:sldMkLst>
        <pc:spChg chg="mod">
          <ac:chgData name="Caitlin Coleman" userId="96f87ca1-0e64-4ae8-8d77-98757b85df0b" providerId="ADAL" clId="{114B5878-FC99-4FE4-B2A2-26C56D21E593}" dt="2024-06-13T14:49:59.331" v="5313" actId="20577"/>
          <ac:spMkLst>
            <pc:docMk/>
            <pc:sldMk cId="1719636526" sldId="292"/>
            <ac:spMk id="11267" creationId="{00000000-0000-0000-0000-000000000000}"/>
          </ac:spMkLst>
        </pc:spChg>
      </pc:sldChg>
      <pc:sldChg chg="addSp delSp modSp add mod delAnim">
        <pc:chgData name="Caitlin Coleman" userId="96f87ca1-0e64-4ae8-8d77-98757b85df0b" providerId="ADAL" clId="{114B5878-FC99-4FE4-B2A2-26C56D21E593}" dt="2024-06-13T13:01:25.053" v="1298" actId="962"/>
        <pc:sldMkLst>
          <pc:docMk/>
          <pc:sldMk cId="3994812538" sldId="293"/>
        </pc:sldMkLst>
        <pc:spChg chg="add del mod">
          <ac:chgData name="Caitlin Coleman" userId="96f87ca1-0e64-4ae8-8d77-98757b85df0b" providerId="ADAL" clId="{114B5878-FC99-4FE4-B2A2-26C56D21E593}" dt="2024-06-13T12:20:40.414" v="1107" actId="478"/>
          <ac:spMkLst>
            <pc:docMk/>
            <pc:sldMk cId="3994812538" sldId="293"/>
            <ac:spMk id="3" creationId="{CC58F027-31E9-DBB2-7076-3C2D6C977613}"/>
          </ac:spMkLst>
        </pc:spChg>
        <pc:spChg chg="add del mod">
          <ac:chgData name="Caitlin Coleman" userId="96f87ca1-0e64-4ae8-8d77-98757b85df0b" providerId="ADAL" clId="{114B5878-FC99-4FE4-B2A2-26C56D21E593}" dt="2024-06-13T12:47:02.078" v="1262" actId="478"/>
          <ac:spMkLst>
            <pc:docMk/>
            <pc:sldMk cId="3994812538" sldId="293"/>
            <ac:spMk id="6" creationId="{7F272976-94A8-F80B-57F1-BF898618103D}"/>
          </ac:spMkLst>
        </pc:spChg>
        <pc:spChg chg="add mod">
          <ac:chgData name="Caitlin Coleman" userId="96f87ca1-0e64-4ae8-8d77-98757b85df0b" providerId="ADAL" clId="{114B5878-FC99-4FE4-B2A2-26C56D21E593}" dt="2024-06-13T12:47:16.180" v="1264" actId="1076"/>
          <ac:spMkLst>
            <pc:docMk/>
            <pc:sldMk cId="3994812538" sldId="293"/>
            <ac:spMk id="7" creationId="{8696BC51-824B-9CD6-34EE-E6948DC7301B}"/>
          </ac:spMkLst>
        </pc:spChg>
        <pc:spChg chg="mod">
          <ac:chgData name="Caitlin Coleman" userId="96f87ca1-0e64-4ae8-8d77-98757b85df0b" providerId="ADAL" clId="{114B5878-FC99-4FE4-B2A2-26C56D21E593}" dt="2024-06-13T12:20:35.864" v="1105" actId="20577"/>
          <ac:spMkLst>
            <pc:docMk/>
            <pc:sldMk cId="3994812538" sldId="293"/>
            <ac:spMk id="11266" creationId="{00000000-0000-0000-0000-000000000000}"/>
          </ac:spMkLst>
        </pc:spChg>
        <pc:spChg chg="del">
          <ac:chgData name="Caitlin Coleman" userId="96f87ca1-0e64-4ae8-8d77-98757b85df0b" providerId="ADAL" clId="{114B5878-FC99-4FE4-B2A2-26C56D21E593}" dt="2024-06-13T12:20:38.822" v="1106" actId="478"/>
          <ac:spMkLst>
            <pc:docMk/>
            <pc:sldMk cId="3994812538" sldId="293"/>
            <ac:spMk id="11267" creationId="{00000000-0000-0000-0000-000000000000}"/>
          </ac:spMkLst>
        </pc:spChg>
        <pc:picChg chg="add mod modCrop">
          <ac:chgData name="Caitlin Coleman" userId="96f87ca1-0e64-4ae8-8d77-98757b85df0b" providerId="ADAL" clId="{114B5878-FC99-4FE4-B2A2-26C56D21E593}" dt="2024-06-13T13:01:25.053" v="1298" actId="962"/>
          <ac:picMkLst>
            <pc:docMk/>
            <pc:sldMk cId="3994812538" sldId="293"/>
            <ac:picMk id="5" creationId="{50ED80CC-8BE8-125D-E756-AA2A571CF0A5}"/>
          </ac:picMkLst>
        </pc:picChg>
      </pc:sldChg>
      <pc:sldChg chg="addSp delSp modSp add mod delAnim">
        <pc:chgData name="Caitlin Coleman" userId="96f87ca1-0e64-4ae8-8d77-98757b85df0b" providerId="ADAL" clId="{114B5878-FC99-4FE4-B2A2-26C56D21E593}" dt="2024-06-14T14:43:37.859" v="28398" actId="962"/>
        <pc:sldMkLst>
          <pc:docMk/>
          <pc:sldMk cId="641169182" sldId="294"/>
        </pc:sldMkLst>
        <pc:spChg chg="add del mod">
          <ac:chgData name="Caitlin Coleman" userId="96f87ca1-0e64-4ae8-8d77-98757b85df0b" providerId="ADAL" clId="{114B5878-FC99-4FE4-B2A2-26C56D21E593}" dt="2024-06-13T12:21:55.740" v="1140" actId="478"/>
          <ac:spMkLst>
            <pc:docMk/>
            <pc:sldMk cId="641169182" sldId="294"/>
            <ac:spMk id="3" creationId="{C5666592-4642-41DD-61A5-D6A1F72FBD73}"/>
          </ac:spMkLst>
        </pc:spChg>
        <pc:spChg chg="add del mod">
          <ac:chgData name="Caitlin Coleman" userId="96f87ca1-0e64-4ae8-8d77-98757b85df0b" providerId="ADAL" clId="{114B5878-FC99-4FE4-B2A2-26C56D21E593}" dt="2024-06-13T12:47:47.686" v="1268" actId="478"/>
          <ac:spMkLst>
            <pc:docMk/>
            <pc:sldMk cId="641169182" sldId="294"/>
            <ac:spMk id="6" creationId="{67631330-A344-4DE8-0355-08C92A5F5ED2}"/>
          </ac:spMkLst>
        </pc:spChg>
        <pc:spChg chg="add mod">
          <ac:chgData name="Caitlin Coleman" userId="96f87ca1-0e64-4ae8-8d77-98757b85df0b" providerId="ADAL" clId="{114B5878-FC99-4FE4-B2A2-26C56D21E593}" dt="2024-06-13T12:47:59.045" v="1270"/>
          <ac:spMkLst>
            <pc:docMk/>
            <pc:sldMk cId="641169182" sldId="294"/>
            <ac:spMk id="7" creationId="{6AA53C17-2A06-DD93-85AA-068CDD21290E}"/>
          </ac:spMkLst>
        </pc:spChg>
        <pc:spChg chg="mod">
          <ac:chgData name="Caitlin Coleman" userId="96f87ca1-0e64-4ae8-8d77-98757b85df0b" providerId="ADAL" clId="{114B5878-FC99-4FE4-B2A2-26C56D21E593}" dt="2024-06-13T12:21:50.757" v="1138" actId="20577"/>
          <ac:spMkLst>
            <pc:docMk/>
            <pc:sldMk cId="641169182" sldId="294"/>
            <ac:spMk id="11266" creationId="{00000000-0000-0000-0000-000000000000}"/>
          </ac:spMkLst>
        </pc:spChg>
        <pc:spChg chg="del">
          <ac:chgData name="Caitlin Coleman" userId="96f87ca1-0e64-4ae8-8d77-98757b85df0b" providerId="ADAL" clId="{114B5878-FC99-4FE4-B2A2-26C56D21E593}" dt="2024-06-13T12:21:53.502" v="1139" actId="478"/>
          <ac:spMkLst>
            <pc:docMk/>
            <pc:sldMk cId="641169182" sldId="294"/>
            <ac:spMk id="11267" creationId="{00000000-0000-0000-0000-000000000000}"/>
          </ac:spMkLst>
        </pc:spChg>
        <pc:picChg chg="add mod modCrop">
          <ac:chgData name="Caitlin Coleman" userId="96f87ca1-0e64-4ae8-8d77-98757b85df0b" providerId="ADAL" clId="{114B5878-FC99-4FE4-B2A2-26C56D21E593}" dt="2024-06-14T14:43:37.859" v="28398" actId="962"/>
          <ac:picMkLst>
            <pc:docMk/>
            <pc:sldMk cId="641169182" sldId="294"/>
            <ac:picMk id="5" creationId="{FBFE05BC-CE5B-B90D-DA66-F1F7C0BFB0CD}"/>
          </ac:picMkLst>
        </pc:picChg>
      </pc:sldChg>
      <pc:sldChg chg="addSp delSp modSp add mod delAnim">
        <pc:chgData name="Caitlin Coleman" userId="96f87ca1-0e64-4ae8-8d77-98757b85df0b" providerId="ADAL" clId="{114B5878-FC99-4FE4-B2A2-26C56D21E593}" dt="2024-06-14T14:52:14.953" v="28416" actId="962"/>
        <pc:sldMkLst>
          <pc:docMk/>
          <pc:sldMk cId="4179047573" sldId="295"/>
        </pc:sldMkLst>
        <pc:spChg chg="add del mod">
          <ac:chgData name="Caitlin Coleman" userId="96f87ca1-0e64-4ae8-8d77-98757b85df0b" providerId="ADAL" clId="{114B5878-FC99-4FE4-B2A2-26C56D21E593}" dt="2024-06-13T12:25:27.285" v="1218" actId="478"/>
          <ac:spMkLst>
            <pc:docMk/>
            <pc:sldMk cId="4179047573" sldId="295"/>
            <ac:spMk id="3" creationId="{235633C1-3779-62C5-0365-165B307C8535}"/>
          </ac:spMkLst>
        </pc:spChg>
        <pc:spChg chg="add del mod">
          <ac:chgData name="Caitlin Coleman" userId="96f87ca1-0e64-4ae8-8d77-98757b85df0b" providerId="ADAL" clId="{114B5878-FC99-4FE4-B2A2-26C56D21E593}" dt="2024-06-13T12:49:24.165" v="1279" actId="478"/>
          <ac:spMkLst>
            <pc:docMk/>
            <pc:sldMk cId="4179047573" sldId="295"/>
            <ac:spMk id="6" creationId="{5A81E276-3842-1310-8682-4223A383F4B7}"/>
          </ac:spMkLst>
        </pc:spChg>
        <pc:spChg chg="add mod">
          <ac:chgData name="Caitlin Coleman" userId="96f87ca1-0e64-4ae8-8d77-98757b85df0b" providerId="ADAL" clId="{114B5878-FC99-4FE4-B2A2-26C56D21E593}" dt="2024-06-14T13:46:42.895" v="27019" actId="1076"/>
          <ac:spMkLst>
            <pc:docMk/>
            <pc:sldMk cId="4179047573" sldId="295"/>
            <ac:spMk id="7" creationId="{729977FF-E75F-9AC9-7640-09A04CC05D92}"/>
          </ac:spMkLst>
        </pc:spChg>
        <pc:spChg chg="mod">
          <ac:chgData name="Caitlin Coleman" userId="96f87ca1-0e64-4ae8-8d77-98757b85df0b" providerId="ADAL" clId="{114B5878-FC99-4FE4-B2A2-26C56D21E593}" dt="2024-06-13T12:25:22.804" v="1216" actId="20577"/>
          <ac:spMkLst>
            <pc:docMk/>
            <pc:sldMk cId="4179047573" sldId="295"/>
            <ac:spMk id="11266" creationId="{00000000-0000-0000-0000-000000000000}"/>
          </ac:spMkLst>
        </pc:spChg>
        <pc:spChg chg="del">
          <ac:chgData name="Caitlin Coleman" userId="96f87ca1-0e64-4ae8-8d77-98757b85df0b" providerId="ADAL" clId="{114B5878-FC99-4FE4-B2A2-26C56D21E593}" dt="2024-06-13T12:25:25.913" v="1217" actId="478"/>
          <ac:spMkLst>
            <pc:docMk/>
            <pc:sldMk cId="4179047573" sldId="295"/>
            <ac:spMk id="11267" creationId="{00000000-0000-0000-0000-000000000000}"/>
          </ac:spMkLst>
        </pc:spChg>
        <pc:picChg chg="add mod modCrop">
          <ac:chgData name="Caitlin Coleman" userId="96f87ca1-0e64-4ae8-8d77-98757b85df0b" providerId="ADAL" clId="{114B5878-FC99-4FE4-B2A2-26C56D21E593}" dt="2024-06-14T14:52:14.953" v="28416" actId="962"/>
          <ac:picMkLst>
            <pc:docMk/>
            <pc:sldMk cId="4179047573" sldId="295"/>
            <ac:picMk id="5" creationId="{79DFFD80-1370-0989-58BB-A9984EFD28A1}"/>
          </ac:picMkLst>
        </pc:picChg>
      </pc:sldChg>
      <pc:sldChg chg="delSp modSp add mod">
        <pc:chgData name="Caitlin Coleman" userId="96f87ca1-0e64-4ae8-8d77-98757b85df0b" providerId="ADAL" clId="{114B5878-FC99-4FE4-B2A2-26C56D21E593}" dt="2024-06-13T13:37:25.658" v="2082" actId="27636"/>
        <pc:sldMkLst>
          <pc:docMk/>
          <pc:sldMk cId="2019497906" sldId="296"/>
        </pc:sldMkLst>
        <pc:spChg chg="del">
          <ac:chgData name="Caitlin Coleman" userId="96f87ca1-0e64-4ae8-8d77-98757b85df0b" providerId="ADAL" clId="{114B5878-FC99-4FE4-B2A2-26C56D21E593}" dt="2024-06-13T13:37:24.044" v="2079" actId="478"/>
          <ac:spMkLst>
            <pc:docMk/>
            <pc:sldMk cId="2019497906" sldId="296"/>
            <ac:spMk id="4" creationId="{C22EB29C-5A5A-A83D-45A7-0C2EE00B84C5}"/>
          </ac:spMkLst>
        </pc:spChg>
        <pc:spChg chg="del">
          <ac:chgData name="Caitlin Coleman" userId="96f87ca1-0e64-4ae8-8d77-98757b85df0b" providerId="ADAL" clId="{114B5878-FC99-4FE4-B2A2-26C56D21E593}" dt="2024-06-13T13:37:21.663" v="2078" actId="478"/>
          <ac:spMkLst>
            <pc:docMk/>
            <pc:sldMk cId="2019497906" sldId="296"/>
            <ac:spMk id="5" creationId="{050E9E2E-B402-68BA-DB0D-B4E3007BD5F4}"/>
          </ac:spMkLst>
        </pc:spChg>
        <pc:spChg chg="mod">
          <ac:chgData name="Caitlin Coleman" userId="96f87ca1-0e64-4ae8-8d77-98757b85df0b" providerId="ADAL" clId="{114B5878-FC99-4FE4-B2A2-26C56D21E593}" dt="2024-06-13T13:36:23.517" v="2049" actId="404"/>
          <ac:spMkLst>
            <pc:docMk/>
            <pc:sldMk cId="2019497906" sldId="296"/>
            <ac:spMk id="11266" creationId="{00000000-0000-0000-0000-000000000000}"/>
          </ac:spMkLst>
        </pc:spChg>
        <pc:spChg chg="mod">
          <ac:chgData name="Caitlin Coleman" userId="96f87ca1-0e64-4ae8-8d77-98757b85df0b" providerId="ADAL" clId="{114B5878-FC99-4FE4-B2A2-26C56D21E593}" dt="2024-06-13T13:37:25.658" v="2082" actId="27636"/>
          <ac:spMkLst>
            <pc:docMk/>
            <pc:sldMk cId="2019497906" sldId="296"/>
            <ac:spMk id="11267" creationId="{00000000-0000-0000-0000-000000000000}"/>
          </ac:spMkLst>
        </pc:spChg>
        <pc:picChg chg="del">
          <ac:chgData name="Caitlin Coleman" userId="96f87ca1-0e64-4ae8-8d77-98757b85df0b" providerId="ADAL" clId="{114B5878-FC99-4FE4-B2A2-26C56D21E593}" dt="2024-06-13T13:37:18.741" v="2077" actId="478"/>
          <ac:picMkLst>
            <pc:docMk/>
            <pc:sldMk cId="2019497906" sldId="296"/>
            <ac:picMk id="3" creationId="{964F4DBF-3A41-39B4-0C15-7B9080541C3A}"/>
          </ac:picMkLst>
        </pc:picChg>
      </pc:sldChg>
      <pc:sldChg chg="delSp modSp add mod">
        <pc:chgData name="Caitlin Coleman" userId="96f87ca1-0e64-4ae8-8d77-98757b85df0b" providerId="ADAL" clId="{114B5878-FC99-4FE4-B2A2-26C56D21E593}" dt="2024-06-14T15:06:10.738" v="28435" actId="20577"/>
        <pc:sldMkLst>
          <pc:docMk/>
          <pc:sldMk cId="1992682183" sldId="297"/>
        </pc:sldMkLst>
        <pc:spChg chg="del">
          <ac:chgData name="Caitlin Coleman" userId="96f87ca1-0e64-4ae8-8d77-98757b85df0b" providerId="ADAL" clId="{114B5878-FC99-4FE4-B2A2-26C56D21E593}" dt="2024-06-13T14:26:10.371" v="3391" actId="478"/>
          <ac:spMkLst>
            <pc:docMk/>
            <pc:sldMk cId="1992682183" sldId="297"/>
            <ac:spMk id="4" creationId="{473972C7-A551-9C9C-0C3C-B5F6C1FE975A}"/>
          </ac:spMkLst>
        </pc:spChg>
        <pc:spChg chg="del">
          <ac:chgData name="Caitlin Coleman" userId="96f87ca1-0e64-4ae8-8d77-98757b85df0b" providerId="ADAL" clId="{114B5878-FC99-4FE4-B2A2-26C56D21E593}" dt="2024-06-13T14:26:07.836" v="3390" actId="478"/>
          <ac:spMkLst>
            <pc:docMk/>
            <pc:sldMk cId="1992682183" sldId="297"/>
            <ac:spMk id="5" creationId="{57A17F59-6492-C5F8-6234-2BD20C9F71C8}"/>
          </ac:spMkLst>
        </pc:spChg>
        <pc:spChg chg="mod">
          <ac:chgData name="Caitlin Coleman" userId="96f87ca1-0e64-4ae8-8d77-98757b85df0b" providerId="ADAL" clId="{114B5878-FC99-4FE4-B2A2-26C56D21E593}" dt="2024-06-13T14:23:34.375" v="3340" actId="20577"/>
          <ac:spMkLst>
            <pc:docMk/>
            <pc:sldMk cId="1992682183" sldId="297"/>
            <ac:spMk id="11266" creationId="{00000000-0000-0000-0000-000000000000}"/>
          </ac:spMkLst>
        </pc:spChg>
        <pc:spChg chg="mod">
          <ac:chgData name="Caitlin Coleman" userId="96f87ca1-0e64-4ae8-8d77-98757b85df0b" providerId="ADAL" clId="{114B5878-FC99-4FE4-B2A2-26C56D21E593}" dt="2024-06-14T15:06:10.738" v="28435" actId="20577"/>
          <ac:spMkLst>
            <pc:docMk/>
            <pc:sldMk cId="1992682183" sldId="297"/>
            <ac:spMk id="11267" creationId="{00000000-0000-0000-0000-000000000000}"/>
          </ac:spMkLst>
        </pc:spChg>
        <pc:picChg chg="del">
          <ac:chgData name="Caitlin Coleman" userId="96f87ca1-0e64-4ae8-8d77-98757b85df0b" providerId="ADAL" clId="{114B5878-FC99-4FE4-B2A2-26C56D21E593}" dt="2024-06-13T14:26:05.188" v="3389" actId="478"/>
          <ac:picMkLst>
            <pc:docMk/>
            <pc:sldMk cId="1992682183" sldId="297"/>
            <ac:picMk id="3" creationId="{8D4A4A81-60AA-4F9A-58C2-2E661975934A}"/>
          </ac:picMkLst>
        </pc:picChg>
      </pc:sldChg>
      <pc:sldChg chg="delSp modSp add mod">
        <pc:chgData name="Caitlin Coleman" userId="96f87ca1-0e64-4ae8-8d77-98757b85df0b" providerId="ADAL" clId="{114B5878-FC99-4FE4-B2A2-26C56D21E593}" dt="2024-06-13T14:43:20.560" v="4741" actId="6549"/>
        <pc:sldMkLst>
          <pc:docMk/>
          <pc:sldMk cId="2283328309" sldId="298"/>
        </pc:sldMkLst>
        <pc:spChg chg="del">
          <ac:chgData name="Caitlin Coleman" userId="96f87ca1-0e64-4ae8-8d77-98757b85df0b" providerId="ADAL" clId="{114B5878-FC99-4FE4-B2A2-26C56D21E593}" dt="2024-06-13T14:27:53.090" v="3400" actId="478"/>
          <ac:spMkLst>
            <pc:docMk/>
            <pc:sldMk cId="2283328309" sldId="298"/>
            <ac:spMk id="4" creationId="{473972C7-A551-9C9C-0C3C-B5F6C1FE975A}"/>
          </ac:spMkLst>
        </pc:spChg>
        <pc:spChg chg="del">
          <ac:chgData name="Caitlin Coleman" userId="96f87ca1-0e64-4ae8-8d77-98757b85df0b" providerId="ADAL" clId="{114B5878-FC99-4FE4-B2A2-26C56D21E593}" dt="2024-06-13T14:28:01.547" v="3402" actId="478"/>
          <ac:spMkLst>
            <pc:docMk/>
            <pc:sldMk cId="2283328309" sldId="298"/>
            <ac:spMk id="5" creationId="{57A17F59-6492-C5F8-6234-2BD20C9F71C8}"/>
          </ac:spMkLst>
        </pc:spChg>
        <pc:spChg chg="mod">
          <ac:chgData name="Caitlin Coleman" userId="96f87ca1-0e64-4ae8-8d77-98757b85df0b" providerId="ADAL" clId="{114B5878-FC99-4FE4-B2A2-26C56D21E593}" dt="2024-06-13T14:27:21.795" v="3399" actId="404"/>
          <ac:spMkLst>
            <pc:docMk/>
            <pc:sldMk cId="2283328309" sldId="298"/>
            <ac:spMk id="11266" creationId="{00000000-0000-0000-0000-000000000000}"/>
          </ac:spMkLst>
        </pc:spChg>
        <pc:spChg chg="mod">
          <ac:chgData name="Caitlin Coleman" userId="96f87ca1-0e64-4ae8-8d77-98757b85df0b" providerId="ADAL" clId="{114B5878-FC99-4FE4-B2A2-26C56D21E593}" dt="2024-06-13T14:43:20.560" v="4741" actId="6549"/>
          <ac:spMkLst>
            <pc:docMk/>
            <pc:sldMk cId="2283328309" sldId="298"/>
            <ac:spMk id="11267" creationId="{00000000-0000-0000-0000-000000000000}"/>
          </ac:spMkLst>
        </pc:spChg>
        <pc:picChg chg="del">
          <ac:chgData name="Caitlin Coleman" userId="96f87ca1-0e64-4ae8-8d77-98757b85df0b" providerId="ADAL" clId="{114B5878-FC99-4FE4-B2A2-26C56D21E593}" dt="2024-06-13T14:28:00.243" v="3401" actId="478"/>
          <ac:picMkLst>
            <pc:docMk/>
            <pc:sldMk cId="2283328309" sldId="298"/>
            <ac:picMk id="3" creationId="{8D4A4A81-60AA-4F9A-58C2-2E661975934A}"/>
          </ac:picMkLst>
        </pc:picChg>
      </pc:sldChg>
      <pc:sldChg chg="modSp add mod ord">
        <pc:chgData name="Caitlin Coleman" userId="96f87ca1-0e64-4ae8-8d77-98757b85df0b" providerId="ADAL" clId="{114B5878-FC99-4FE4-B2A2-26C56D21E593}" dt="2024-06-14T14:28:05.072" v="28324"/>
        <pc:sldMkLst>
          <pc:docMk/>
          <pc:sldMk cId="1231640027" sldId="299"/>
        </pc:sldMkLst>
        <pc:spChg chg="mod ord">
          <ac:chgData name="Caitlin Coleman" userId="96f87ca1-0e64-4ae8-8d77-98757b85df0b" providerId="ADAL" clId="{114B5878-FC99-4FE4-B2A2-26C56D21E593}" dt="2024-06-14T14:28:05.072" v="28324"/>
          <ac:spMkLst>
            <pc:docMk/>
            <pc:sldMk cId="1231640027" sldId="299"/>
            <ac:spMk id="4" creationId="{473972C7-A551-9C9C-0C3C-B5F6C1FE975A}"/>
          </ac:spMkLst>
        </pc:spChg>
        <pc:spChg chg="mod">
          <ac:chgData name="Caitlin Coleman" userId="96f87ca1-0e64-4ae8-8d77-98757b85df0b" providerId="ADAL" clId="{114B5878-FC99-4FE4-B2A2-26C56D21E593}" dt="2024-06-13T14:24:12.357" v="3349" actId="1076"/>
          <ac:spMkLst>
            <pc:docMk/>
            <pc:sldMk cId="1231640027" sldId="299"/>
            <ac:spMk id="5" creationId="{57A17F59-6492-C5F8-6234-2BD20C9F71C8}"/>
          </ac:spMkLst>
        </pc:spChg>
        <pc:spChg chg="mod">
          <ac:chgData name="Caitlin Coleman" userId="96f87ca1-0e64-4ae8-8d77-98757b85df0b" providerId="ADAL" clId="{114B5878-FC99-4FE4-B2A2-26C56D21E593}" dt="2024-06-13T14:25:24.796" v="3383" actId="27636"/>
          <ac:spMkLst>
            <pc:docMk/>
            <pc:sldMk cId="1231640027" sldId="299"/>
            <ac:spMk id="11267" creationId="{00000000-0000-0000-0000-000000000000}"/>
          </ac:spMkLst>
        </pc:spChg>
        <pc:picChg chg="mod">
          <ac:chgData name="Caitlin Coleman" userId="96f87ca1-0e64-4ae8-8d77-98757b85df0b" providerId="ADAL" clId="{114B5878-FC99-4FE4-B2A2-26C56D21E593}" dt="2024-06-13T14:25:38.787" v="3386" actId="1076"/>
          <ac:picMkLst>
            <pc:docMk/>
            <pc:sldMk cId="1231640027" sldId="299"/>
            <ac:picMk id="3" creationId="{8D4A4A81-60AA-4F9A-58C2-2E661975934A}"/>
          </ac:picMkLst>
        </pc:picChg>
      </pc:sldChg>
      <pc:sldChg chg="delSp modSp add mod">
        <pc:chgData name="Caitlin Coleman" userId="96f87ca1-0e64-4ae8-8d77-98757b85df0b" providerId="ADAL" clId="{114B5878-FC99-4FE4-B2A2-26C56D21E593}" dt="2024-06-13T15:36:24.855" v="6670" actId="478"/>
        <pc:sldMkLst>
          <pc:docMk/>
          <pc:sldMk cId="3565568454" sldId="300"/>
        </pc:sldMkLst>
        <pc:spChg chg="del">
          <ac:chgData name="Caitlin Coleman" userId="96f87ca1-0e64-4ae8-8d77-98757b85df0b" providerId="ADAL" clId="{114B5878-FC99-4FE4-B2A2-26C56D21E593}" dt="2024-06-13T15:36:22.022" v="6668" actId="478"/>
          <ac:spMkLst>
            <pc:docMk/>
            <pc:sldMk cId="3565568454" sldId="300"/>
            <ac:spMk id="4" creationId="{66F0D10B-A0E6-2D47-6D16-97895C479213}"/>
          </ac:spMkLst>
        </pc:spChg>
        <pc:spChg chg="del">
          <ac:chgData name="Caitlin Coleman" userId="96f87ca1-0e64-4ae8-8d77-98757b85df0b" providerId="ADAL" clId="{114B5878-FC99-4FE4-B2A2-26C56D21E593}" dt="2024-06-13T15:36:24.855" v="6670" actId="478"/>
          <ac:spMkLst>
            <pc:docMk/>
            <pc:sldMk cId="3565568454" sldId="300"/>
            <ac:spMk id="5" creationId="{92CA975E-4A41-0692-A061-1F311C25F34E}"/>
          </ac:spMkLst>
        </pc:spChg>
        <pc:spChg chg="mod">
          <ac:chgData name="Caitlin Coleman" userId="96f87ca1-0e64-4ae8-8d77-98757b85df0b" providerId="ADAL" clId="{114B5878-FC99-4FE4-B2A2-26C56D21E593}" dt="2024-06-13T15:36:09.423" v="6665" actId="404"/>
          <ac:spMkLst>
            <pc:docMk/>
            <pc:sldMk cId="3565568454" sldId="300"/>
            <ac:spMk id="11266" creationId="{00000000-0000-0000-0000-000000000000}"/>
          </ac:spMkLst>
        </pc:spChg>
        <pc:spChg chg="mod">
          <ac:chgData name="Caitlin Coleman" userId="96f87ca1-0e64-4ae8-8d77-98757b85df0b" providerId="ADAL" clId="{114B5878-FC99-4FE4-B2A2-26C56D21E593}" dt="2024-06-13T15:36:17.264" v="6667" actId="27636"/>
          <ac:spMkLst>
            <pc:docMk/>
            <pc:sldMk cId="3565568454" sldId="300"/>
            <ac:spMk id="11267" creationId="{00000000-0000-0000-0000-000000000000}"/>
          </ac:spMkLst>
        </pc:spChg>
        <pc:picChg chg="del">
          <ac:chgData name="Caitlin Coleman" userId="96f87ca1-0e64-4ae8-8d77-98757b85df0b" providerId="ADAL" clId="{114B5878-FC99-4FE4-B2A2-26C56D21E593}" dt="2024-06-13T15:36:22.655" v="6669" actId="478"/>
          <ac:picMkLst>
            <pc:docMk/>
            <pc:sldMk cId="3565568454" sldId="300"/>
            <ac:picMk id="3" creationId="{3D738866-F80D-2E48-28CA-4343CD841DB0}"/>
          </ac:picMkLst>
        </pc:picChg>
      </pc:sldChg>
      <pc:sldChg chg="modSp add mod">
        <pc:chgData name="Caitlin Coleman" userId="96f87ca1-0e64-4ae8-8d77-98757b85df0b" providerId="ADAL" clId="{114B5878-FC99-4FE4-B2A2-26C56D21E593}" dt="2024-06-14T14:59:00.285" v="28417" actId="20577"/>
        <pc:sldMkLst>
          <pc:docMk/>
          <pc:sldMk cId="3638078880" sldId="301"/>
        </pc:sldMkLst>
        <pc:spChg chg="mod ord">
          <ac:chgData name="Caitlin Coleman" userId="96f87ca1-0e64-4ae8-8d77-98757b85df0b" providerId="ADAL" clId="{114B5878-FC99-4FE4-B2A2-26C56D21E593}" dt="2024-06-14T14:28:54.307" v="28325"/>
          <ac:spMkLst>
            <pc:docMk/>
            <pc:sldMk cId="3638078880" sldId="301"/>
            <ac:spMk id="4" creationId="{66F0D10B-A0E6-2D47-6D16-97895C479213}"/>
          </ac:spMkLst>
        </pc:spChg>
        <pc:spChg chg="mod">
          <ac:chgData name="Caitlin Coleman" userId="96f87ca1-0e64-4ae8-8d77-98757b85df0b" providerId="ADAL" clId="{114B5878-FC99-4FE4-B2A2-26C56D21E593}" dt="2024-06-13T15:35:28.917" v="6650" actId="1076"/>
          <ac:spMkLst>
            <pc:docMk/>
            <pc:sldMk cId="3638078880" sldId="301"/>
            <ac:spMk id="5" creationId="{92CA975E-4A41-0692-A061-1F311C25F34E}"/>
          </ac:spMkLst>
        </pc:spChg>
        <pc:spChg chg="mod">
          <ac:chgData name="Caitlin Coleman" userId="96f87ca1-0e64-4ae8-8d77-98757b85df0b" providerId="ADAL" clId="{114B5878-FC99-4FE4-B2A2-26C56D21E593}" dt="2024-06-13T15:33:10.567" v="6603" actId="20577"/>
          <ac:spMkLst>
            <pc:docMk/>
            <pc:sldMk cId="3638078880" sldId="301"/>
            <ac:spMk id="11266" creationId="{00000000-0000-0000-0000-000000000000}"/>
          </ac:spMkLst>
        </pc:spChg>
        <pc:spChg chg="mod">
          <ac:chgData name="Caitlin Coleman" userId="96f87ca1-0e64-4ae8-8d77-98757b85df0b" providerId="ADAL" clId="{114B5878-FC99-4FE4-B2A2-26C56D21E593}" dt="2024-06-14T14:59:00.285" v="28417" actId="20577"/>
          <ac:spMkLst>
            <pc:docMk/>
            <pc:sldMk cId="3638078880" sldId="301"/>
            <ac:spMk id="11267" creationId="{00000000-0000-0000-0000-000000000000}"/>
          </ac:spMkLst>
        </pc:spChg>
        <pc:picChg chg="mod">
          <ac:chgData name="Caitlin Coleman" userId="96f87ca1-0e64-4ae8-8d77-98757b85df0b" providerId="ADAL" clId="{114B5878-FC99-4FE4-B2A2-26C56D21E593}" dt="2024-06-13T15:34:59.391" v="6631" actId="1076"/>
          <ac:picMkLst>
            <pc:docMk/>
            <pc:sldMk cId="3638078880" sldId="301"/>
            <ac:picMk id="3" creationId="{3D738866-F80D-2E48-28CA-4343CD841DB0}"/>
          </ac:picMkLst>
        </pc:picChg>
      </pc:sldChg>
      <pc:sldChg chg="delSp modSp add mod">
        <pc:chgData name="Caitlin Coleman" userId="96f87ca1-0e64-4ae8-8d77-98757b85df0b" providerId="ADAL" clId="{114B5878-FC99-4FE4-B2A2-26C56D21E593}" dt="2024-06-13T15:35:56.591" v="6657" actId="20577"/>
        <pc:sldMkLst>
          <pc:docMk/>
          <pc:sldMk cId="2330801308" sldId="302"/>
        </pc:sldMkLst>
        <pc:spChg chg="del">
          <ac:chgData name="Caitlin Coleman" userId="96f87ca1-0e64-4ae8-8d77-98757b85df0b" providerId="ADAL" clId="{114B5878-FC99-4FE4-B2A2-26C56D21E593}" dt="2024-06-13T15:35:34.910" v="6651" actId="478"/>
          <ac:spMkLst>
            <pc:docMk/>
            <pc:sldMk cId="2330801308" sldId="302"/>
            <ac:spMk id="4" creationId="{66F0D10B-A0E6-2D47-6D16-97895C479213}"/>
          </ac:spMkLst>
        </pc:spChg>
        <pc:spChg chg="del">
          <ac:chgData name="Caitlin Coleman" userId="96f87ca1-0e64-4ae8-8d77-98757b85df0b" providerId="ADAL" clId="{114B5878-FC99-4FE4-B2A2-26C56D21E593}" dt="2024-06-13T15:35:37.333" v="6653" actId="478"/>
          <ac:spMkLst>
            <pc:docMk/>
            <pc:sldMk cId="2330801308" sldId="302"/>
            <ac:spMk id="5" creationId="{92CA975E-4A41-0692-A061-1F311C25F34E}"/>
          </ac:spMkLst>
        </pc:spChg>
        <pc:spChg chg="mod">
          <ac:chgData name="Caitlin Coleman" userId="96f87ca1-0e64-4ae8-8d77-98757b85df0b" providerId="ADAL" clId="{114B5878-FC99-4FE4-B2A2-26C56D21E593}" dt="2024-06-13T15:35:56.591" v="6657" actId="20577"/>
          <ac:spMkLst>
            <pc:docMk/>
            <pc:sldMk cId="2330801308" sldId="302"/>
            <ac:spMk id="11266" creationId="{00000000-0000-0000-0000-000000000000}"/>
          </ac:spMkLst>
        </pc:spChg>
        <pc:spChg chg="mod">
          <ac:chgData name="Caitlin Coleman" userId="96f87ca1-0e64-4ae8-8d77-98757b85df0b" providerId="ADAL" clId="{114B5878-FC99-4FE4-B2A2-26C56D21E593}" dt="2024-06-13T15:35:40.485" v="6655" actId="27636"/>
          <ac:spMkLst>
            <pc:docMk/>
            <pc:sldMk cId="2330801308" sldId="302"/>
            <ac:spMk id="11267" creationId="{00000000-0000-0000-0000-000000000000}"/>
          </ac:spMkLst>
        </pc:spChg>
        <pc:picChg chg="del">
          <ac:chgData name="Caitlin Coleman" userId="96f87ca1-0e64-4ae8-8d77-98757b85df0b" providerId="ADAL" clId="{114B5878-FC99-4FE4-B2A2-26C56D21E593}" dt="2024-06-13T15:35:35.772" v="6652" actId="478"/>
          <ac:picMkLst>
            <pc:docMk/>
            <pc:sldMk cId="2330801308" sldId="302"/>
            <ac:picMk id="3" creationId="{3D738866-F80D-2E48-28CA-4343CD841DB0}"/>
          </ac:picMkLst>
        </pc:picChg>
      </pc:sldChg>
      <pc:sldChg chg="modSp add mod">
        <pc:chgData name="Caitlin Coleman" userId="96f87ca1-0e64-4ae8-8d77-98757b85df0b" providerId="ADAL" clId="{114B5878-FC99-4FE4-B2A2-26C56D21E593}" dt="2024-06-13T15:59:09.518" v="8536" actId="403"/>
        <pc:sldMkLst>
          <pc:docMk/>
          <pc:sldMk cId="2247142779" sldId="303"/>
        </pc:sldMkLst>
        <pc:spChg chg="mod">
          <ac:chgData name="Caitlin Coleman" userId="96f87ca1-0e64-4ae8-8d77-98757b85df0b" providerId="ADAL" clId="{114B5878-FC99-4FE4-B2A2-26C56D21E593}" dt="2024-06-13T15:58:53.855" v="8533" actId="20577"/>
          <ac:spMkLst>
            <pc:docMk/>
            <pc:sldMk cId="2247142779" sldId="303"/>
            <ac:spMk id="11266" creationId="{00000000-0000-0000-0000-000000000000}"/>
          </ac:spMkLst>
        </pc:spChg>
        <pc:spChg chg="mod">
          <ac:chgData name="Caitlin Coleman" userId="96f87ca1-0e64-4ae8-8d77-98757b85df0b" providerId="ADAL" clId="{114B5878-FC99-4FE4-B2A2-26C56D21E593}" dt="2024-06-13T15:59:09.518" v="8536" actId="403"/>
          <ac:spMkLst>
            <pc:docMk/>
            <pc:sldMk cId="2247142779" sldId="303"/>
            <ac:spMk id="11267" creationId="{00000000-0000-0000-0000-000000000000}"/>
          </ac:spMkLst>
        </pc:spChg>
      </pc:sldChg>
      <pc:sldChg chg="delSp modSp add mod">
        <pc:chgData name="Caitlin Coleman" userId="96f87ca1-0e64-4ae8-8d77-98757b85df0b" providerId="ADAL" clId="{114B5878-FC99-4FE4-B2A2-26C56D21E593}" dt="2024-06-14T15:32:37.552" v="28449" actId="20577"/>
        <pc:sldMkLst>
          <pc:docMk/>
          <pc:sldMk cId="4102430830" sldId="304"/>
        </pc:sldMkLst>
        <pc:spChg chg="del">
          <ac:chgData name="Caitlin Coleman" userId="96f87ca1-0e64-4ae8-8d77-98757b85df0b" providerId="ADAL" clId="{114B5878-FC99-4FE4-B2A2-26C56D21E593}" dt="2024-06-13T16:59:21.403" v="9654" actId="478"/>
          <ac:spMkLst>
            <pc:docMk/>
            <pc:sldMk cId="4102430830" sldId="304"/>
            <ac:spMk id="4" creationId="{A4245118-4688-23EC-FDAA-F676C226E336}"/>
          </ac:spMkLst>
        </pc:spChg>
        <pc:spChg chg="del">
          <ac:chgData name="Caitlin Coleman" userId="96f87ca1-0e64-4ae8-8d77-98757b85df0b" providerId="ADAL" clId="{114B5878-FC99-4FE4-B2A2-26C56D21E593}" dt="2024-06-13T16:59:22.109" v="9655" actId="478"/>
          <ac:spMkLst>
            <pc:docMk/>
            <pc:sldMk cId="4102430830" sldId="304"/>
            <ac:spMk id="5" creationId="{3AF2D490-0D25-693C-DC19-A2EC4863C416}"/>
          </ac:spMkLst>
        </pc:spChg>
        <pc:spChg chg="mod">
          <ac:chgData name="Caitlin Coleman" userId="96f87ca1-0e64-4ae8-8d77-98757b85df0b" providerId="ADAL" clId="{114B5878-FC99-4FE4-B2A2-26C56D21E593}" dt="2024-06-13T16:57:47.007" v="9637" actId="404"/>
          <ac:spMkLst>
            <pc:docMk/>
            <pc:sldMk cId="4102430830" sldId="304"/>
            <ac:spMk id="11266" creationId="{00000000-0000-0000-0000-000000000000}"/>
          </ac:spMkLst>
        </pc:spChg>
        <pc:spChg chg="mod">
          <ac:chgData name="Caitlin Coleman" userId="96f87ca1-0e64-4ae8-8d77-98757b85df0b" providerId="ADAL" clId="{114B5878-FC99-4FE4-B2A2-26C56D21E593}" dt="2024-06-14T15:32:37.552" v="28449" actId="20577"/>
          <ac:spMkLst>
            <pc:docMk/>
            <pc:sldMk cId="4102430830" sldId="304"/>
            <ac:spMk id="11267" creationId="{00000000-0000-0000-0000-000000000000}"/>
          </ac:spMkLst>
        </pc:spChg>
        <pc:picChg chg="del">
          <ac:chgData name="Caitlin Coleman" userId="96f87ca1-0e64-4ae8-8d77-98757b85df0b" providerId="ADAL" clId="{114B5878-FC99-4FE4-B2A2-26C56D21E593}" dt="2024-06-13T16:59:22.971" v="9656" actId="478"/>
          <ac:picMkLst>
            <pc:docMk/>
            <pc:sldMk cId="4102430830" sldId="304"/>
            <ac:picMk id="3" creationId="{985ED30C-9824-D4BF-164E-B3D1A13E0A6E}"/>
          </ac:picMkLst>
        </pc:picChg>
      </pc:sldChg>
      <pc:sldChg chg="modSp add mod">
        <pc:chgData name="Caitlin Coleman" userId="96f87ca1-0e64-4ae8-8d77-98757b85df0b" providerId="ADAL" clId="{114B5878-FC99-4FE4-B2A2-26C56D21E593}" dt="2024-06-14T14:30:10.166" v="28326"/>
        <pc:sldMkLst>
          <pc:docMk/>
          <pc:sldMk cId="3268089719" sldId="305"/>
        </pc:sldMkLst>
        <pc:spChg chg="mod ord">
          <ac:chgData name="Caitlin Coleman" userId="96f87ca1-0e64-4ae8-8d77-98757b85df0b" providerId="ADAL" clId="{114B5878-FC99-4FE4-B2A2-26C56D21E593}" dt="2024-06-14T14:30:10.166" v="28326"/>
          <ac:spMkLst>
            <pc:docMk/>
            <pc:sldMk cId="3268089719" sldId="305"/>
            <ac:spMk id="4" creationId="{A4245118-4688-23EC-FDAA-F676C226E336}"/>
          </ac:spMkLst>
        </pc:spChg>
        <pc:spChg chg="mod">
          <ac:chgData name="Caitlin Coleman" userId="96f87ca1-0e64-4ae8-8d77-98757b85df0b" providerId="ADAL" clId="{114B5878-FC99-4FE4-B2A2-26C56D21E593}" dt="2024-06-13T17:07:05.337" v="10230" actId="1076"/>
          <ac:spMkLst>
            <pc:docMk/>
            <pc:sldMk cId="3268089719" sldId="305"/>
            <ac:spMk id="5" creationId="{3AF2D490-0D25-693C-DC19-A2EC4863C416}"/>
          </ac:spMkLst>
        </pc:spChg>
        <pc:spChg chg="mod">
          <ac:chgData name="Caitlin Coleman" userId="96f87ca1-0e64-4ae8-8d77-98757b85df0b" providerId="ADAL" clId="{114B5878-FC99-4FE4-B2A2-26C56D21E593}" dt="2024-06-13T16:59:02.492" v="9649" actId="20577"/>
          <ac:spMkLst>
            <pc:docMk/>
            <pc:sldMk cId="3268089719" sldId="305"/>
            <ac:spMk id="11266" creationId="{00000000-0000-0000-0000-000000000000}"/>
          </ac:spMkLst>
        </pc:spChg>
        <pc:spChg chg="mod">
          <ac:chgData name="Caitlin Coleman" userId="96f87ca1-0e64-4ae8-8d77-98757b85df0b" providerId="ADAL" clId="{114B5878-FC99-4FE4-B2A2-26C56D21E593}" dt="2024-06-13T17:06:46.562" v="10227" actId="20577"/>
          <ac:spMkLst>
            <pc:docMk/>
            <pc:sldMk cId="3268089719" sldId="305"/>
            <ac:spMk id="11267" creationId="{00000000-0000-0000-0000-000000000000}"/>
          </ac:spMkLst>
        </pc:spChg>
        <pc:picChg chg="mod">
          <ac:chgData name="Caitlin Coleman" userId="96f87ca1-0e64-4ae8-8d77-98757b85df0b" providerId="ADAL" clId="{114B5878-FC99-4FE4-B2A2-26C56D21E593}" dt="2024-06-13T17:06:57.372" v="10229" actId="14100"/>
          <ac:picMkLst>
            <pc:docMk/>
            <pc:sldMk cId="3268089719" sldId="305"/>
            <ac:picMk id="3" creationId="{985ED30C-9824-D4BF-164E-B3D1A13E0A6E}"/>
          </ac:picMkLst>
        </pc:picChg>
      </pc:sldChg>
      <pc:sldChg chg="delSp modSp add mod">
        <pc:chgData name="Caitlin Coleman" userId="96f87ca1-0e64-4ae8-8d77-98757b85df0b" providerId="ADAL" clId="{114B5878-FC99-4FE4-B2A2-26C56D21E593}" dt="2024-06-13T17:28:18.254" v="11023" actId="6549"/>
        <pc:sldMkLst>
          <pc:docMk/>
          <pc:sldMk cId="3675013373" sldId="306"/>
        </pc:sldMkLst>
        <pc:spChg chg="del">
          <ac:chgData name="Caitlin Coleman" userId="96f87ca1-0e64-4ae8-8d77-98757b85df0b" providerId="ADAL" clId="{114B5878-FC99-4FE4-B2A2-26C56D21E593}" dt="2024-06-13T17:05:19.547" v="10207" actId="478"/>
          <ac:spMkLst>
            <pc:docMk/>
            <pc:sldMk cId="3675013373" sldId="306"/>
            <ac:spMk id="4" creationId="{A4245118-4688-23EC-FDAA-F676C226E336}"/>
          </ac:spMkLst>
        </pc:spChg>
        <pc:spChg chg="del">
          <ac:chgData name="Caitlin Coleman" userId="96f87ca1-0e64-4ae8-8d77-98757b85df0b" providerId="ADAL" clId="{114B5878-FC99-4FE4-B2A2-26C56D21E593}" dt="2024-06-13T17:05:16.580" v="10206" actId="478"/>
          <ac:spMkLst>
            <pc:docMk/>
            <pc:sldMk cId="3675013373" sldId="306"/>
            <ac:spMk id="5" creationId="{3AF2D490-0D25-693C-DC19-A2EC4863C416}"/>
          </ac:spMkLst>
        </pc:spChg>
        <pc:spChg chg="mod">
          <ac:chgData name="Caitlin Coleman" userId="96f87ca1-0e64-4ae8-8d77-98757b85df0b" providerId="ADAL" clId="{114B5878-FC99-4FE4-B2A2-26C56D21E593}" dt="2024-06-13T17:05:06.238" v="10202" actId="20577"/>
          <ac:spMkLst>
            <pc:docMk/>
            <pc:sldMk cId="3675013373" sldId="306"/>
            <ac:spMk id="11266" creationId="{00000000-0000-0000-0000-000000000000}"/>
          </ac:spMkLst>
        </pc:spChg>
        <pc:spChg chg="mod">
          <ac:chgData name="Caitlin Coleman" userId="96f87ca1-0e64-4ae8-8d77-98757b85df0b" providerId="ADAL" clId="{114B5878-FC99-4FE4-B2A2-26C56D21E593}" dt="2024-06-13T17:28:18.254" v="11023" actId="6549"/>
          <ac:spMkLst>
            <pc:docMk/>
            <pc:sldMk cId="3675013373" sldId="306"/>
            <ac:spMk id="11267" creationId="{00000000-0000-0000-0000-000000000000}"/>
          </ac:spMkLst>
        </pc:spChg>
        <pc:picChg chg="del">
          <ac:chgData name="Caitlin Coleman" userId="96f87ca1-0e64-4ae8-8d77-98757b85df0b" providerId="ADAL" clId="{114B5878-FC99-4FE4-B2A2-26C56D21E593}" dt="2024-06-13T17:05:19.963" v="10208" actId="478"/>
          <ac:picMkLst>
            <pc:docMk/>
            <pc:sldMk cId="3675013373" sldId="306"/>
            <ac:picMk id="3" creationId="{985ED30C-9824-D4BF-164E-B3D1A13E0A6E}"/>
          </ac:picMkLst>
        </pc:picChg>
      </pc:sldChg>
      <pc:sldChg chg="modSp add mod">
        <pc:chgData name="Caitlin Coleman" userId="96f87ca1-0e64-4ae8-8d77-98757b85df0b" providerId="ADAL" clId="{114B5878-FC99-4FE4-B2A2-26C56D21E593}" dt="2024-06-13T17:47:53.158" v="12269" actId="20577"/>
        <pc:sldMkLst>
          <pc:docMk/>
          <pc:sldMk cId="58824587" sldId="307"/>
        </pc:sldMkLst>
        <pc:spChg chg="mod">
          <ac:chgData name="Caitlin Coleman" userId="96f87ca1-0e64-4ae8-8d77-98757b85df0b" providerId="ADAL" clId="{114B5878-FC99-4FE4-B2A2-26C56D21E593}" dt="2024-06-13T17:41:30.068" v="11740" actId="20577"/>
          <ac:spMkLst>
            <pc:docMk/>
            <pc:sldMk cId="58824587" sldId="307"/>
            <ac:spMk id="11266" creationId="{00000000-0000-0000-0000-000000000000}"/>
          </ac:spMkLst>
        </pc:spChg>
        <pc:spChg chg="mod">
          <ac:chgData name="Caitlin Coleman" userId="96f87ca1-0e64-4ae8-8d77-98757b85df0b" providerId="ADAL" clId="{114B5878-FC99-4FE4-B2A2-26C56D21E593}" dt="2024-06-13T17:47:53.158" v="12269" actId="20577"/>
          <ac:spMkLst>
            <pc:docMk/>
            <pc:sldMk cId="58824587" sldId="307"/>
            <ac:spMk id="11267" creationId="{00000000-0000-0000-0000-000000000000}"/>
          </ac:spMkLst>
        </pc:spChg>
      </pc:sldChg>
      <pc:sldChg chg="modSp add mod">
        <pc:chgData name="Caitlin Coleman" userId="96f87ca1-0e64-4ae8-8d77-98757b85df0b" providerId="ADAL" clId="{114B5878-FC99-4FE4-B2A2-26C56D21E593}" dt="2024-06-13T17:53:02.997" v="12809" actId="113"/>
        <pc:sldMkLst>
          <pc:docMk/>
          <pc:sldMk cId="590143753" sldId="308"/>
        </pc:sldMkLst>
        <pc:spChg chg="mod">
          <ac:chgData name="Caitlin Coleman" userId="96f87ca1-0e64-4ae8-8d77-98757b85df0b" providerId="ADAL" clId="{114B5878-FC99-4FE4-B2A2-26C56D21E593}" dt="2024-06-13T17:50:33.969" v="12272" actId="20577"/>
          <ac:spMkLst>
            <pc:docMk/>
            <pc:sldMk cId="590143753" sldId="308"/>
            <ac:spMk id="11266" creationId="{00000000-0000-0000-0000-000000000000}"/>
          </ac:spMkLst>
        </pc:spChg>
        <pc:spChg chg="mod">
          <ac:chgData name="Caitlin Coleman" userId="96f87ca1-0e64-4ae8-8d77-98757b85df0b" providerId="ADAL" clId="{114B5878-FC99-4FE4-B2A2-26C56D21E593}" dt="2024-06-13T17:53:02.997" v="12809" actId="113"/>
          <ac:spMkLst>
            <pc:docMk/>
            <pc:sldMk cId="590143753" sldId="308"/>
            <ac:spMk id="11267" creationId="{00000000-0000-0000-0000-000000000000}"/>
          </ac:spMkLst>
        </pc:spChg>
      </pc:sldChg>
      <pc:sldChg chg="delSp modSp add mod">
        <pc:chgData name="Caitlin Coleman" userId="96f87ca1-0e64-4ae8-8d77-98757b85df0b" providerId="ADAL" clId="{114B5878-FC99-4FE4-B2A2-26C56D21E593}" dt="2024-06-14T15:39:40.964" v="28473" actId="27636"/>
        <pc:sldMkLst>
          <pc:docMk/>
          <pc:sldMk cId="3136602468" sldId="309"/>
        </pc:sldMkLst>
        <pc:spChg chg="del">
          <ac:chgData name="Caitlin Coleman" userId="96f87ca1-0e64-4ae8-8d77-98757b85df0b" providerId="ADAL" clId="{114B5878-FC99-4FE4-B2A2-26C56D21E593}" dt="2024-06-13T18:25:00.847" v="13701" actId="478"/>
          <ac:spMkLst>
            <pc:docMk/>
            <pc:sldMk cId="3136602468" sldId="309"/>
            <ac:spMk id="4" creationId="{08C5FECB-B92E-CA3D-DA93-1C52BB3D0F82}"/>
          </ac:spMkLst>
        </pc:spChg>
        <pc:spChg chg="del">
          <ac:chgData name="Caitlin Coleman" userId="96f87ca1-0e64-4ae8-8d77-98757b85df0b" providerId="ADAL" clId="{114B5878-FC99-4FE4-B2A2-26C56D21E593}" dt="2024-06-13T18:25:02.247" v="13702" actId="478"/>
          <ac:spMkLst>
            <pc:docMk/>
            <pc:sldMk cId="3136602468" sldId="309"/>
            <ac:spMk id="5" creationId="{06DE6793-5DDA-4FBA-50F1-D780BA50ADB6}"/>
          </ac:spMkLst>
        </pc:spChg>
        <pc:spChg chg="mod">
          <ac:chgData name="Caitlin Coleman" userId="96f87ca1-0e64-4ae8-8d77-98757b85df0b" providerId="ADAL" clId="{114B5878-FC99-4FE4-B2A2-26C56D21E593}" dt="2024-06-13T18:31:39.633" v="14429" actId="404"/>
          <ac:spMkLst>
            <pc:docMk/>
            <pc:sldMk cId="3136602468" sldId="309"/>
            <ac:spMk id="11266" creationId="{00000000-0000-0000-0000-000000000000}"/>
          </ac:spMkLst>
        </pc:spChg>
        <pc:spChg chg="mod">
          <ac:chgData name="Caitlin Coleman" userId="96f87ca1-0e64-4ae8-8d77-98757b85df0b" providerId="ADAL" clId="{114B5878-FC99-4FE4-B2A2-26C56D21E593}" dt="2024-06-14T15:39:40.964" v="28473" actId="27636"/>
          <ac:spMkLst>
            <pc:docMk/>
            <pc:sldMk cId="3136602468" sldId="309"/>
            <ac:spMk id="11267" creationId="{00000000-0000-0000-0000-000000000000}"/>
          </ac:spMkLst>
        </pc:spChg>
        <pc:picChg chg="del">
          <ac:chgData name="Caitlin Coleman" userId="96f87ca1-0e64-4ae8-8d77-98757b85df0b" providerId="ADAL" clId="{114B5878-FC99-4FE4-B2A2-26C56D21E593}" dt="2024-06-13T18:24:59.205" v="13700" actId="478"/>
          <ac:picMkLst>
            <pc:docMk/>
            <pc:sldMk cId="3136602468" sldId="309"/>
            <ac:picMk id="3" creationId="{0001CE9B-9F91-5C84-E6D1-4EBE79708861}"/>
          </ac:picMkLst>
        </pc:picChg>
      </pc:sldChg>
      <pc:sldChg chg="delSp modSp add mod">
        <pc:chgData name="Caitlin Coleman" userId="96f87ca1-0e64-4ae8-8d77-98757b85df0b" providerId="ADAL" clId="{114B5878-FC99-4FE4-B2A2-26C56D21E593}" dt="2024-06-13T18:24:49.945" v="13697" actId="478"/>
        <pc:sldMkLst>
          <pc:docMk/>
          <pc:sldMk cId="595472328" sldId="310"/>
        </pc:sldMkLst>
        <pc:spChg chg="del">
          <ac:chgData name="Caitlin Coleman" userId="96f87ca1-0e64-4ae8-8d77-98757b85df0b" providerId="ADAL" clId="{114B5878-FC99-4FE4-B2A2-26C56D21E593}" dt="2024-06-13T18:24:49.945" v="13697" actId="478"/>
          <ac:spMkLst>
            <pc:docMk/>
            <pc:sldMk cId="595472328" sldId="310"/>
            <ac:spMk id="4" creationId="{08C5FECB-B92E-CA3D-DA93-1C52BB3D0F82}"/>
          </ac:spMkLst>
        </pc:spChg>
        <pc:spChg chg="del">
          <ac:chgData name="Caitlin Coleman" userId="96f87ca1-0e64-4ae8-8d77-98757b85df0b" providerId="ADAL" clId="{114B5878-FC99-4FE4-B2A2-26C56D21E593}" dt="2024-06-13T18:24:48.431" v="13696" actId="478"/>
          <ac:spMkLst>
            <pc:docMk/>
            <pc:sldMk cId="595472328" sldId="310"/>
            <ac:spMk id="5" creationId="{06DE6793-5DDA-4FBA-50F1-D780BA50ADB6}"/>
          </ac:spMkLst>
        </pc:spChg>
        <pc:spChg chg="mod">
          <ac:chgData name="Caitlin Coleman" userId="96f87ca1-0e64-4ae8-8d77-98757b85df0b" providerId="ADAL" clId="{114B5878-FC99-4FE4-B2A2-26C56D21E593}" dt="2024-06-13T18:24:33.143" v="13692" actId="20577"/>
          <ac:spMkLst>
            <pc:docMk/>
            <pc:sldMk cId="595472328" sldId="310"/>
            <ac:spMk id="11266" creationId="{00000000-0000-0000-0000-000000000000}"/>
          </ac:spMkLst>
        </pc:spChg>
        <pc:spChg chg="mod">
          <ac:chgData name="Caitlin Coleman" userId="96f87ca1-0e64-4ae8-8d77-98757b85df0b" providerId="ADAL" clId="{114B5878-FC99-4FE4-B2A2-26C56D21E593}" dt="2024-06-13T18:24:42.226" v="13694" actId="27636"/>
          <ac:spMkLst>
            <pc:docMk/>
            <pc:sldMk cId="595472328" sldId="310"/>
            <ac:spMk id="11267" creationId="{00000000-0000-0000-0000-000000000000}"/>
          </ac:spMkLst>
        </pc:spChg>
        <pc:picChg chg="del">
          <ac:chgData name="Caitlin Coleman" userId="96f87ca1-0e64-4ae8-8d77-98757b85df0b" providerId="ADAL" clId="{114B5878-FC99-4FE4-B2A2-26C56D21E593}" dt="2024-06-13T18:24:46.876" v="13695" actId="478"/>
          <ac:picMkLst>
            <pc:docMk/>
            <pc:sldMk cId="595472328" sldId="310"/>
            <ac:picMk id="3" creationId="{0001CE9B-9F91-5C84-E6D1-4EBE79708861}"/>
          </ac:picMkLst>
        </pc:picChg>
      </pc:sldChg>
      <pc:sldChg chg="modSp add mod">
        <pc:chgData name="Caitlin Coleman" userId="96f87ca1-0e64-4ae8-8d77-98757b85df0b" providerId="ADAL" clId="{114B5878-FC99-4FE4-B2A2-26C56D21E593}" dt="2024-06-14T15:01:39.498" v="28418"/>
        <pc:sldMkLst>
          <pc:docMk/>
          <pc:sldMk cId="405027793" sldId="311"/>
        </pc:sldMkLst>
        <pc:spChg chg="mod">
          <ac:chgData name="Caitlin Coleman" userId="96f87ca1-0e64-4ae8-8d77-98757b85df0b" providerId="ADAL" clId="{114B5878-FC99-4FE4-B2A2-26C56D21E593}" dt="2024-06-13T18:25:19.784" v="13705" actId="20577"/>
          <ac:spMkLst>
            <pc:docMk/>
            <pc:sldMk cId="405027793" sldId="311"/>
            <ac:spMk id="11266" creationId="{00000000-0000-0000-0000-000000000000}"/>
          </ac:spMkLst>
        </pc:spChg>
        <pc:spChg chg="mod">
          <ac:chgData name="Caitlin Coleman" userId="96f87ca1-0e64-4ae8-8d77-98757b85df0b" providerId="ADAL" clId="{114B5878-FC99-4FE4-B2A2-26C56D21E593}" dt="2024-06-14T15:01:39.498" v="28418"/>
          <ac:spMkLst>
            <pc:docMk/>
            <pc:sldMk cId="405027793" sldId="311"/>
            <ac:spMk id="11267" creationId="{00000000-0000-0000-0000-000000000000}"/>
          </ac:spMkLst>
        </pc:spChg>
      </pc:sldChg>
      <pc:sldChg chg="modSp add mod">
        <pc:chgData name="Caitlin Coleman" userId="96f87ca1-0e64-4ae8-8d77-98757b85df0b" providerId="ADAL" clId="{114B5878-FC99-4FE4-B2A2-26C56D21E593}" dt="2024-06-14T14:32:47.331" v="28329"/>
        <pc:sldMkLst>
          <pc:docMk/>
          <pc:sldMk cId="4272555696" sldId="312"/>
        </pc:sldMkLst>
        <pc:spChg chg="mod ord">
          <ac:chgData name="Caitlin Coleman" userId="96f87ca1-0e64-4ae8-8d77-98757b85df0b" providerId="ADAL" clId="{114B5878-FC99-4FE4-B2A2-26C56D21E593}" dt="2024-06-14T14:32:47.331" v="28329"/>
          <ac:spMkLst>
            <pc:docMk/>
            <pc:sldMk cId="4272555696" sldId="312"/>
            <ac:spMk id="4" creationId="{D06E1449-193D-EF86-A6FD-90A8879EADB9}"/>
          </ac:spMkLst>
        </pc:spChg>
        <pc:spChg chg="mod">
          <ac:chgData name="Caitlin Coleman" userId="96f87ca1-0e64-4ae8-8d77-98757b85df0b" providerId="ADAL" clId="{114B5878-FC99-4FE4-B2A2-26C56D21E593}" dt="2024-06-14T11:33:45.870" v="20538" actId="1076"/>
          <ac:spMkLst>
            <pc:docMk/>
            <pc:sldMk cId="4272555696" sldId="312"/>
            <ac:spMk id="5" creationId="{8AC3FA5A-1ABE-DABD-2AC6-BC3640FE55CC}"/>
          </ac:spMkLst>
        </pc:spChg>
        <pc:spChg chg="mod">
          <ac:chgData name="Caitlin Coleman" userId="96f87ca1-0e64-4ae8-8d77-98757b85df0b" providerId="ADAL" clId="{114B5878-FC99-4FE4-B2A2-26C56D21E593}" dt="2024-06-14T11:23:34.955" v="19654" actId="403"/>
          <ac:spMkLst>
            <pc:docMk/>
            <pc:sldMk cId="4272555696" sldId="312"/>
            <ac:spMk id="11266" creationId="{00000000-0000-0000-0000-000000000000}"/>
          </ac:spMkLst>
        </pc:spChg>
        <pc:spChg chg="mod">
          <ac:chgData name="Caitlin Coleman" userId="96f87ca1-0e64-4ae8-8d77-98757b85df0b" providerId="ADAL" clId="{114B5878-FC99-4FE4-B2A2-26C56D21E593}" dt="2024-06-14T11:32:38.269" v="20532" actId="255"/>
          <ac:spMkLst>
            <pc:docMk/>
            <pc:sldMk cId="4272555696" sldId="312"/>
            <ac:spMk id="11267" creationId="{00000000-0000-0000-0000-000000000000}"/>
          </ac:spMkLst>
        </pc:spChg>
        <pc:picChg chg="mod">
          <ac:chgData name="Caitlin Coleman" userId="96f87ca1-0e64-4ae8-8d77-98757b85df0b" providerId="ADAL" clId="{114B5878-FC99-4FE4-B2A2-26C56D21E593}" dt="2024-06-14T11:33:20.583" v="20537" actId="14100"/>
          <ac:picMkLst>
            <pc:docMk/>
            <pc:sldMk cId="4272555696" sldId="312"/>
            <ac:picMk id="3" creationId="{7E134929-3F3C-B5CD-1C55-DE159E12A106}"/>
          </ac:picMkLst>
        </pc:picChg>
      </pc:sldChg>
      <pc:sldChg chg="modSp add mod ord">
        <pc:chgData name="Caitlin Coleman" userId="96f87ca1-0e64-4ae8-8d77-98757b85df0b" providerId="ADAL" clId="{114B5878-FC99-4FE4-B2A2-26C56D21E593}" dt="2024-06-14T15:44:12.412" v="28476" actId="20577"/>
        <pc:sldMkLst>
          <pc:docMk/>
          <pc:sldMk cId="2030748498" sldId="313"/>
        </pc:sldMkLst>
        <pc:spChg chg="mod">
          <ac:chgData name="Caitlin Coleman" userId="96f87ca1-0e64-4ae8-8d77-98757b85df0b" providerId="ADAL" clId="{114B5878-FC99-4FE4-B2A2-26C56D21E593}" dt="2024-06-14T11:35:23.075" v="20564" actId="20577"/>
          <ac:spMkLst>
            <pc:docMk/>
            <pc:sldMk cId="2030748498" sldId="313"/>
            <ac:spMk id="11266" creationId="{00000000-0000-0000-0000-000000000000}"/>
          </ac:spMkLst>
        </pc:spChg>
        <pc:spChg chg="mod">
          <ac:chgData name="Caitlin Coleman" userId="96f87ca1-0e64-4ae8-8d77-98757b85df0b" providerId="ADAL" clId="{114B5878-FC99-4FE4-B2A2-26C56D21E593}" dt="2024-06-14T15:44:12.412" v="28476" actId="20577"/>
          <ac:spMkLst>
            <pc:docMk/>
            <pc:sldMk cId="2030748498" sldId="313"/>
            <ac:spMk id="11267" creationId="{00000000-0000-0000-0000-000000000000}"/>
          </ac:spMkLst>
        </pc:spChg>
      </pc:sldChg>
      <pc:sldChg chg="modSp add mod">
        <pc:chgData name="Caitlin Coleman" userId="96f87ca1-0e64-4ae8-8d77-98757b85df0b" providerId="ADAL" clId="{114B5878-FC99-4FE4-B2A2-26C56D21E593}" dt="2024-06-14T12:08:17.534" v="21931" actId="20577"/>
        <pc:sldMkLst>
          <pc:docMk/>
          <pc:sldMk cId="419332224" sldId="314"/>
        </pc:sldMkLst>
        <pc:spChg chg="mod">
          <ac:chgData name="Caitlin Coleman" userId="96f87ca1-0e64-4ae8-8d77-98757b85df0b" providerId="ADAL" clId="{114B5878-FC99-4FE4-B2A2-26C56D21E593}" dt="2024-06-14T12:08:17.534" v="21931" actId="20577"/>
          <ac:spMkLst>
            <pc:docMk/>
            <pc:sldMk cId="419332224" sldId="314"/>
            <ac:spMk id="11266" creationId="{00000000-0000-0000-0000-000000000000}"/>
          </ac:spMkLst>
        </pc:spChg>
        <pc:spChg chg="mod">
          <ac:chgData name="Caitlin Coleman" userId="96f87ca1-0e64-4ae8-8d77-98757b85df0b" providerId="ADAL" clId="{114B5878-FC99-4FE4-B2A2-26C56D21E593}" dt="2024-06-14T12:08:12.514" v="21929" actId="27636"/>
          <ac:spMkLst>
            <pc:docMk/>
            <pc:sldMk cId="419332224" sldId="314"/>
            <ac:spMk id="11267" creationId="{00000000-0000-0000-0000-000000000000}"/>
          </ac:spMkLst>
        </pc:spChg>
      </pc:sldChg>
      <pc:sldChg chg="modSp add mod">
        <pc:chgData name="Caitlin Coleman" userId="96f87ca1-0e64-4ae8-8d77-98757b85df0b" providerId="ADAL" clId="{114B5878-FC99-4FE4-B2A2-26C56D21E593}" dt="2024-06-14T15:47:06.137" v="28483" actId="20577"/>
        <pc:sldMkLst>
          <pc:docMk/>
          <pc:sldMk cId="1383177279" sldId="315"/>
        </pc:sldMkLst>
        <pc:spChg chg="mod">
          <ac:chgData name="Caitlin Coleman" userId="96f87ca1-0e64-4ae8-8d77-98757b85df0b" providerId="ADAL" clId="{114B5878-FC99-4FE4-B2A2-26C56D21E593}" dt="2024-06-14T12:32:40.142" v="23387" actId="404"/>
          <ac:spMkLst>
            <pc:docMk/>
            <pc:sldMk cId="1383177279" sldId="315"/>
            <ac:spMk id="2" creationId="{671ED285-5CB0-174E-014C-EE0E32FC90D6}"/>
          </ac:spMkLst>
        </pc:spChg>
        <pc:spChg chg="mod">
          <ac:chgData name="Caitlin Coleman" userId="96f87ca1-0e64-4ae8-8d77-98757b85df0b" providerId="ADAL" clId="{114B5878-FC99-4FE4-B2A2-26C56D21E593}" dt="2024-06-14T15:47:06.137" v="28483" actId="20577"/>
          <ac:spMkLst>
            <pc:docMk/>
            <pc:sldMk cId="1383177279" sldId="315"/>
            <ac:spMk id="3" creationId="{0D54836E-1DE3-02CC-70C3-EB5C16CF3F62}"/>
          </ac:spMkLst>
        </pc:spChg>
      </pc:sldChg>
      <pc:sldChg chg="delSp modSp add mod">
        <pc:chgData name="Caitlin Coleman" userId="96f87ca1-0e64-4ae8-8d77-98757b85df0b" providerId="ADAL" clId="{114B5878-FC99-4FE4-B2A2-26C56D21E593}" dt="2024-06-14T14:47:12.814" v="28410" actId="962"/>
        <pc:sldMkLst>
          <pc:docMk/>
          <pc:sldMk cId="1308426673" sldId="316"/>
        </pc:sldMkLst>
        <pc:spChg chg="del">
          <ac:chgData name="Caitlin Coleman" userId="96f87ca1-0e64-4ae8-8d77-98757b85df0b" providerId="ADAL" clId="{114B5878-FC99-4FE4-B2A2-26C56D21E593}" dt="2024-06-14T12:54:01.964" v="24787" actId="478"/>
          <ac:spMkLst>
            <pc:docMk/>
            <pc:sldMk cId="1308426673" sldId="316"/>
            <ac:spMk id="6" creationId="{60565A7E-7084-617C-073F-6D64519F0C70}"/>
          </ac:spMkLst>
        </pc:spChg>
        <pc:spChg chg="del mod">
          <ac:chgData name="Caitlin Coleman" userId="96f87ca1-0e64-4ae8-8d77-98757b85df0b" providerId="ADAL" clId="{114B5878-FC99-4FE4-B2A2-26C56D21E593}" dt="2024-06-14T12:54:12.580" v="24790" actId="478"/>
          <ac:spMkLst>
            <pc:docMk/>
            <pc:sldMk cId="1308426673" sldId="316"/>
            <ac:spMk id="7" creationId="{38B45A9E-4E8F-1DBB-A1CC-1587535AE077}"/>
          </ac:spMkLst>
        </pc:spChg>
        <pc:spChg chg="mod ord">
          <ac:chgData name="Caitlin Coleman" userId="96f87ca1-0e64-4ae8-8d77-98757b85df0b" providerId="ADAL" clId="{114B5878-FC99-4FE4-B2A2-26C56D21E593}" dt="2024-06-14T14:33:36.786" v="28330"/>
          <ac:spMkLst>
            <pc:docMk/>
            <pc:sldMk cId="1308426673" sldId="316"/>
            <ac:spMk id="8" creationId="{D6F2A5A9-C8B9-12A4-AEE6-B46EE3AF786C}"/>
          </ac:spMkLst>
        </pc:spChg>
        <pc:spChg chg="mod">
          <ac:chgData name="Caitlin Coleman" userId="96f87ca1-0e64-4ae8-8d77-98757b85df0b" providerId="ADAL" clId="{114B5878-FC99-4FE4-B2A2-26C56D21E593}" dt="2024-06-14T12:56:44.992" v="24830" actId="1076"/>
          <ac:spMkLst>
            <pc:docMk/>
            <pc:sldMk cId="1308426673" sldId="316"/>
            <ac:spMk id="9" creationId="{1097C8B3-725B-49A7-972E-61AD105728FF}"/>
          </ac:spMkLst>
        </pc:spChg>
        <pc:spChg chg="mod">
          <ac:chgData name="Caitlin Coleman" userId="96f87ca1-0e64-4ae8-8d77-98757b85df0b" providerId="ADAL" clId="{114B5878-FC99-4FE4-B2A2-26C56D21E593}" dt="2024-06-14T12:50:20.885" v="24402" actId="20577"/>
          <ac:spMkLst>
            <pc:docMk/>
            <pc:sldMk cId="1308426673" sldId="316"/>
            <ac:spMk id="11266" creationId="{00000000-0000-0000-0000-000000000000}"/>
          </ac:spMkLst>
        </pc:spChg>
        <pc:spChg chg="mod">
          <ac:chgData name="Caitlin Coleman" userId="96f87ca1-0e64-4ae8-8d77-98757b85df0b" providerId="ADAL" clId="{114B5878-FC99-4FE4-B2A2-26C56D21E593}" dt="2024-06-14T12:56:25.544" v="24828" actId="255"/>
          <ac:spMkLst>
            <pc:docMk/>
            <pc:sldMk cId="1308426673" sldId="316"/>
            <ac:spMk id="11267" creationId="{00000000-0000-0000-0000-000000000000}"/>
          </ac:spMkLst>
        </pc:spChg>
        <pc:picChg chg="mod">
          <ac:chgData name="Caitlin Coleman" userId="96f87ca1-0e64-4ae8-8d77-98757b85df0b" providerId="ADAL" clId="{114B5878-FC99-4FE4-B2A2-26C56D21E593}" dt="2024-06-14T14:47:12.814" v="28410" actId="962"/>
          <ac:picMkLst>
            <pc:docMk/>
            <pc:sldMk cId="1308426673" sldId="316"/>
            <ac:picMk id="3" creationId="{0C712942-C340-2932-2803-0664F887EDDD}"/>
          </ac:picMkLst>
        </pc:picChg>
        <pc:picChg chg="del">
          <ac:chgData name="Caitlin Coleman" userId="96f87ca1-0e64-4ae8-8d77-98757b85df0b" providerId="ADAL" clId="{114B5878-FC99-4FE4-B2A2-26C56D21E593}" dt="2024-06-14T12:54:04.215" v="24788" actId="478"/>
          <ac:picMkLst>
            <pc:docMk/>
            <pc:sldMk cId="1308426673" sldId="316"/>
            <ac:picMk id="5" creationId="{4E9A46D8-42A7-EE07-8080-DF789CBC1EAB}"/>
          </ac:picMkLst>
        </pc:picChg>
      </pc:sldChg>
      <pc:sldChg chg="delSp modSp add mod">
        <pc:chgData name="Caitlin Coleman" userId="96f87ca1-0e64-4ae8-8d77-98757b85df0b" providerId="ADAL" clId="{114B5878-FC99-4FE4-B2A2-26C56D21E593}" dt="2024-06-14T15:51:08.327" v="28498" actId="20577"/>
        <pc:sldMkLst>
          <pc:docMk/>
          <pc:sldMk cId="700050640" sldId="317"/>
        </pc:sldMkLst>
        <pc:spChg chg="mod ord">
          <ac:chgData name="Caitlin Coleman" userId="96f87ca1-0e64-4ae8-8d77-98757b85df0b" providerId="ADAL" clId="{114B5878-FC99-4FE4-B2A2-26C56D21E593}" dt="2024-06-14T14:33:52.802" v="28331"/>
          <ac:spMkLst>
            <pc:docMk/>
            <pc:sldMk cId="700050640" sldId="317"/>
            <ac:spMk id="6" creationId="{60565A7E-7084-617C-073F-6D64519F0C70}"/>
          </ac:spMkLst>
        </pc:spChg>
        <pc:spChg chg="mod">
          <ac:chgData name="Caitlin Coleman" userId="96f87ca1-0e64-4ae8-8d77-98757b85df0b" providerId="ADAL" clId="{114B5878-FC99-4FE4-B2A2-26C56D21E593}" dt="2024-06-14T15:50:48.099" v="28493" actId="1076"/>
          <ac:spMkLst>
            <pc:docMk/>
            <pc:sldMk cId="700050640" sldId="317"/>
            <ac:spMk id="7" creationId="{38B45A9E-4E8F-1DBB-A1CC-1587535AE077}"/>
          </ac:spMkLst>
        </pc:spChg>
        <pc:spChg chg="del">
          <ac:chgData name="Caitlin Coleman" userId="96f87ca1-0e64-4ae8-8d77-98757b85df0b" providerId="ADAL" clId="{114B5878-FC99-4FE4-B2A2-26C56D21E593}" dt="2024-06-14T12:58:05.132" v="24856" actId="478"/>
          <ac:spMkLst>
            <pc:docMk/>
            <pc:sldMk cId="700050640" sldId="317"/>
            <ac:spMk id="8" creationId="{D6F2A5A9-C8B9-12A4-AEE6-B46EE3AF786C}"/>
          </ac:spMkLst>
        </pc:spChg>
        <pc:spChg chg="del">
          <ac:chgData name="Caitlin Coleman" userId="96f87ca1-0e64-4ae8-8d77-98757b85df0b" providerId="ADAL" clId="{114B5878-FC99-4FE4-B2A2-26C56D21E593}" dt="2024-06-14T12:58:11.014" v="24858" actId="478"/>
          <ac:spMkLst>
            <pc:docMk/>
            <pc:sldMk cId="700050640" sldId="317"/>
            <ac:spMk id="9" creationId="{1097C8B3-725B-49A7-972E-61AD105728FF}"/>
          </ac:spMkLst>
        </pc:spChg>
        <pc:spChg chg="mod">
          <ac:chgData name="Caitlin Coleman" userId="96f87ca1-0e64-4ae8-8d77-98757b85df0b" providerId="ADAL" clId="{114B5878-FC99-4FE4-B2A2-26C56D21E593}" dt="2024-06-14T12:58:01.552" v="24855" actId="20577"/>
          <ac:spMkLst>
            <pc:docMk/>
            <pc:sldMk cId="700050640" sldId="317"/>
            <ac:spMk id="11266" creationId="{00000000-0000-0000-0000-000000000000}"/>
          </ac:spMkLst>
        </pc:spChg>
        <pc:spChg chg="mod">
          <ac:chgData name="Caitlin Coleman" userId="96f87ca1-0e64-4ae8-8d77-98757b85df0b" providerId="ADAL" clId="{114B5878-FC99-4FE4-B2A2-26C56D21E593}" dt="2024-06-14T15:51:08.327" v="28498" actId="20577"/>
          <ac:spMkLst>
            <pc:docMk/>
            <pc:sldMk cId="700050640" sldId="317"/>
            <ac:spMk id="11267" creationId="{00000000-0000-0000-0000-000000000000}"/>
          </ac:spMkLst>
        </pc:spChg>
        <pc:picChg chg="del">
          <ac:chgData name="Caitlin Coleman" userId="96f87ca1-0e64-4ae8-8d77-98757b85df0b" providerId="ADAL" clId="{114B5878-FC99-4FE4-B2A2-26C56D21E593}" dt="2024-06-14T12:58:06.973" v="24857" actId="478"/>
          <ac:picMkLst>
            <pc:docMk/>
            <pc:sldMk cId="700050640" sldId="317"/>
            <ac:picMk id="3" creationId="{0C712942-C340-2932-2803-0664F887EDDD}"/>
          </ac:picMkLst>
        </pc:picChg>
        <pc:picChg chg="mod">
          <ac:chgData name="Caitlin Coleman" userId="96f87ca1-0e64-4ae8-8d77-98757b85df0b" providerId="ADAL" clId="{114B5878-FC99-4FE4-B2A2-26C56D21E593}" dt="2024-06-14T15:50:39.109" v="28492" actId="14100"/>
          <ac:picMkLst>
            <pc:docMk/>
            <pc:sldMk cId="700050640" sldId="317"/>
            <ac:picMk id="5" creationId="{4E9A46D8-42A7-EE07-8080-DF789CBC1EAB}"/>
          </ac:picMkLst>
        </pc:picChg>
      </pc:sldChg>
      <pc:sldChg chg="modSp add mod ord">
        <pc:chgData name="Caitlin Coleman" userId="96f87ca1-0e64-4ae8-8d77-98757b85df0b" providerId="ADAL" clId="{114B5878-FC99-4FE4-B2A2-26C56D21E593}" dt="2024-06-14T15:51:44.253" v="28499" actId="20577"/>
        <pc:sldMkLst>
          <pc:docMk/>
          <pc:sldMk cId="3902087763" sldId="318"/>
        </pc:sldMkLst>
        <pc:spChg chg="mod">
          <ac:chgData name="Caitlin Coleman" userId="96f87ca1-0e64-4ae8-8d77-98757b85df0b" providerId="ADAL" clId="{114B5878-FC99-4FE4-B2A2-26C56D21E593}" dt="2024-06-14T13:45:57.487" v="27013" actId="20577"/>
          <ac:spMkLst>
            <pc:docMk/>
            <pc:sldMk cId="3902087763" sldId="318"/>
            <ac:spMk id="11266" creationId="{00000000-0000-0000-0000-000000000000}"/>
          </ac:spMkLst>
        </pc:spChg>
        <pc:spChg chg="mod">
          <ac:chgData name="Caitlin Coleman" userId="96f87ca1-0e64-4ae8-8d77-98757b85df0b" providerId="ADAL" clId="{114B5878-FC99-4FE4-B2A2-26C56D21E593}" dt="2024-06-14T15:51:44.253" v="28499" actId="20577"/>
          <ac:spMkLst>
            <pc:docMk/>
            <pc:sldMk cId="3902087763" sldId="318"/>
            <ac:spMk id="11267" creationId="{00000000-0000-0000-0000-000000000000}"/>
          </ac:spMkLst>
        </pc:spChg>
      </pc:sldChg>
      <pc:sldChg chg="modSp add mod">
        <pc:chgData name="Caitlin Coleman" userId="96f87ca1-0e64-4ae8-8d77-98757b85df0b" providerId="ADAL" clId="{114B5878-FC99-4FE4-B2A2-26C56D21E593}" dt="2024-06-14T14:12:13.153" v="28320" actId="255"/>
        <pc:sldMkLst>
          <pc:docMk/>
          <pc:sldMk cId="762408217" sldId="319"/>
        </pc:sldMkLst>
        <pc:spChg chg="mod">
          <ac:chgData name="Caitlin Coleman" userId="96f87ca1-0e64-4ae8-8d77-98757b85df0b" providerId="ADAL" clId="{114B5878-FC99-4FE4-B2A2-26C56D21E593}" dt="2024-06-14T14:11:44.791" v="28315" actId="20577"/>
          <ac:spMkLst>
            <pc:docMk/>
            <pc:sldMk cId="762408217" sldId="319"/>
            <ac:spMk id="11266" creationId="{00000000-0000-0000-0000-000000000000}"/>
          </ac:spMkLst>
        </pc:spChg>
        <pc:spChg chg="mod">
          <ac:chgData name="Caitlin Coleman" userId="96f87ca1-0e64-4ae8-8d77-98757b85df0b" providerId="ADAL" clId="{114B5878-FC99-4FE4-B2A2-26C56D21E593}" dt="2024-06-14T14:12:13.153" v="28320" actId="255"/>
          <ac:spMkLst>
            <pc:docMk/>
            <pc:sldMk cId="762408217" sldId="319"/>
            <ac:spMk id="1126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10/16/2024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10/16/2024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a:t>
            </a:fld>
            <a:endParaRPr lang="en-US" dirty="0"/>
          </a:p>
        </p:txBody>
      </p:sp>
    </p:spTree>
    <p:extLst>
      <p:ext uri="{BB962C8B-B14F-4D97-AF65-F5344CB8AC3E}">
        <p14:creationId xmlns:p14="http://schemas.microsoft.com/office/powerpoint/2010/main" val="622024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(a) Charophytes divide along phragmoplast and (b) chlorophytes divide, forming a phycoplast.</a:t>
            </a:r>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749827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This shows primary endosymbiosis between a eukaryotic cell and a photosynthetic bacterium. Secondary endosymbiosis occurs between a eukaryotic cell and a cell that already contains endosymbiotic bacterium.</a:t>
            </a:r>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153651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Alternation of generations between the 1n gametophyte and 2n sporophyte is shown. Mitosis occurs in both gametophyte and sporophyte generations. Diploid sporophytes produce haploid spores by meiosis, while haploid gametophytes produce gametes by mitosis.</a:t>
            </a:r>
          </a:p>
        </p:txBody>
      </p:sp>
      <p:sp>
        <p:nvSpPr>
          <p:cNvPr id="4" name="Slide Number Placeholder 3"/>
          <p:cNvSpPr>
            <a:spLocks noGrp="1"/>
          </p:cNvSpPr>
          <p:nvPr>
            <p:ph type="sldNum" sz="quarter" idx="5"/>
          </p:nvPr>
        </p:nvSpPr>
        <p:spPr/>
        <p:txBody>
          <a:bodyPr/>
          <a:lstStyle/>
          <a:p>
            <a:fld id="{7115ED13-301A-4C0A-8C7F-A4982DED9D67}" type="slidenum">
              <a:rPr lang="en-US" smtClean="0"/>
              <a:pPr/>
              <a:t>27</a:t>
            </a:fld>
            <a:endParaRPr lang="en-US" dirty="0"/>
          </a:p>
        </p:txBody>
      </p:sp>
    </p:spTree>
    <p:extLst>
      <p:ext uri="{BB962C8B-B14F-4D97-AF65-F5344CB8AC3E}">
        <p14:creationId xmlns:p14="http://schemas.microsoft.com/office/powerpoint/2010/main" val="3831091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39</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40</a:t>
            </a:fld>
            <a:endParaRPr lang="en-US" dirty="0"/>
          </a:p>
        </p:txBody>
      </p:sp>
    </p:spTree>
    <p:extLst>
      <p:ext uri="{BB962C8B-B14F-4D97-AF65-F5344CB8AC3E}">
        <p14:creationId xmlns:p14="http://schemas.microsoft.com/office/powerpoint/2010/main" val="838845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13: This shows the major divisions of green plants.</a:t>
            </a:r>
          </a:p>
        </p:txBody>
      </p:sp>
      <p:sp>
        <p:nvSpPr>
          <p:cNvPr id="4" name="Slide Number Placeholder 3"/>
          <p:cNvSpPr>
            <a:spLocks noGrp="1"/>
          </p:cNvSpPr>
          <p:nvPr>
            <p:ph type="sldNum" sz="quarter" idx="5"/>
          </p:nvPr>
        </p:nvSpPr>
        <p:spPr/>
        <p:txBody>
          <a:bodyPr/>
          <a:lstStyle/>
          <a:p>
            <a:fld id="{7115ED13-301A-4C0A-8C7F-A4982DED9D67}" type="slidenum">
              <a:rPr lang="en-US" smtClean="0"/>
              <a:pPr/>
              <a:t>46</a:t>
            </a:fld>
            <a:endParaRPr lang="en-US" dirty="0"/>
          </a:p>
        </p:txBody>
      </p:sp>
    </p:spTree>
    <p:extLst>
      <p:ext uri="{BB962C8B-B14F-4D97-AF65-F5344CB8AC3E}">
        <p14:creationId xmlns:p14="http://schemas.microsoft.com/office/powerpoint/2010/main" val="3340885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042502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25.1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Ancestry and Characteristics of Land Plants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Reproduction of Green Algae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pPr>
            <a:r>
              <a:rPr lang="en-US" dirty="0"/>
              <a:t>Reproduce both asexually (fragmentation or dispersal of spores) or sexually (producing gametes that fuse during fertilization)</a:t>
            </a:r>
          </a:p>
          <a:p>
            <a:r>
              <a:rPr lang="en-US" dirty="0"/>
              <a:t>Single-celled organisms (e.g., </a:t>
            </a:r>
            <a:r>
              <a:rPr lang="en-US" i="1" dirty="0"/>
              <a:t>Chlamydomonas</a:t>
            </a:r>
            <a:r>
              <a:rPr lang="en-US" dirty="0"/>
              <a:t>): No mitosis after fertilization</a:t>
            </a:r>
          </a:p>
          <a:p>
            <a:r>
              <a:rPr lang="en-US" i="0" dirty="0">
                <a:solidFill>
                  <a:schemeClr val="tx1"/>
                </a:solidFill>
              </a:rPr>
              <a:t>Multicellular </a:t>
            </a:r>
            <a:r>
              <a:rPr lang="en-US" i="1" dirty="0">
                <a:solidFill>
                  <a:schemeClr val="tx1"/>
                </a:solidFill>
              </a:rPr>
              <a:t>Ulva</a:t>
            </a:r>
            <a:r>
              <a:rPr lang="en-US" dirty="0">
                <a:solidFill>
                  <a:schemeClr val="tx1"/>
                </a:solidFill>
              </a:rPr>
              <a:t>: Sporophyte grows by mitosis after fertilization (alternation of generations)</a:t>
            </a:r>
          </a:p>
          <a:p>
            <a:pPr lvl="1"/>
            <a:r>
              <a:rPr lang="en-US" b="1" i="0" dirty="0"/>
              <a:t>Sporophyte</a:t>
            </a:r>
            <a:r>
              <a:rPr lang="en-US" i="0" dirty="0"/>
              <a:t>: multicellular diploid life-cycle stage that produces haploid spores by meiosis</a:t>
            </a:r>
          </a:p>
          <a:p>
            <a:r>
              <a:rPr lang="en-US" dirty="0">
                <a:solidFill>
                  <a:schemeClr val="tx1"/>
                </a:solidFill>
              </a:rPr>
              <a:t>Both </a:t>
            </a:r>
            <a:r>
              <a:rPr lang="en-US" i="1" dirty="0">
                <a:solidFill>
                  <a:schemeClr val="tx1"/>
                </a:solidFill>
              </a:rPr>
              <a:t>Chlamydomonas </a:t>
            </a:r>
            <a:r>
              <a:rPr lang="en-US" dirty="0">
                <a:solidFill>
                  <a:schemeClr val="tx1"/>
                </a:solidFill>
              </a:rPr>
              <a:t>and </a:t>
            </a:r>
            <a:r>
              <a:rPr lang="en-US" i="1" dirty="0">
                <a:solidFill>
                  <a:schemeClr val="tx1"/>
                </a:solidFill>
              </a:rPr>
              <a:t>Ulva</a:t>
            </a:r>
            <a:r>
              <a:rPr lang="en-US" dirty="0">
                <a:solidFill>
                  <a:schemeClr val="tx1"/>
                </a:solidFill>
              </a:rPr>
              <a:t>: Produce flagellated gametes</a:t>
            </a:r>
            <a:r>
              <a:rPr lang="en-US" i="0" dirty="0">
                <a:solidFill>
                  <a:schemeClr val="tx1"/>
                </a:solidFill>
              </a:rPr>
              <a:t>		</a:t>
            </a:r>
            <a:endParaRPr lang="en-US" dirty="0">
              <a:solidFill>
                <a:srgbClr val="0000FF"/>
              </a:solidFill>
            </a:endParaRPr>
          </a:p>
        </p:txBody>
      </p:sp>
    </p:spTree>
    <p:extLst>
      <p:ext uri="{BB962C8B-B14F-4D97-AF65-F5344CB8AC3E}">
        <p14:creationId xmlns:p14="http://schemas.microsoft.com/office/powerpoint/2010/main" val="1719636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Charophytes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Closest living relative of land plants</a:t>
            </a:r>
          </a:p>
          <a:p>
            <a:r>
              <a:rPr lang="en-US" dirty="0"/>
              <a:t>Includes orders like Charales, Zygnematales, Coleochaetales</a:t>
            </a:r>
          </a:p>
          <a:p>
            <a:pPr lvl="1"/>
            <a:r>
              <a:rPr lang="en-US" dirty="0"/>
              <a:t>Charales:</a:t>
            </a:r>
          </a:p>
          <a:p>
            <a:pPr lvl="2"/>
            <a:r>
              <a:rPr lang="en-US" dirty="0"/>
              <a:t>Traced back 420 million years</a:t>
            </a:r>
          </a:p>
          <a:p>
            <a:pPr lvl="2"/>
            <a:r>
              <a:rPr lang="en-US" dirty="0"/>
              <a:t>Live in range of freshwater habitats</a:t>
            </a:r>
          </a:p>
          <a:p>
            <a:pPr lvl="2"/>
            <a:r>
              <a:rPr lang="en-US" dirty="0"/>
              <a:t>Vary in size from few millimeters to a meter in length</a:t>
            </a:r>
          </a:p>
        </p:txBody>
      </p:sp>
    </p:spTree>
    <p:extLst>
      <p:ext uri="{BB962C8B-B14F-4D97-AF65-F5344CB8AC3E}">
        <p14:creationId xmlns:p14="http://schemas.microsoft.com/office/powerpoint/2010/main" val="4116662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Charophytes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4953000" cy="4663440"/>
          </a:xfrm>
          <a:prstGeom prst="rect">
            <a:avLst/>
          </a:prstGeom>
        </p:spPr>
        <p:txBody>
          <a:bodyPr>
            <a:noAutofit/>
          </a:bodyPr>
          <a:lstStyle/>
          <a:p>
            <a:pPr marL="457200" lvl="1" indent="0">
              <a:buNone/>
            </a:pPr>
            <a:r>
              <a:rPr lang="en-US" sz="2200" dirty="0"/>
              <a:t>Charales:</a:t>
            </a:r>
          </a:p>
          <a:p>
            <a:pPr lvl="1"/>
            <a:r>
              <a:rPr lang="en-US" sz="2200" dirty="0"/>
              <a:t>Representative genus: </a:t>
            </a:r>
            <a:r>
              <a:rPr lang="en-US" sz="2200" i="1" dirty="0"/>
              <a:t>Chara</a:t>
            </a:r>
            <a:r>
              <a:rPr lang="en-US" sz="2200" dirty="0"/>
              <a:t> </a:t>
            </a:r>
          </a:p>
          <a:p>
            <a:pPr lvl="2"/>
            <a:r>
              <a:rPr lang="en-US" sz="2200" dirty="0"/>
              <a:t>Called muskgrass or skunkweed because of foul smell</a:t>
            </a:r>
          </a:p>
          <a:p>
            <a:pPr lvl="2"/>
            <a:r>
              <a:rPr lang="en-US" sz="2200" dirty="0"/>
              <a:t>Large cells form thallus; branches rising from nodes are made of smaller cells</a:t>
            </a:r>
          </a:p>
          <a:p>
            <a:pPr lvl="2"/>
            <a:r>
              <a:rPr lang="en-US" sz="2200" dirty="0"/>
              <a:t>Male and female reproductive structures found on nodes; sperm have flagella</a:t>
            </a:r>
          </a:p>
          <a:p>
            <a:pPr lvl="2"/>
            <a:r>
              <a:rPr lang="en-US" sz="2200" dirty="0"/>
              <a:t>Looks like some land plants, but stem has no supportive tissue</a:t>
            </a:r>
          </a:p>
        </p:txBody>
      </p:sp>
      <p:pic>
        <p:nvPicPr>
          <p:cNvPr id="2" name="Content Placeholder 5" descr="A photograph of Chara with an insert that shows the spikes on its stem">
            <a:extLst>
              <a:ext uri="{FF2B5EF4-FFF2-40B4-BE49-F238E27FC236}">
                <a16:creationId xmlns:a16="http://schemas.microsoft.com/office/drawing/2014/main" id="{E1C86FC8-1C78-7B09-7744-D8EAC1FDBE6D}"/>
              </a:ext>
            </a:extLst>
          </p:cNvPr>
          <p:cNvPicPr>
            <a:picLocks noChangeAspect="1"/>
          </p:cNvPicPr>
          <p:nvPr/>
        </p:nvPicPr>
        <p:blipFill>
          <a:blip r:embed="rId2"/>
          <a:srcRect l="32408" t="7000" r="32407" b="5647"/>
          <a:stretch/>
        </p:blipFill>
        <p:spPr>
          <a:xfrm>
            <a:off x="5772550" y="1233558"/>
            <a:ext cx="2521253" cy="3477456"/>
          </a:xfrm>
          <a:prstGeom prst="rect">
            <a:avLst/>
          </a:prstGeom>
        </p:spPr>
      </p:pic>
      <p:sp>
        <p:nvSpPr>
          <p:cNvPr id="4" name="Caption 1">
            <a:extLst>
              <a:ext uri="{FF2B5EF4-FFF2-40B4-BE49-F238E27FC236}">
                <a16:creationId xmlns:a16="http://schemas.microsoft.com/office/drawing/2014/main" id="{66F0D10B-A0E6-2D47-6D16-97895C479213}"/>
              </a:ext>
              <a:ext uri="{C183D7F6-B498-43B3-948B-1728B52AA6E4}">
                <adec:decorative xmlns:adec="http://schemas.microsoft.com/office/drawing/2017/decorative" val="0"/>
              </a:ext>
            </a:extLst>
          </p:cNvPr>
          <p:cNvSpPr txBox="1"/>
          <p:nvPr/>
        </p:nvSpPr>
        <p:spPr>
          <a:xfrm>
            <a:off x="5715000" y="4711014"/>
            <a:ext cx="2636354" cy="738664"/>
          </a:xfrm>
          <a:prstGeom prst="rect">
            <a:avLst/>
          </a:prstGeom>
          <a:noFill/>
        </p:spPr>
        <p:txBody>
          <a:bodyPr wrap="square" rtlCol="0">
            <a:spAutoFit/>
          </a:bodyPr>
          <a:lstStyle/>
          <a:p>
            <a:pPr algn="ctr"/>
            <a:r>
              <a:rPr lang="en-US" sz="1400" b="1" dirty="0"/>
              <a:t>25.1 Figure 4: </a:t>
            </a:r>
            <a:r>
              <a:rPr lang="en-US" sz="1400" dirty="0"/>
              <a:t>The representative alga, </a:t>
            </a:r>
            <a:r>
              <a:rPr lang="en-US" sz="1400" i="1" dirty="0"/>
              <a:t>Chara</a:t>
            </a:r>
            <a:r>
              <a:rPr lang="en-US" sz="1400" dirty="0"/>
              <a:t>, is a noxious weed in Florida, where it clogs waterways.</a:t>
            </a:r>
          </a:p>
        </p:txBody>
      </p:sp>
      <p:sp>
        <p:nvSpPr>
          <p:cNvPr id="5" name="Photo Credit 1">
            <a:extLst>
              <a:ext uri="{FF2B5EF4-FFF2-40B4-BE49-F238E27FC236}">
                <a16:creationId xmlns:a16="http://schemas.microsoft.com/office/drawing/2014/main" id="{92CA975E-4A41-0692-A061-1F311C25F34E}"/>
              </a:ext>
            </a:extLst>
          </p:cNvPr>
          <p:cNvSpPr txBox="1"/>
          <p:nvPr/>
        </p:nvSpPr>
        <p:spPr>
          <a:xfrm>
            <a:off x="4747177" y="5577840"/>
            <a:ext cx="4572000" cy="215444"/>
          </a:xfrm>
          <a:prstGeom prst="rect">
            <a:avLst/>
          </a:prstGeom>
          <a:noFill/>
        </p:spPr>
        <p:txBody>
          <a:bodyPr wrap="square">
            <a:spAutoFit/>
          </a:bodyPr>
          <a:lstStyle/>
          <a:p>
            <a:pPr algn="ctr"/>
            <a:r>
              <a:rPr lang="en-US" sz="800" dirty="0"/>
              <a:t>Christian Fischer on Wikimedia Commons. "</a:t>
            </a:r>
            <a:r>
              <a:rPr lang="en-US" sz="800" i="1" dirty="0"/>
              <a:t>Chara hispida</a:t>
            </a:r>
            <a:r>
              <a:rPr lang="en-US" sz="800" dirty="0"/>
              <a:t>."</a:t>
            </a:r>
          </a:p>
        </p:txBody>
      </p:sp>
    </p:spTree>
    <p:extLst>
      <p:ext uri="{BB962C8B-B14F-4D97-AF65-F5344CB8AC3E}">
        <p14:creationId xmlns:p14="http://schemas.microsoft.com/office/powerpoint/2010/main" val="3638078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Charophytes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0" y="1280160"/>
            <a:ext cx="8686800" cy="2847796"/>
          </a:xfrm>
          <a:prstGeom prst="rect">
            <a:avLst/>
          </a:prstGeom>
        </p:spPr>
        <p:txBody>
          <a:bodyPr>
            <a:normAutofit fontScale="92500"/>
          </a:bodyPr>
          <a:lstStyle/>
          <a:p>
            <a:pPr marL="457200" lvl="1" indent="0">
              <a:buNone/>
            </a:pPr>
            <a:r>
              <a:rPr lang="en-US" sz="2900" dirty="0"/>
              <a:t>Charales:</a:t>
            </a:r>
          </a:p>
          <a:p>
            <a:pPr lvl="1"/>
            <a:r>
              <a:rPr lang="en-US" dirty="0"/>
              <a:t>Produce compounds lignin and sporopollenin and form plasmodesmata that connect cytoplasm of adjacent cells</a:t>
            </a:r>
          </a:p>
          <a:p>
            <a:pPr lvl="1"/>
            <a:r>
              <a:rPr lang="en-US" dirty="0"/>
              <a:t>Life cycle haplontic, but egg forms in protected chamber on haploid parent plant</a:t>
            </a:r>
          </a:p>
          <a:p>
            <a:pPr lvl="2"/>
            <a:r>
              <a:rPr lang="en-US" sz="3000" b="1" dirty="0"/>
              <a:t>Haplontic</a:t>
            </a:r>
            <a:r>
              <a:rPr lang="en-US" sz="3000" dirty="0"/>
              <a:t>: haploid stage is the dominant stage</a:t>
            </a:r>
          </a:p>
        </p:txBody>
      </p:sp>
    </p:spTree>
    <p:extLst>
      <p:ext uri="{BB962C8B-B14F-4D97-AF65-F5344CB8AC3E}">
        <p14:creationId xmlns:p14="http://schemas.microsoft.com/office/powerpoint/2010/main" val="2330801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Charophytes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xfrm>
            <a:off x="76200" y="1280160"/>
            <a:ext cx="8610600" cy="4572000"/>
          </a:xfrm>
          <a:prstGeom prst="rect">
            <a:avLst/>
          </a:prstGeom>
        </p:spPr>
        <p:txBody>
          <a:bodyPr>
            <a:normAutofit/>
          </a:bodyPr>
          <a:lstStyle/>
          <a:p>
            <a:pPr lvl="1"/>
            <a:r>
              <a:rPr lang="en-US" sz="2400" dirty="0"/>
              <a:t>Coleochaetes:</a:t>
            </a:r>
          </a:p>
          <a:p>
            <a:pPr lvl="2"/>
            <a:r>
              <a:rPr lang="en-US" dirty="0"/>
              <a:t>Branches or disc-like multicellular forms</a:t>
            </a:r>
          </a:p>
          <a:p>
            <a:pPr lvl="2"/>
            <a:r>
              <a:rPr lang="en-US" dirty="0"/>
              <a:t>Reproduce sexually and asexually</a:t>
            </a:r>
          </a:p>
          <a:p>
            <a:pPr lvl="2"/>
            <a:r>
              <a:rPr lang="en-US" dirty="0"/>
              <a:t>Life cycle is haplontic</a:t>
            </a:r>
          </a:p>
          <a:p>
            <a:pPr lvl="1"/>
            <a:r>
              <a:rPr lang="en-US" sz="2400" dirty="0"/>
              <a:t>Zygnematales:</a:t>
            </a:r>
          </a:p>
          <a:p>
            <a:pPr lvl="2"/>
            <a:r>
              <a:rPr lang="en-US" dirty="0"/>
              <a:t>Include genus </a:t>
            </a:r>
            <a:r>
              <a:rPr lang="en-US" i="1" dirty="0"/>
              <a:t>Spirogyra</a:t>
            </a:r>
            <a:r>
              <a:rPr lang="en-US" dirty="0"/>
              <a:t> and desmids</a:t>
            </a:r>
          </a:p>
          <a:p>
            <a:pPr lvl="2"/>
            <a:r>
              <a:rPr lang="en-US" dirty="0"/>
              <a:t>More closely related to embryophytes than Charales or Coleochaetales</a:t>
            </a:r>
          </a:p>
          <a:p>
            <a:pPr lvl="3">
              <a:buFont typeface="Arial" panose="020B0604020202020204" pitchFamily="34" charset="0"/>
              <a:buChar char="•"/>
            </a:pPr>
            <a:r>
              <a:rPr lang="en-US" sz="2400" b="1" dirty="0"/>
              <a:t>Embryophyte</a:t>
            </a:r>
            <a:r>
              <a:rPr lang="en-US" sz="2400" dirty="0"/>
              <a:t>: other name for land plant; embryo is protected and nourished by the sporophyte </a:t>
            </a:r>
          </a:p>
        </p:txBody>
      </p:sp>
    </p:spTree>
    <p:extLst>
      <p:ext uri="{BB962C8B-B14F-4D97-AF65-F5344CB8AC3E}">
        <p14:creationId xmlns:p14="http://schemas.microsoft.com/office/powerpoint/2010/main" val="3565568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Early Plant Life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dirty="0"/>
              <a:t>Kingdom Plantae includes 374,000 species (260,000 of those seed plants)</a:t>
            </a:r>
          </a:p>
          <a:p>
            <a:r>
              <a:rPr lang="en-US" dirty="0"/>
              <a:t>Includes mosses, ferns, conifers, flowering plants</a:t>
            </a:r>
          </a:p>
          <a:p>
            <a:r>
              <a:rPr lang="en-US" dirty="0"/>
              <a:t>Land plants arose within Archaeplastida, which includes red algae (Rhodophyta) and two groups of green algae (Chlorophyta and Charaphyta)</a:t>
            </a:r>
          </a:p>
          <a:p>
            <a:pPr lvl="1"/>
            <a:r>
              <a:rPr lang="en-US" dirty="0"/>
              <a:t>Only green algae share common characteristics with land plants (e.g., using chlorophyll </a:t>
            </a:r>
            <a:r>
              <a:rPr lang="en-US" i="1" dirty="0"/>
              <a:t>a</a:t>
            </a:r>
            <a:r>
              <a:rPr lang="en-US" dirty="0"/>
              <a:t> and </a:t>
            </a:r>
            <a:r>
              <a:rPr lang="en-US" i="1" dirty="0"/>
              <a:t>b </a:t>
            </a:r>
            <a:r>
              <a:rPr lang="en-US" dirty="0"/>
              <a:t>plus carotene in same proportion as plants)</a:t>
            </a:r>
            <a:endParaRPr lang="en-US" dirty="0">
              <a:solidFill>
                <a:srgbClr val="0000FF"/>
              </a:solidFill>
            </a:endParaRPr>
          </a:p>
        </p:txBody>
      </p:sp>
    </p:spTree>
    <p:extLst>
      <p:ext uri="{BB962C8B-B14F-4D97-AF65-F5344CB8AC3E}">
        <p14:creationId xmlns:p14="http://schemas.microsoft.com/office/powerpoint/2010/main" val="2133391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463040"/>
          </a:xfrm>
        </p:spPr>
        <p:txBody>
          <a:bodyPr/>
          <a:lstStyle/>
          <a:p>
            <a:r>
              <a:rPr lang="en-US" dirty="0"/>
              <a:t>Based on what you know about green algae, do you think green algae should be excluded entirely from the plant kingdom? Discuss your thoughts as a group.</a:t>
            </a:r>
          </a:p>
        </p:txBody>
      </p:sp>
    </p:spTree>
    <p:extLst>
      <p:ext uri="{BB962C8B-B14F-4D97-AF65-F5344CB8AC3E}">
        <p14:creationId xmlns:p14="http://schemas.microsoft.com/office/powerpoint/2010/main" val="2069639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Connection</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62224" y="1097280"/>
            <a:ext cx="8681776" cy="4572000"/>
          </a:xfrm>
          <a:prstGeom prst="rect">
            <a:avLst/>
          </a:prstGeom>
        </p:spPr>
        <p:txBody>
          <a:bodyPr>
            <a:noAutofit/>
          </a:bodyPr>
          <a:lstStyle/>
          <a:p>
            <a:pPr marL="0" indent="0">
              <a:buNone/>
            </a:pPr>
            <a:r>
              <a:rPr lang="en-US" sz="1900" dirty="0"/>
              <a:t>Algae and Evolutionary Paths to Photosynthesis</a:t>
            </a:r>
          </a:p>
          <a:p>
            <a:r>
              <a:rPr lang="en-US" sz="1900" dirty="0"/>
              <a:t>Disagreement on how algae should be classified:</a:t>
            </a:r>
          </a:p>
          <a:p>
            <a:pPr lvl="1"/>
            <a:r>
              <a:rPr lang="en-US" sz="1900" i="0" dirty="0">
                <a:solidFill>
                  <a:schemeClr val="tx1"/>
                </a:solidFill>
              </a:rPr>
              <a:t>As plants</a:t>
            </a:r>
          </a:p>
          <a:p>
            <a:pPr lvl="1"/>
            <a:r>
              <a:rPr lang="en-US" sz="1900" dirty="0"/>
              <a:t>Only green algae in kingdom Plantae</a:t>
            </a:r>
          </a:p>
          <a:p>
            <a:pPr lvl="1"/>
            <a:r>
              <a:rPr lang="en-US" sz="1900" i="0" dirty="0">
                <a:solidFill>
                  <a:schemeClr val="tx1"/>
                </a:solidFill>
              </a:rPr>
              <a:t>Only charophytes among plants</a:t>
            </a:r>
          </a:p>
          <a:p>
            <a:r>
              <a:rPr lang="en-US" sz="1900" dirty="0">
                <a:solidFill>
                  <a:schemeClr val="tx1"/>
                </a:solidFill>
              </a:rPr>
              <a:t>Related to evolutionary paths to photosynthesis taken by different types of algae</a:t>
            </a:r>
          </a:p>
          <a:p>
            <a:pPr lvl="1"/>
            <a:r>
              <a:rPr lang="en-US" sz="1900" i="0" dirty="0">
                <a:solidFill>
                  <a:schemeClr val="tx1"/>
                </a:solidFill>
              </a:rPr>
              <a:t>All photosynthetic and contain chloroplasts </a:t>
            </a:r>
            <a:r>
              <a:rPr lang="en-US" sz="1900" dirty="0"/>
              <a:t>but didn't </a:t>
            </a:r>
            <a:r>
              <a:rPr lang="en-US" sz="1900" i="0" dirty="0">
                <a:solidFill>
                  <a:schemeClr val="tx1"/>
                </a:solidFill>
              </a:rPr>
              <a:t>become photosynthetic the same way</a:t>
            </a:r>
          </a:p>
          <a:p>
            <a:r>
              <a:rPr lang="en-US" sz="1900" i="0" dirty="0">
                <a:solidFill>
                  <a:schemeClr val="tx1"/>
                </a:solidFill>
              </a:rPr>
              <a:t>Archaeplastida:</a:t>
            </a:r>
          </a:p>
          <a:p>
            <a:pPr lvl="1"/>
            <a:r>
              <a:rPr lang="en-US" sz="1900" i="0" dirty="0">
                <a:solidFill>
                  <a:schemeClr val="tx1"/>
                </a:solidFill>
              </a:rPr>
              <a:t>Became photosynthetic by forming endosymbiotic relationship with green, photosynthetic bacterium 1.65 billion years ago</a:t>
            </a:r>
          </a:p>
          <a:p>
            <a:pPr lvl="1"/>
            <a:r>
              <a:rPr lang="en-US" sz="1900" i="0" dirty="0">
                <a:solidFill>
                  <a:schemeClr val="tx1"/>
                </a:solidFill>
              </a:rPr>
              <a:t>Evolved into red and green algae then mosses, ferns, gymnosperms, and angiosperms</a:t>
            </a:r>
          </a:p>
          <a:p>
            <a:pPr lvl="1"/>
            <a:r>
              <a:rPr lang="en-US" sz="1900" i="0" dirty="0">
                <a:solidFill>
                  <a:schemeClr val="tx1"/>
                </a:solidFill>
              </a:rPr>
              <a:t>Monophyletic</a:t>
            </a:r>
          </a:p>
        </p:txBody>
      </p:sp>
    </p:spTree>
    <p:extLst>
      <p:ext uri="{BB962C8B-B14F-4D97-AF65-F5344CB8AC3E}">
        <p14:creationId xmlns:p14="http://schemas.microsoft.com/office/powerpoint/2010/main" val="1178686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Connection</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sz="2000" dirty="0"/>
              <a:t>Algae and Evolutionary Paths to Photosynthesis</a:t>
            </a:r>
          </a:p>
          <a:p>
            <a:r>
              <a:rPr lang="en-US" sz="2000" dirty="0">
                <a:solidFill>
                  <a:schemeClr val="tx1"/>
                </a:solidFill>
              </a:rPr>
              <a:t>Outside Archaeplastida:</a:t>
            </a:r>
          </a:p>
          <a:p>
            <a:pPr lvl="1"/>
            <a:r>
              <a:rPr lang="en-US" sz="2000" i="0" dirty="0">
                <a:solidFill>
                  <a:schemeClr val="tx1"/>
                </a:solidFill>
              </a:rPr>
              <a:t>Includes brown and golden algae of stramenopiles</a:t>
            </a:r>
          </a:p>
          <a:p>
            <a:pPr lvl="1"/>
            <a:r>
              <a:rPr lang="en-US" sz="2000" dirty="0"/>
              <a:t>Became photosynthetic by secondary, or tertiary, endosymbiotic events (engulfed cells that already contained endosymbiotic cyanobacterium)</a:t>
            </a:r>
          </a:p>
          <a:p>
            <a:pPr lvl="1"/>
            <a:r>
              <a:rPr lang="en-US" sz="2000" i="0" dirty="0">
                <a:solidFill>
                  <a:schemeClr val="tx1"/>
                </a:solidFill>
              </a:rPr>
              <a:t>Parallel to Archaeplastida in terms of autotrophy (ability to produce organic compounds like sugar) but did not expand to same extent or colonize the land</a:t>
            </a:r>
          </a:p>
          <a:p>
            <a:r>
              <a:rPr lang="en-US" sz="2000" i="0" dirty="0">
                <a:solidFill>
                  <a:schemeClr val="tx1"/>
                </a:solidFill>
              </a:rPr>
              <a:t>Scientists consider only charophytes as plants</a:t>
            </a:r>
          </a:p>
          <a:p>
            <a:r>
              <a:rPr lang="en-US" sz="2000" dirty="0">
                <a:solidFill>
                  <a:schemeClr val="tx1"/>
                </a:solidFill>
              </a:rPr>
              <a:t>Common ancestor of charophytes and land plants excludes other members of Archaeplastida</a:t>
            </a:r>
          </a:p>
          <a:p>
            <a:r>
              <a:rPr lang="en-US" sz="2000" i="0" dirty="0">
                <a:solidFill>
                  <a:schemeClr val="tx1"/>
                </a:solidFill>
              </a:rPr>
              <a:t>Charophytes share other features with land plants</a:t>
            </a:r>
            <a:endParaRPr lang="en-US" sz="2000" dirty="0">
              <a:solidFill>
                <a:srgbClr val="0000FF"/>
              </a:solidFill>
            </a:endParaRPr>
          </a:p>
        </p:txBody>
      </p:sp>
    </p:spTree>
    <p:extLst>
      <p:ext uri="{BB962C8B-B14F-4D97-AF65-F5344CB8AC3E}">
        <p14:creationId xmlns:p14="http://schemas.microsoft.com/office/powerpoint/2010/main" val="2247142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25.1 Figure 5</a:t>
            </a:r>
            <a:endParaRPr lang="en-US" sz="3200" dirty="0">
              <a:solidFill>
                <a:schemeClr val="accent1"/>
              </a:solidFill>
            </a:endParaRPr>
          </a:p>
        </p:txBody>
      </p:sp>
      <p:sp>
        <p:nvSpPr>
          <p:cNvPr id="7" name="Photo Credit 1">
            <a:extLst>
              <a:ext uri="{FF2B5EF4-FFF2-40B4-BE49-F238E27FC236}">
                <a16:creationId xmlns:a16="http://schemas.microsoft.com/office/drawing/2014/main" id="{8696BC51-824B-9CD6-34EE-E6948DC7301B}"/>
              </a:ext>
            </a:extLst>
          </p:cNvPr>
          <p:cNvSpPr txBox="1"/>
          <p:nvPr/>
        </p:nvSpPr>
        <p:spPr>
          <a:xfrm>
            <a:off x="2286000" y="6096000"/>
            <a:ext cx="4572000" cy="215444"/>
          </a:xfrm>
          <a:prstGeom prst="rect">
            <a:avLst/>
          </a:prstGeom>
          <a:noFill/>
        </p:spPr>
        <p:txBody>
          <a:bodyPr wrap="square">
            <a:spAutoFit/>
          </a:bodyPr>
          <a:lstStyle/>
          <a:p>
            <a:pPr algn="ctr"/>
            <a:r>
              <a:rPr lang="en-US" sz="800" dirty="0"/>
              <a:t>Kelvinsong on Wikimedia Commons. "Endosymbiosis diagram."</a:t>
            </a:r>
          </a:p>
        </p:txBody>
      </p:sp>
      <p:pic>
        <p:nvPicPr>
          <p:cNvPr id="2" name="Content Placeholder 5" descr="An illustration showing the process of primary endosymbiosis in a chloroplast. A eukaryotic cell is depicted with a smaller, spherical cyanobacterium engulfed within it. The cyanobacterium is enclosed by a double membrane derived from the host cell's plasma membrane. Inside the cyanobacterium, thylakoid membranes arranged in a stack called grana can be seen, containing chlorophyll pigments. This symbiotic integration led to the formation of the chloroplast; the organelle responsible for photosynthesis. The second illustration shows the process of secondary endosymbiosis in a chloroplast. A eukaryotic host cell is shown with a secondary endosymbiont, a photosynthetic bacterium, enclosed within it. The host cell's plasma membrane forms a double membrane around the endosymbiont, creating the chloroplast envelope. Inside the chloroplast, there are multiple stacked thylakoid membranes, containing pigments like chlorophyll. The image also illustrates the presence of a circular nucleoid representing the endosymbiont's genome. This secondary endosymbiotic event contributed to the diversification of photosynthetic eukaryotes and the emergence of complex algae and plants.">
            <a:extLst>
              <a:ext uri="{FF2B5EF4-FFF2-40B4-BE49-F238E27FC236}">
                <a16:creationId xmlns:a16="http://schemas.microsoft.com/office/drawing/2014/main" id="{F3E8A5E3-36EC-31FA-51AB-D0CE525FD336}"/>
              </a:ext>
            </a:extLst>
          </p:cNvPr>
          <p:cNvPicPr>
            <a:picLocks noGrp="1" noChangeAspect="1"/>
          </p:cNvPicPr>
          <p:nvPr>
            <p:ph idx="1"/>
          </p:nvPr>
        </p:nvPicPr>
        <p:blipFill>
          <a:blip r:embed="rId3"/>
          <a:srcRect l="19445" t="5332" r="19445" b="4668"/>
          <a:stretch/>
        </p:blipFill>
        <p:spPr>
          <a:xfrm>
            <a:off x="1638300" y="1097280"/>
            <a:ext cx="5867400" cy="4800600"/>
          </a:xfrm>
        </p:spPr>
      </p:pic>
    </p:spTree>
    <p:extLst>
      <p:ext uri="{BB962C8B-B14F-4D97-AF65-F5344CB8AC3E}">
        <p14:creationId xmlns:p14="http://schemas.microsoft.com/office/powerpoint/2010/main" val="3994812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4315027"/>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adaptations that allowed plants to colonize the land.</a:t>
            </a:r>
          </a:p>
          <a:p>
            <a:pPr marL="457200" indent="-457200">
              <a:buFont typeface="Arial" panose="020B0604020202020204" pitchFamily="34" charset="0"/>
              <a:buChar char="•"/>
              <a:tabLst>
                <a:tab pos="457200" algn="l"/>
              </a:tabLst>
            </a:pPr>
            <a:r>
              <a:rPr lang="en-US" b="1" i="0" dirty="0"/>
              <a:t>Describe</a:t>
            </a:r>
            <a:r>
              <a:rPr lang="en-US" i="0" dirty="0"/>
              <a:t> the timeline of plant evolution and the impact of land plants on other living things.</a:t>
            </a:r>
          </a:p>
          <a:p>
            <a:pPr marL="457200" indent="-457200">
              <a:buFont typeface="Arial" panose="020B0604020202020204" pitchFamily="34" charset="0"/>
              <a:buChar char="•"/>
              <a:tabLst>
                <a:tab pos="457200" algn="l"/>
              </a:tabLst>
            </a:pPr>
            <a:r>
              <a:rPr lang="en-US" b="1" i="0" dirty="0"/>
              <a:t>Describe</a:t>
            </a:r>
            <a:r>
              <a:rPr lang="en-US" i="0" dirty="0"/>
              <a:t> the traits shared by green algae and land plants.</a:t>
            </a:r>
            <a:endParaRPr lang="en-US" dirty="0"/>
          </a:p>
          <a:p>
            <a:pPr marL="457200" indent="-457200">
              <a:buFont typeface="Arial" panose="020B0604020202020204" pitchFamily="34" charset="0"/>
              <a:buChar char="•"/>
              <a:tabLst>
                <a:tab pos="457200" algn="l"/>
              </a:tabLst>
            </a:pPr>
            <a:r>
              <a:rPr lang="en-US" b="1" i="0" dirty="0"/>
              <a:t>Discuss</a:t>
            </a:r>
            <a:r>
              <a:rPr lang="en-US" i="0" dirty="0"/>
              <a:t> the challenges to plant life on land.</a:t>
            </a:r>
          </a:p>
          <a:p>
            <a:pPr marL="457200" indent="-457200">
              <a:buFont typeface="Arial" panose="020B0604020202020204" pitchFamily="34" charset="0"/>
              <a:buChar char="•"/>
              <a:tabLst>
                <a:tab pos="457200" algn="l"/>
              </a:tabLst>
            </a:pPr>
            <a:r>
              <a:rPr lang="en-US" b="1" i="0" dirty="0"/>
              <a:t>Explain</a:t>
            </a:r>
            <a:r>
              <a:rPr lang="en-US" i="0" dirty="0"/>
              <a:t> why charophytes are considered the closest algal relative to land plants.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Plant Adaptations to Life on Land</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sz="2000" dirty="0"/>
              <a:t>Water important to survival</a:t>
            </a:r>
          </a:p>
          <a:p>
            <a:pPr lvl="1"/>
            <a:r>
              <a:rPr lang="en-US" sz="2000" dirty="0"/>
              <a:t>Provides medium for molecules to diffuse and metabolic reactions to take place</a:t>
            </a:r>
          </a:p>
          <a:p>
            <a:pPr lvl="1"/>
            <a:r>
              <a:rPr lang="en-US" sz="2000" dirty="0"/>
              <a:t>Essential role in cells</a:t>
            </a:r>
          </a:p>
          <a:p>
            <a:pPr lvl="1"/>
            <a:r>
              <a:rPr lang="en-US" sz="2000" dirty="0"/>
              <a:t>Even if close to water, aerial structures dry out</a:t>
            </a:r>
          </a:p>
          <a:p>
            <a:pPr lvl="1"/>
            <a:r>
              <a:rPr lang="en-US" sz="2000" dirty="0"/>
              <a:t>Provides support and buoyancy</a:t>
            </a:r>
          </a:p>
          <a:p>
            <a:pPr lvl="2"/>
            <a:r>
              <a:rPr lang="en-US" sz="2000" b="1" dirty="0"/>
              <a:t>Buoyancy</a:t>
            </a:r>
            <a:r>
              <a:rPr lang="en-US" sz="2000" dirty="0"/>
              <a:t>: property of floating on the surface of a liquid</a:t>
            </a:r>
          </a:p>
          <a:p>
            <a:r>
              <a:rPr lang="en-US" sz="2000" dirty="0"/>
              <a:t>Challenges: </a:t>
            </a:r>
          </a:p>
          <a:p>
            <a:pPr lvl="1"/>
            <a:r>
              <a:rPr lang="en-US" sz="2000" dirty="0"/>
              <a:t>Plants need structural support on land in medium that does not give same lift as water</a:t>
            </a:r>
          </a:p>
          <a:p>
            <a:pPr lvl="1"/>
            <a:r>
              <a:rPr lang="en-US" sz="2000" dirty="0"/>
              <a:t>Also exposed to mutagenic radiation because air does not filter out UV rays like water does</a:t>
            </a:r>
          </a:p>
          <a:p>
            <a:pPr lvl="1"/>
            <a:r>
              <a:rPr lang="en-US" sz="2000" dirty="0"/>
              <a:t>Male gametes must reach female gametes using new strategies; swimming no longer an option</a:t>
            </a:r>
          </a:p>
          <a:p>
            <a:pPr lvl="2"/>
            <a:r>
              <a:rPr lang="en-US" sz="2000" dirty="0"/>
              <a:t>Gametes and zygotes must be protected from desiccation</a:t>
            </a:r>
          </a:p>
          <a:p>
            <a:r>
              <a:rPr lang="en-US" sz="2000" dirty="0"/>
              <a:t>Developed strategies to overcome challenges but not all at the same time</a:t>
            </a:r>
          </a:p>
        </p:txBody>
      </p:sp>
    </p:spTree>
    <p:extLst>
      <p:ext uri="{BB962C8B-B14F-4D97-AF65-F5344CB8AC3E}">
        <p14:creationId xmlns:p14="http://schemas.microsoft.com/office/powerpoint/2010/main" val="642972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Plant Adaptations to Life on Land</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dirty="0"/>
              <a:t>Advantages of life on land:</a:t>
            </a:r>
          </a:p>
          <a:p>
            <a:r>
              <a:rPr lang="en-US" dirty="0"/>
              <a:t>Sunlight abundant</a:t>
            </a:r>
          </a:p>
          <a:p>
            <a:pPr lvl="1"/>
            <a:r>
              <a:rPr lang="en-US" dirty="0"/>
              <a:t>Water acts as filter, altering quality of light absorbed by chlorophyll</a:t>
            </a:r>
          </a:p>
          <a:p>
            <a:r>
              <a:rPr lang="en-US" dirty="0"/>
              <a:t>CO</a:t>
            </a:r>
            <a:r>
              <a:rPr lang="en-US" baseline="-25000" dirty="0"/>
              <a:t>2</a:t>
            </a:r>
            <a:r>
              <a:rPr lang="en-US" dirty="0"/>
              <a:t> more readily available in air since it diffuses faster in air than in water</a:t>
            </a:r>
          </a:p>
          <a:p>
            <a:r>
              <a:rPr lang="en-US" dirty="0"/>
              <a:t>No predators initially (plants moved to land before animals)</a:t>
            </a:r>
          </a:p>
        </p:txBody>
      </p:sp>
    </p:spTree>
    <p:extLst>
      <p:ext uri="{BB962C8B-B14F-4D97-AF65-F5344CB8AC3E}">
        <p14:creationId xmlns:p14="http://schemas.microsoft.com/office/powerpoint/2010/main" val="4102430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Plant Adaptations to Life on Land</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3139440"/>
          </a:xfrm>
          <a:prstGeom prst="rect">
            <a:avLst/>
          </a:prstGeom>
        </p:spPr>
        <p:txBody>
          <a:bodyPr>
            <a:noAutofit/>
          </a:bodyPr>
          <a:lstStyle/>
          <a:p>
            <a:pPr marL="0" indent="0">
              <a:buNone/>
            </a:pPr>
            <a:r>
              <a:rPr lang="en-US" sz="1800" dirty="0"/>
              <a:t>Early land plants lived close to water and developed strategies to combat dryness</a:t>
            </a:r>
          </a:p>
          <a:p>
            <a:r>
              <a:rPr lang="en-US" sz="1800" dirty="0"/>
              <a:t>Tolerance</a:t>
            </a:r>
          </a:p>
          <a:p>
            <a:pPr lvl="1"/>
            <a:r>
              <a:rPr lang="en-US" sz="1800" dirty="0"/>
              <a:t>Example: Mosses dry out and turn brown and brittle but revive when water is available</a:t>
            </a:r>
          </a:p>
          <a:p>
            <a:r>
              <a:rPr lang="en-US" sz="1800" dirty="0"/>
              <a:t>Colonize environments with high humidity and droughts uncommon</a:t>
            </a:r>
          </a:p>
          <a:p>
            <a:pPr lvl="1"/>
            <a:r>
              <a:rPr lang="en-US" sz="1800" dirty="0"/>
              <a:t>Example: Ferns (early lineage of plants) thrive in damp, cool places (e.g., understory of temperate forests)</a:t>
            </a:r>
          </a:p>
          <a:p>
            <a:r>
              <a:rPr lang="en-US" sz="1800" dirty="0"/>
              <a:t>Resistance to desiccation</a:t>
            </a:r>
          </a:p>
          <a:p>
            <a:pPr lvl="1"/>
            <a:r>
              <a:rPr lang="en-US" sz="1800" dirty="0"/>
              <a:t>Gave them ability to move away from water</a:t>
            </a:r>
          </a:p>
          <a:p>
            <a:pPr lvl="1"/>
            <a:r>
              <a:rPr lang="en-US" sz="1800" dirty="0"/>
              <a:t>Example: Cacti minimize water loss to survive in dry environments</a:t>
            </a:r>
            <a:endParaRPr lang="en-US" sz="1800" i="0" dirty="0">
              <a:solidFill>
                <a:schemeClr val="tx1"/>
              </a:solidFill>
            </a:endParaRPr>
          </a:p>
        </p:txBody>
      </p:sp>
      <p:sp>
        <p:nvSpPr>
          <p:cNvPr id="4" name="Caption 1">
            <a:extLst>
              <a:ext uri="{FF2B5EF4-FFF2-40B4-BE49-F238E27FC236}">
                <a16:creationId xmlns:a16="http://schemas.microsoft.com/office/drawing/2014/main" id="{A4245118-4688-23EC-FDAA-F676C226E336}"/>
              </a:ext>
              <a:ext uri="{C183D7F6-B498-43B3-948B-1728B52AA6E4}">
                <adec:decorative xmlns:adec="http://schemas.microsoft.com/office/drawing/2017/decorative" val="0"/>
              </a:ext>
            </a:extLst>
          </p:cNvPr>
          <p:cNvSpPr txBox="1"/>
          <p:nvPr/>
        </p:nvSpPr>
        <p:spPr>
          <a:xfrm>
            <a:off x="1295400" y="4845832"/>
            <a:ext cx="2645804" cy="1169551"/>
          </a:xfrm>
          <a:prstGeom prst="rect">
            <a:avLst/>
          </a:prstGeom>
          <a:noFill/>
        </p:spPr>
        <p:txBody>
          <a:bodyPr wrap="square" rtlCol="0">
            <a:spAutoFit/>
          </a:bodyPr>
          <a:lstStyle/>
          <a:p>
            <a:r>
              <a:rPr lang="en-US" sz="1400" b="1" dirty="0"/>
              <a:t>25.1 Figure 6: </a:t>
            </a:r>
            <a:r>
              <a:rPr lang="en-US" sz="1400" dirty="0"/>
              <a:t>(a) Mosses have survival tolerance to weather conditions. (b) Ferns develop in cool places. (c) Cacti can survive in environments with little water.</a:t>
            </a:r>
          </a:p>
        </p:txBody>
      </p:sp>
      <p:pic>
        <p:nvPicPr>
          <p:cNvPr id="2" name="Content Placeholder 6" descr="Three photographs of land plants">
            <a:extLst>
              <a:ext uri="{FF2B5EF4-FFF2-40B4-BE49-F238E27FC236}">
                <a16:creationId xmlns:a16="http://schemas.microsoft.com/office/drawing/2014/main" id="{5FA4A1CB-08B3-EC03-DC22-2EF865720A42}"/>
              </a:ext>
            </a:extLst>
          </p:cNvPr>
          <p:cNvPicPr>
            <a:picLocks noChangeAspect="1"/>
          </p:cNvPicPr>
          <p:nvPr/>
        </p:nvPicPr>
        <p:blipFill>
          <a:blip r:embed="rId2"/>
          <a:srcRect t="5333" b="19667"/>
          <a:stretch/>
        </p:blipFill>
        <p:spPr>
          <a:xfrm>
            <a:off x="3885137" y="4450582"/>
            <a:ext cx="3583243" cy="1493018"/>
          </a:xfrm>
          <a:prstGeom prst="rect">
            <a:avLst/>
          </a:prstGeom>
        </p:spPr>
      </p:pic>
      <p:sp>
        <p:nvSpPr>
          <p:cNvPr id="5" name="Photo Credit 1">
            <a:extLst>
              <a:ext uri="{FF2B5EF4-FFF2-40B4-BE49-F238E27FC236}">
                <a16:creationId xmlns:a16="http://schemas.microsoft.com/office/drawing/2014/main" id="{3AF2D490-0D25-693C-DC19-A2EC4863C416}"/>
              </a:ext>
            </a:extLst>
          </p:cNvPr>
          <p:cNvSpPr txBox="1"/>
          <p:nvPr/>
        </p:nvSpPr>
        <p:spPr>
          <a:xfrm>
            <a:off x="2310244" y="6015383"/>
            <a:ext cx="4572000" cy="461665"/>
          </a:xfrm>
          <a:prstGeom prst="rect">
            <a:avLst/>
          </a:prstGeom>
          <a:noFill/>
        </p:spPr>
        <p:txBody>
          <a:bodyPr wrap="square">
            <a:spAutoFit/>
          </a:bodyPr>
          <a:lstStyle/>
          <a:p>
            <a:pPr algn="ctr"/>
            <a:r>
              <a:rPr lang="en-US" sz="800" dirty="0"/>
              <a:t>Daniel Kraft on Wikimedia Commons. "Growing moss."</a:t>
            </a:r>
          </a:p>
          <a:p>
            <a:pPr algn="ctr"/>
            <a:r>
              <a:rPr lang="en-US" sz="800" dirty="0"/>
              <a:t>CupcakePerson13 on Wikimedia Commons. "Ferns."</a:t>
            </a:r>
          </a:p>
          <a:p>
            <a:pPr algn="ctr"/>
            <a:r>
              <a:rPr lang="en-US" sz="800" dirty="0"/>
              <a:t>H. Zell on Wikimedia Commons. "</a:t>
            </a:r>
            <a:r>
              <a:rPr lang="en-US" sz="800" i="1" dirty="0"/>
              <a:t>Pachycereus weberi</a:t>
            </a:r>
            <a:r>
              <a:rPr lang="en-US" sz="800" dirty="0"/>
              <a:t>."</a:t>
            </a:r>
          </a:p>
        </p:txBody>
      </p:sp>
    </p:spTree>
    <p:extLst>
      <p:ext uri="{BB962C8B-B14F-4D97-AF65-F5344CB8AC3E}">
        <p14:creationId xmlns:p14="http://schemas.microsoft.com/office/powerpoint/2010/main" val="3268089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Plant Adaptations to Life on Land</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Most successful adaptation solution was development of new structures that gave advantages when colonizing new and dry environments</a:t>
            </a:r>
          </a:p>
          <a:p>
            <a:pPr lvl="1"/>
            <a:r>
              <a:rPr lang="en-US" dirty="0"/>
              <a:t>Alternation of generations (sporophyte in which spores are formed and gametophyte that produces gametes)</a:t>
            </a:r>
          </a:p>
          <a:p>
            <a:pPr lvl="2"/>
            <a:r>
              <a:rPr lang="en-US" b="1" dirty="0"/>
              <a:t>Gametophyte</a:t>
            </a:r>
            <a:r>
              <a:rPr lang="en-US" dirty="0"/>
              <a:t>: multicellular stage of the plant that gives rise to haploid gametes or spores</a:t>
            </a:r>
          </a:p>
          <a:p>
            <a:pPr lvl="1"/>
            <a:r>
              <a:rPr lang="en-US" dirty="0"/>
              <a:t>Apical meristem tissue (region of cells capable of division and growth in roots and shoots)</a:t>
            </a:r>
          </a:p>
          <a:p>
            <a:pPr lvl="1"/>
            <a:r>
              <a:rPr lang="en-US" dirty="0"/>
              <a:t>Waxy cuticle resistant to desiccation (absent from some mosses)</a:t>
            </a:r>
          </a:p>
          <a:p>
            <a:pPr lvl="1"/>
            <a:r>
              <a:rPr lang="en-US" dirty="0"/>
              <a:t>Cell walls with lignin to support structures off the ground</a:t>
            </a:r>
          </a:p>
          <a:p>
            <a:r>
              <a:rPr lang="en-US" dirty="0"/>
              <a:t>All adaptions here absent from green algae</a:t>
            </a:r>
          </a:p>
          <a:p>
            <a:r>
              <a:rPr lang="en-US" dirty="0"/>
              <a:t>Some adaptations absent from mosses</a:t>
            </a:r>
            <a:endParaRPr lang="en-US" dirty="0">
              <a:solidFill>
                <a:srgbClr val="0000FF"/>
              </a:solidFill>
            </a:endParaRPr>
          </a:p>
        </p:txBody>
      </p:sp>
    </p:spTree>
    <p:extLst>
      <p:ext uri="{BB962C8B-B14F-4D97-AF65-F5344CB8AC3E}">
        <p14:creationId xmlns:p14="http://schemas.microsoft.com/office/powerpoint/2010/main" val="3675013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Alternation of Generations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All sexually reproducing organisms have haploid (one set of chromosomes) and diploid (two sets of chromosomes) cells in life cycle</a:t>
            </a:r>
          </a:p>
          <a:p>
            <a:pPr lvl="1"/>
            <a:r>
              <a:rPr lang="en-US" dirty="0"/>
              <a:t>Haplontic life cycles have haploid stage dominant</a:t>
            </a:r>
          </a:p>
          <a:p>
            <a:pPr lvl="2"/>
            <a:r>
              <a:rPr lang="en-US" dirty="0"/>
              <a:t>Only diploid cell is zygote, which undergoes immediate meiosis to restore haploid state</a:t>
            </a:r>
          </a:p>
          <a:p>
            <a:pPr lvl="1"/>
            <a:r>
              <a:rPr lang="en-US" dirty="0"/>
              <a:t>Diplontic life cycles have diploid stage dominant</a:t>
            </a:r>
          </a:p>
          <a:p>
            <a:pPr lvl="2"/>
            <a:r>
              <a:rPr lang="en-US" b="1" dirty="0"/>
              <a:t>Diplontic</a:t>
            </a:r>
            <a:r>
              <a:rPr lang="en-US" dirty="0"/>
              <a:t>: diploid stage is the dominant stage</a:t>
            </a:r>
          </a:p>
          <a:p>
            <a:pPr lvl="2"/>
            <a:r>
              <a:rPr lang="en-US" dirty="0"/>
              <a:t>Only haploid cells are gametes, which combine to restore diploid state when needed</a:t>
            </a:r>
          </a:p>
          <a:p>
            <a:pPr lvl="2"/>
            <a:r>
              <a:rPr lang="en-US" dirty="0"/>
              <a:t>Example: Humans</a:t>
            </a:r>
          </a:p>
          <a:p>
            <a:r>
              <a:rPr lang="en-US" dirty="0"/>
              <a:t>Alternation of generation: Life cycle in which organism has both haploid and diploid multicellular stages</a:t>
            </a:r>
          </a:p>
          <a:p>
            <a:pPr lvl="1"/>
            <a:r>
              <a:rPr lang="en-US" dirty="0"/>
              <a:t>Found in all plants</a:t>
            </a:r>
          </a:p>
          <a:p>
            <a:pPr lvl="1"/>
            <a:r>
              <a:rPr lang="en-US" b="1" dirty="0"/>
              <a:t>Haplodiplontic</a:t>
            </a:r>
            <a:r>
              <a:rPr lang="en-US" dirty="0"/>
              <a:t>: haploid and diploid stages alternate</a:t>
            </a:r>
          </a:p>
        </p:txBody>
      </p:sp>
    </p:spTree>
    <p:extLst>
      <p:ext uri="{BB962C8B-B14F-4D97-AF65-F5344CB8AC3E}">
        <p14:creationId xmlns:p14="http://schemas.microsoft.com/office/powerpoint/2010/main" val="437761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Alternation of Generations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pPr>
            <a:r>
              <a:rPr lang="en-US" dirty="0"/>
              <a:t>Multicellular haploid form (gametophyte) followed by multicellular diploid form (sporophyte)</a:t>
            </a:r>
          </a:p>
          <a:p>
            <a:r>
              <a:rPr lang="en-US" dirty="0"/>
              <a:t>Gametophyte gives rise to gametes (reproductive cells) by mitosis</a:t>
            </a:r>
          </a:p>
          <a:p>
            <a:r>
              <a:rPr lang="en-US" dirty="0"/>
              <a:t>Evolution marked by increasing prominence of sporophyte generation</a:t>
            </a:r>
          </a:p>
          <a:p>
            <a:pPr lvl="1"/>
            <a:r>
              <a:rPr lang="en-US" dirty="0"/>
              <a:t>Barely noticeable in nonvascular plants</a:t>
            </a:r>
          </a:p>
          <a:p>
            <a:pPr lvl="2"/>
            <a:r>
              <a:rPr lang="en-US" b="1" dirty="0"/>
              <a:t>Nonvascular plant</a:t>
            </a:r>
            <a:r>
              <a:rPr lang="en-US" dirty="0"/>
              <a:t>: plant that lacks vascular tissue, which is made up of specialized cells for the transport of water and nutrients</a:t>
            </a:r>
          </a:p>
          <a:p>
            <a:pPr lvl="1"/>
            <a:r>
              <a:rPr lang="en-US" dirty="0"/>
              <a:t>In seed plants, sporophyte phase can be a tree (e.g., sequoias and pines)</a:t>
            </a:r>
          </a:p>
          <a:p>
            <a:pPr lvl="2"/>
            <a:endParaRPr lang="en-US" dirty="0"/>
          </a:p>
        </p:txBody>
      </p:sp>
    </p:spTree>
    <p:extLst>
      <p:ext uri="{BB962C8B-B14F-4D97-AF65-F5344CB8AC3E}">
        <p14:creationId xmlns:p14="http://schemas.microsoft.com/office/powerpoint/2010/main" val="58824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Alternation of Generations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pPr>
            <a:r>
              <a:rPr lang="en-US" dirty="0"/>
              <a:t>Protection of embryo is major requirement for land plants</a:t>
            </a:r>
          </a:p>
          <a:p>
            <a:r>
              <a:rPr lang="en-US" dirty="0"/>
              <a:t>Must be sheltered from desiccation and other environmental hazards</a:t>
            </a:r>
          </a:p>
          <a:p>
            <a:r>
              <a:rPr lang="en-US" dirty="0"/>
              <a:t>In both seed and seedless plants: Female gametophyte provides protection and nutrients to embryo as it develops into sporophyte</a:t>
            </a:r>
          </a:p>
          <a:p>
            <a:pPr lvl="1"/>
            <a:r>
              <a:rPr lang="en-US" dirty="0"/>
              <a:t>Unique feature gave land plants alternate name of embryophytes</a:t>
            </a:r>
          </a:p>
          <a:p>
            <a:pPr lvl="2"/>
            <a:r>
              <a:rPr lang="en-US" b="1" dirty="0"/>
              <a:t>Embryophyte</a:t>
            </a:r>
            <a:r>
              <a:rPr lang="en-US" dirty="0"/>
              <a:t>: other name for land plant; embryo is protected and nourished by the sporophyte</a:t>
            </a:r>
          </a:p>
        </p:txBody>
      </p:sp>
    </p:spTree>
    <p:extLst>
      <p:ext uri="{BB962C8B-B14F-4D97-AF65-F5344CB8AC3E}">
        <p14:creationId xmlns:p14="http://schemas.microsoft.com/office/powerpoint/2010/main" val="590143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25.1 Figure 7</a:t>
            </a:r>
            <a:endParaRPr lang="en-US" sz="3200" dirty="0">
              <a:solidFill>
                <a:schemeClr val="accent1"/>
              </a:solidFill>
            </a:endParaRPr>
          </a:p>
        </p:txBody>
      </p:sp>
      <p:sp>
        <p:nvSpPr>
          <p:cNvPr id="7" name="Photo Credit 1">
            <a:extLst>
              <a:ext uri="{FF2B5EF4-FFF2-40B4-BE49-F238E27FC236}">
                <a16:creationId xmlns:a16="http://schemas.microsoft.com/office/drawing/2014/main" id="{6AA53C17-2A06-DD93-85AA-068CDD21290E}"/>
              </a:ext>
            </a:extLst>
          </p:cNvPr>
          <p:cNvSpPr txBox="1"/>
          <p:nvPr/>
        </p:nvSpPr>
        <p:spPr>
          <a:xfrm>
            <a:off x="2286000" y="6089069"/>
            <a:ext cx="4572000" cy="215444"/>
          </a:xfrm>
          <a:prstGeom prst="rect">
            <a:avLst/>
          </a:prstGeom>
          <a:noFill/>
        </p:spPr>
        <p:txBody>
          <a:bodyPr wrap="square">
            <a:spAutoFit/>
          </a:bodyPr>
          <a:lstStyle/>
          <a:p>
            <a:pPr algn="ctr"/>
            <a:r>
              <a:rPr lang="en-US" sz="800" dirty="0"/>
              <a:t>Peter Coxhead on Wikimedia Commons. "Alternation of generations."</a:t>
            </a:r>
          </a:p>
        </p:txBody>
      </p:sp>
      <p:pic>
        <p:nvPicPr>
          <p:cNvPr id="2" name="Content Placeholder 5" descr="An image of alternation of generations between the 1n gametophyte and the 2 n sporophyte. The plant life cycle has haploid and diploid stages. The cycle begins when haploid (1 n) spores undergo mitosis to form a multicellular gametophyte. The gametophyte produces gametes, two of which fuse to form a diploid zygote. The diploid (2 n) zygote undergoes mitosis to form a multicellular sporophyte. Meiosis of cells in the sporophyte produces 1 n spores, completing the cycle.">
            <a:extLst>
              <a:ext uri="{FF2B5EF4-FFF2-40B4-BE49-F238E27FC236}">
                <a16:creationId xmlns:a16="http://schemas.microsoft.com/office/drawing/2014/main" id="{0CCC2AD7-DD75-4BEE-804F-6422CD9F33C6}"/>
              </a:ext>
            </a:extLst>
          </p:cNvPr>
          <p:cNvPicPr>
            <a:picLocks noGrp="1" noChangeAspect="1"/>
          </p:cNvPicPr>
          <p:nvPr>
            <p:ph idx="1"/>
          </p:nvPr>
        </p:nvPicPr>
        <p:blipFill>
          <a:blip r:embed="rId3"/>
          <a:srcRect l="7408" t="6999" r="6481" b="4998"/>
          <a:stretch/>
        </p:blipFill>
        <p:spPr>
          <a:xfrm>
            <a:off x="304800" y="1097280"/>
            <a:ext cx="8534400" cy="4845476"/>
          </a:xfrm>
        </p:spPr>
      </p:pic>
    </p:spTree>
    <p:extLst>
      <p:ext uri="{BB962C8B-B14F-4D97-AF65-F5344CB8AC3E}">
        <p14:creationId xmlns:p14="http://schemas.microsoft.com/office/powerpoint/2010/main" val="641169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Sporangia in Seedless Plants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3013" y="1076580"/>
            <a:ext cx="6096000" cy="3232946"/>
          </a:xfrm>
          <a:prstGeom prst="rect">
            <a:avLst/>
          </a:prstGeom>
        </p:spPr>
        <p:txBody>
          <a:bodyPr>
            <a:noAutofit/>
          </a:bodyPr>
          <a:lstStyle/>
          <a:p>
            <a:pPr marL="0" indent="0">
              <a:buNone/>
            </a:pPr>
            <a:r>
              <a:rPr lang="en-US" sz="1900" dirty="0"/>
              <a:t>Sporophyte:</a:t>
            </a:r>
          </a:p>
          <a:p>
            <a:r>
              <a:rPr lang="en-US" sz="1900" dirty="0"/>
              <a:t>Diploid and results from syngamy (fusion) of two gametes</a:t>
            </a:r>
          </a:p>
          <a:p>
            <a:r>
              <a:rPr lang="en-US" sz="1900" dirty="0"/>
              <a:t>Bears sporangia</a:t>
            </a:r>
          </a:p>
          <a:p>
            <a:pPr lvl="1"/>
            <a:r>
              <a:rPr lang="en-US" sz="1900" b="1" dirty="0"/>
              <a:t>Sporangium</a:t>
            </a:r>
            <a:r>
              <a:rPr lang="en-US" sz="1900" dirty="0"/>
              <a:t>: (plural, </a:t>
            </a:r>
            <a:r>
              <a:rPr lang="en-US" sz="1900" i="1" dirty="0"/>
              <a:t>sporangia</a:t>
            </a:r>
            <a:r>
              <a:rPr lang="en-US" sz="1900" dirty="0"/>
              <a:t>) reproductive sac that contains spores</a:t>
            </a:r>
          </a:p>
          <a:p>
            <a:pPr lvl="1"/>
            <a:r>
              <a:rPr lang="en-US" sz="1900" dirty="0"/>
              <a:t>Inside multicellular sporangia, diploid sporocytes produce haploid spores (2</a:t>
            </a:r>
            <a:r>
              <a:rPr lang="en-US" sz="1900" i="1" dirty="0"/>
              <a:t>n </a:t>
            </a:r>
            <a:r>
              <a:rPr lang="en-US" sz="1900" dirty="0"/>
              <a:t>reduced to 1</a:t>
            </a:r>
            <a:r>
              <a:rPr lang="en-US" sz="1900" i="1" dirty="0"/>
              <a:t>n</a:t>
            </a:r>
            <a:r>
              <a:rPr lang="en-US" sz="1900" dirty="0"/>
              <a:t>)</a:t>
            </a:r>
          </a:p>
          <a:p>
            <a:pPr lvl="2"/>
            <a:r>
              <a:rPr lang="en-US" sz="1900" b="1" dirty="0"/>
              <a:t>Sporocyte</a:t>
            </a:r>
            <a:r>
              <a:rPr lang="en-US" sz="1900" dirty="0"/>
              <a:t>: diploid cell that produces spores by meiosis</a:t>
            </a:r>
          </a:p>
          <a:p>
            <a:pPr lvl="2"/>
            <a:r>
              <a:rPr lang="en-US" sz="1900" dirty="0"/>
              <a:t>Chromosome number can exceed 2</a:t>
            </a:r>
            <a:r>
              <a:rPr lang="en-US" sz="1900" i="1" dirty="0"/>
              <a:t>n</a:t>
            </a:r>
            <a:r>
              <a:rPr lang="en-US" sz="1900" dirty="0"/>
              <a:t> due to polyploidy</a:t>
            </a:r>
          </a:p>
          <a:p>
            <a:pPr lvl="3">
              <a:buFont typeface="Arial" panose="020B0604020202020204" pitchFamily="34" charset="0"/>
              <a:buChar char="•"/>
            </a:pPr>
            <a:r>
              <a:rPr lang="en-US" sz="1900" dirty="0"/>
              <a:t>Examples: Durum wheat (tetraploid), bread wheat (hexaploid), ferns (1,000-ploid)</a:t>
            </a:r>
          </a:p>
          <a:p>
            <a:pPr lvl="2"/>
            <a:r>
              <a:rPr lang="en-US" sz="1900" dirty="0"/>
              <a:t>Chromosome number halved in gametophyte</a:t>
            </a:r>
          </a:p>
        </p:txBody>
      </p:sp>
      <p:pic>
        <p:nvPicPr>
          <p:cNvPr id="2" name="Content Placeholder 5" descr="A photograph of P. nudum with yellow buds on the tips of the green stalks">
            <a:extLst>
              <a:ext uri="{FF2B5EF4-FFF2-40B4-BE49-F238E27FC236}">
                <a16:creationId xmlns:a16="http://schemas.microsoft.com/office/drawing/2014/main" id="{D4892F10-16EC-977C-7B7C-0743868FAC72}"/>
              </a:ext>
            </a:extLst>
          </p:cNvPr>
          <p:cNvPicPr>
            <a:picLocks noChangeAspect="1"/>
          </p:cNvPicPr>
          <p:nvPr/>
        </p:nvPicPr>
        <p:blipFill>
          <a:blip r:embed="rId2"/>
          <a:srcRect l="17593" t="7000" r="16666" b="4932"/>
          <a:stretch/>
        </p:blipFill>
        <p:spPr>
          <a:xfrm>
            <a:off x="6278187" y="1309618"/>
            <a:ext cx="2687212" cy="1999939"/>
          </a:xfrm>
          <a:prstGeom prst="rect">
            <a:avLst/>
          </a:prstGeom>
        </p:spPr>
      </p:pic>
      <p:sp>
        <p:nvSpPr>
          <p:cNvPr id="4" name="Caption 1">
            <a:extLst>
              <a:ext uri="{FF2B5EF4-FFF2-40B4-BE49-F238E27FC236}">
                <a16:creationId xmlns:a16="http://schemas.microsoft.com/office/drawing/2014/main" id="{08C5FECB-B92E-CA3D-DA93-1C52BB3D0F82}"/>
              </a:ext>
              <a:ext uri="{C183D7F6-B498-43B3-948B-1728B52AA6E4}">
                <adec:decorative xmlns:adec="http://schemas.microsoft.com/office/drawing/2017/decorative" val="0"/>
              </a:ext>
            </a:extLst>
          </p:cNvPr>
          <p:cNvSpPr txBox="1"/>
          <p:nvPr/>
        </p:nvSpPr>
        <p:spPr>
          <a:xfrm>
            <a:off x="6401013" y="3247697"/>
            <a:ext cx="2441560" cy="954107"/>
          </a:xfrm>
          <a:prstGeom prst="rect">
            <a:avLst/>
          </a:prstGeom>
          <a:noFill/>
        </p:spPr>
        <p:txBody>
          <a:bodyPr wrap="square" rtlCol="0">
            <a:spAutoFit/>
          </a:bodyPr>
          <a:lstStyle/>
          <a:p>
            <a:pPr algn="ctr"/>
            <a:r>
              <a:rPr lang="en-US" sz="1400" b="1" dirty="0"/>
              <a:t>25.1 Figure 8: </a:t>
            </a:r>
            <a:r>
              <a:rPr lang="en-US" sz="1400" dirty="0"/>
              <a:t>Spore-producing sacs that grow at the ends of long, thin stalks in </a:t>
            </a:r>
            <a:r>
              <a:rPr lang="en-US" sz="1400" i="1" dirty="0"/>
              <a:t>Psilotum nudum</a:t>
            </a:r>
          </a:p>
        </p:txBody>
      </p:sp>
      <p:sp>
        <p:nvSpPr>
          <p:cNvPr id="5" name="Photo Credit 1">
            <a:extLst>
              <a:ext uri="{FF2B5EF4-FFF2-40B4-BE49-F238E27FC236}">
                <a16:creationId xmlns:a16="http://schemas.microsoft.com/office/drawing/2014/main" id="{06DE6793-5DDA-4FBA-50F1-D780BA50ADB6}"/>
              </a:ext>
            </a:extLst>
          </p:cNvPr>
          <p:cNvSpPr txBox="1"/>
          <p:nvPr/>
        </p:nvSpPr>
        <p:spPr>
          <a:xfrm>
            <a:off x="5340275" y="4201804"/>
            <a:ext cx="4572000" cy="215444"/>
          </a:xfrm>
          <a:prstGeom prst="rect">
            <a:avLst/>
          </a:prstGeom>
          <a:noFill/>
        </p:spPr>
        <p:txBody>
          <a:bodyPr wrap="square">
            <a:spAutoFit/>
          </a:bodyPr>
          <a:lstStyle/>
          <a:p>
            <a:pPr algn="ctr"/>
            <a:r>
              <a:rPr lang="en-US" sz="800" dirty="0"/>
              <a:t>Forest and Kim Starr on Wikimedia Commons. "Whisk fern."</a:t>
            </a:r>
          </a:p>
        </p:txBody>
      </p:sp>
    </p:spTree>
    <p:extLst>
      <p:ext uri="{BB962C8B-B14F-4D97-AF65-F5344CB8AC3E}">
        <p14:creationId xmlns:p14="http://schemas.microsoft.com/office/powerpoint/2010/main" val="1352371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Sporangia in Seedless Plants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dirty="0"/>
              <a:t>Sporophyte:</a:t>
            </a:r>
          </a:p>
          <a:p>
            <a:pPr lvl="1"/>
            <a:r>
              <a:rPr lang="en-US" dirty="0"/>
              <a:t>Spores released by sporangia and dispersed into environment, where haploid spore germinates and generates multicellular gametophyte by mitosis</a:t>
            </a:r>
          </a:p>
          <a:p>
            <a:pPr lvl="1"/>
            <a:r>
              <a:rPr lang="en-US" dirty="0"/>
              <a:t>Gametophyte supports zygote formed from fusion of gametes and resulting sporophyte (vegetative form)</a:t>
            </a:r>
          </a:p>
        </p:txBody>
      </p:sp>
    </p:spTree>
    <p:extLst>
      <p:ext uri="{BB962C8B-B14F-4D97-AF65-F5344CB8AC3E}">
        <p14:creationId xmlns:p14="http://schemas.microsoft.com/office/powerpoint/2010/main" val="595472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Seedless Plants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148840"/>
          </a:xfrm>
          <a:prstGeom prst="rect">
            <a:avLst/>
          </a:prstGeom>
        </p:spPr>
        <p:txBody>
          <a:bodyPr>
            <a:normAutofit fontScale="85000" lnSpcReduction="10000"/>
          </a:bodyPr>
          <a:lstStyle/>
          <a:p>
            <a:r>
              <a:rPr lang="en-US" dirty="0"/>
              <a:t>Include mosses and horsetails</a:t>
            </a:r>
          </a:p>
          <a:p>
            <a:r>
              <a:rPr lang="en-US" dirty="0"/>
              <a:t>Represent only small fraction of plants in the environment</a:t>
            </a:r>
          </a:p>
          <a:p>
            <a:r>
              <a:rPr lang="en-US" dirty="0"/>
              <a:t>Dominated landscape 300 million years ago, grew in large swampy forests in Carboniferous Period</a:t>
            </a:r>
          </a:p>
          <a:p>
            <a:r>
              <a:rPr lang="en-US" dirty="0"/>
              <a:t>Decomposition created large deposits of coal</a:t>
            </a:r>
          </a:p>
        </p:txBody>
      </p:sp>
      <p:sp>
        <p:nvSpPr>
          <p:cNvPr id="4" name="Caption 1">
            <a:extLst>
              <a:ext uri="{FF2B5EF4-FFF2-40B4-BE49-F238E27FC236}">
                <a16:creationId xmlns:a16="http://schemas.microsoft.com/office/drawing/2014/main" id="{C22EB29C-5A5A-A83D-45A7-0C2EE00B84C5}"/>
              </a:ext>
              <a:ext uri="{C183D7F6-B498-43B3-948B-1728B52AA6E4}">
                <adec:decorative xmlns:adec="http://schemas.microsoft.com/office/drawing/2017/decorative" val="0"/>
              </a:ext>
            </a:extLst>
          </p:cNvPr>
          <p:cNvSpPr txBox="1"/>
          <p:nvPr/>
        </p:nvSpPr>
        <p:spPr>
          <a:xfrm>
            <a:off x="1629674" y="4494300"/>
            <a:ext cx="2942326" cy="1169551"/>
          </a:xfrm>
          <a:prstGeom prst="rect">
            <a:avLst/>
          </a:prstGeom>
          <a:noFill/>
        </p:spPr>
        <p:txBody>
          <a:bodyPr wrap="square" rtlCol="0">
            <a:spAutoFit/>
          </a:bodyPr>
          <a:lstStyle/>
          <a:p>
            <a:r>
              <a:rPr lang="en-US" sz="1400" b="1" dirty="0"/>
              <a:t>25.1 Figure 1: </a:t>
            </a:r>
            <a:r>
              <a:rPr lang="en-US" sz="1400" dirty="0"/>
              <a:t>Seedless plants, like these horsetails (</a:t>
            </a:r>
            <a:r>
              <a:rPr lang="en-US" sz="1400" i="1" dirty="0"/>
              <a:t>Equisetum</a:t>
            </a:r>
            <a:r>
              <a:rPr lang="en-US" sz="1400" dirty="0"/>
              <a:t> sp.), thrive in moist, shaded environments under a tree canopy where humidity is predominant.</a:t>
            </a:r>
          </a:p>
        </p:txBody>
      </p:sp>
      <p:pic>
        <p:nvPicPr>
          <p:cNvPr id="2" name="Content Placeholder 5" descr="A photograph of horsetails">
            <a:extLst>
              <a:ext uri="{FF2B5EF4-FFF2-40B4-BE49-F238E27FC236}">
                <a16:creationId xmlns:a16="http://schemas.microsoft.com/office/drawing/2014/main" id="{573A3A17-B728-2C3E-BD41-C5C397C33CC6}"/>
              </a:ext>
            </a:extLst>
          </p:cNvPr>
          <p:cNvPicPr>
            <a:picLocks noChangeAspect="1"/>
          </p:cNvPicPr>
          <p:nvPr/>
        </p:nvPicPr>
        <p:blipFill>
          <a:blip r:embed="rId2"/>
          <a:srcRect l="13890" t="14862" r="12963" b="9738"/>
          <a:stretch/>
        </p:blipFill>
        <p:spPr>
          <a:xfrm>
            <a:off x="4494784" y="3276600"/>
            <a:ext cx="4391142" cy="2514600"/>
          </a:xfrm>
          <a:prstGeom prst="rect">
            <a:avLst/>
          </a:prstGeom>
        </p:spPr>
      </p:pic>
      <p:sp>
        <p:nvSpPr>
          <p:cNvPr id="5" name="Photo Credit 1">
            <a:extLst>
              <a:ext uri="{FF2B5EF4-FFF2-40B4-BE49-F238E27FC236}">
                <a16:creationId xmlns:a16="http://schemas.microsoft.com/office/drawing/2014/main" id="{050E9E2E-B402-68BA-DB0D-B4E3007BD5F4}"/>
              </a:ext>
            </a:extLst>
          </p:cNvPr>
          <p:cNvSpPr txBox="1"/>
          <p:nvPr/>
        </p:nvSpPr>
        <p:spPr>
          <a:xfrm>
            <a:off x="4404355" y="5791200"/>
            <a:ext cx="4572000" cy="215444"/>
          </a:xfrm>
          <a:prstGeom prst="rect">
            <a:avLst/>
          </a:prstGeom>
          <a:noFill/>
        </p:spPr>
        <p:txBody>
          <a:bodyPr wrap="square">
            <a:spAutoFit/>
          </a:bodyPr>
          <a:lstStyle/>
          <a:p>
            <a:pPr algn="ctr"/>
            <a:r>
              <a:rPr lang="en-US" sz="800" dirty="0"/>
              <a:t>beauty_of_nature on Pixabay. "Horsetails."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Sporangia in Seedless Plants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sz="2300" b="1" dirty="0"/>
              <a:t>Homosporous</a:t>
            </a:r>
            <a:r>
              <a:rPr lang="en-US" sz="2300" dirty="0"/>
              <a:t>: produces one type of spore</a:t>
            </a:r>
          </a:p>
          <a:p>
            <a:pPr lvl="1"/>
            <a:r>
              <a:rPr lang="en-US" sz="2300" dirty="0"/>
              <a:t>Resultant gametophyte produces both male and female gametes (usually on same individual)</a:t>
            </a:r>
          </a:p>
          <a:p>
            <a:pPr lvl="1"/>
            <a:r>
              <a:rPr lang="en-US" sz="2300" dirty="0"/>
              <a:t>Example: Nonvascular plants</a:t>
            </a:r>
          </a:p>
          <a:p>
            <a:pPr lvl="2"/>
            <a:r>
              <a:rPr lang="en-US" sz="1900" dirty="0"/>
              <a:t>Gametophyte is dominant generation in life cycle</a:t>
            </a:r>
          </a:p>
          <a:p>
            <a:r>
              <a:rPr lang="en-US" sz="2300" b="1" dirty="0"/>
              <a:t>Heterosporous</a:t>
            </a:r>
            <a:r>
              <a:rPr lang="en-US" sz="2300" dirty="0"/>
              <a:t>: produces two types of spores</a:t>
            </a:r>
          </a:p>
          <a:p>
            <a:pPr lvl="1"/>
            <a:r>
              <a:rPr lang="en-US" sz="2300" b="1" dirty="0"/>
              <a:t>Microspore</a:t>
            </a:r>
            <a:r>
              <a:rPr lang="en-US" sz="2300" dirty="0"/>
              <a:t>: a spore that germinates into a male gametophyte; a male spore </a:t>
            </a:r>
          </a:p>
          <a:p>
            <a:pPr lvl="2"/>
            <a:r>
              <a:rPr lang="en-US" sz="1900" dirty="0"/>
              <a:t>Usually smaller in size</a:t>
            </a:r>
          </a:p>
          <a:p>
            <a:pPr lvl="1"/>
            <a:r>
              <a:rPr lang="en-US" sz="2300" b="1" dirty="0"/>
              <a:t>Megaspore</a:t>
            </a:r>
            <a:r>
              <a:rPr lang="en-US" sz="2300" dirty="0"/>
              <a:t>: a spore that germinates into a female gametophyte; a female spore</a:t>
            </a:r>
          </a:p>
          <a:p>
            <a:pPr lvl="2"/>
            <a:r>
              <a:rPr lang="en-US" sz="1900" dirty="0"/>
              <a:t>Usually larger in size</a:t>
            </a:r>
          </a:p>
          <a:p>
            <a:pPr lvl="1"/>
            <a:r>
              <a:rPr lang="en-US" sz="2300" dirty="0"/>
              <a:t>Examples: A few seedless vascular plants and all seed plants</a:t>
            </a:r>
          </a:p>
          <a:p>
            <a:pPr lvl="2"/>
            <a:r>
              <a:rPr lang="en-US" sz="1900" dirty="0"/>
              <a:t>Sporophyte is dominant generation in life cycle</a:t>
            </a:r>
            <a:endParaRPr lang="en-US" sz="2300" dirty="0"/>
          </a:p>
        </p:txBody>
      </p:sp>
    </p:spTree>
    <p:extLst>
      <p:ext uri="{BB962C8B-B14F-4D97-AF65-F5344CB8AC3E}">
        <p14:creationId xmlns:p14="http://schemas.microsoft.com/office/powerpoint/2010/main" val="405027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Sporangia in Seedless Plants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pPr>
            <a:r>
              <a:rPr lang="en-US" dirty="0"/>
              <a:t>Spores of seedless plants surrounded by thick cell walls containing sporopollenin</a:t>
            </a:r>
          </a:p>
          <a:p>
            <a:r>
              <a:rPr lang="en-US" b="1" dirty="0"/>
              <a:t>Sporopollenin</a:t>
            </a:r>
            <a:r>
              <a:rPr lang="en-US" dirty="0"/>
              <a:t>: tough polymer surrounding the spore </a:t>
            </a:r>
          </a:p>
          <a:p>
            <a:pPr lvl="1"/>
            <a:r>
              <a:rPr lang="en-US" dirty="0"/>
              <a:t>Found in walls of pollen grains</a:t>
            </a:r>
          </a:p>
          <a:p>
            <a:pPr lvl="1"/>
            <a:r>
              <a:rPr lang="en-US" dirty="0"/>
              <a:t>Characterized by long chains of organic molecules (e.g., fatty acids and carotenoids [orange, yellow, and red pigments]), which gives pollens their yellow color</a:t>
            </a:r>
          </a:p>
          <a:p>
            <a:pPr lvl="1"/>
            <a:r>
              <a:rPr lang="en-US" dirty="0"/>
              <a:t>Resistant to chemical and biological degradation</a:t>
            </a:r>
          </a:p>
          <a:p>
            <a:pPr lvl="1"/>
            <a:r>
              <a:rPr lang="en-US" dirty="0"/>
              <a:t>Toughness explains existence of well-preserved pollen fossils</a:t>
            </a:r>
          </a:p>
          <a:p>
            <a:pPr lvl="1"/>
            <a:r>
              <a:rPr lang="en-US" dirty="0"/>
              <a:t>Charophyte </a:t>
            </a:r>
            <a:r>
              <a:rPr lang="en-US" i="1" dirty="0"/>
              <a:t>Coleochaetes </a:t>
            </a:r>
            <a:r>
              <a:rPr lang="en-US" dirty="0"/>
              <a:t>forms spores with sporopollenin like land plants</a:t>
            </a:r>
            <a:endParaRPr lang="en-US" dirty="0">
              <a:solidFill>
                <a:srgbClr val="0000FF"/>
              </a:solidFill>
            </a:endParaRPr>
          </a:p>
        </p:txBody>
      </p:sp>
    </p:spTree>
    <p:extLst>
      <p:ext uri="{BB962C8B-B14F-4D97-AF65-F5344CB8AC3E}">
        <p14:creationId xmlns:p14="http://schemas.microsoft.com/office/powerpoint/2010/main" val="3136602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Gametangia in Seedless Plants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pPr>
            <a:r>
              <a:rPr lang="en-US" b="1" dirty="0"/>
              <a:t>Gametangium</a:t>
            </a:r>
            <a:r>
              <a:rPr lang="en-US" dirty="0"/>
              <a:t>: (plural, </a:t>
            </a:r>
            <a:r>
              <a:rPr lang="en-US" i="1" dirty="0"/>
              <a:t>gametangia</a:t>
            </a:r>
            <a:r>
              <a:rPr lang="en-US" dirty="0"/>
              <a:t>) structure on the gametophyte in which gametes are produced</a:t>
            </a:r>
          </a:p>
          <a:p>
            <a:r>
              <a:rPr lang="en-US" dirty="0"/>
              <a:t>Precursor cells give rise to gametes by mitosis</a:t>
            </a:r>
          </a:p>
          <a:p>
            <a:r>
              <a:rPr lang="en-US" b="1" dirty="0"/>
              <a:t>Antheridium</a:t>
            </a:r>
            <a:r>
              <a:rPr lang="en-US" dirty="0"/>
              <a:t>: male gametangium</a:t>
            </a:r>
          </a:p>
          <a:p>
            <a:pPr lvl="1"/>
            <a:r>
              <a:rPr lang="en-US" dirty="0"/>
              <a:t>Releases sperm</a:t>
            </a:r>
          </a:p>
          <a:p>
            <a:pPr lvl="1"/>
            <a:r>
              <a:rPr lang="en-US" dirty="0"/>
              <a:t>Seedless plants produce sperm with flagella that enable swimming in moist environment to archegonium</a:t>
            </a:r>
          </a:p>
          <a:p>
            <a:r>
              <a:rPr lang="en-US" b="1" dirty="0"/>
              <a:t>Archegonium</a:t>
            </a:r>
            <a:r>
              <a:rPr lang="en-US" dirty="0"/>
              <a:t>: female gametangium</a:t>
            </a:r>
          </a:p>
          <a:p>
            <a:pPr lvl="1"/>
            <a:r>
              <a:rPr lang="en-US" dirty="0"/>
              <a:t>Embryo develops inside archegonium as sporophyte</a:t>
            </a:r>
          </a:p>
          <a:p>
            <a:r>
              <a:rPr lang="en-US" dirty="0"/>
              <a:t>Prominent in seedless plants but absent or rudimentary in seed plants</a:t>
            </a:r>
            <a:endParaRPr lang="en-US" dirty="0">
              <a:solidFill>
                <a:srgbClr val="0000FF"/>
              </a:solidFill>
            </a:endParaRPr>
          </a:p>
        </p:txBody>
      </p:sp>
    </p:spTree>
    <p:extLst>
      <p:ext uri="{BB962C8B-B14F-4D97-AF65-F5344CB8AC3E}">
        <p14:creationId xmlns:p14="http://schemas.microsoft.com/office/powerpoint/2010/main" val="2842252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Main Differences between Gametophytes and Sporophytes</a:t>
            </a:r>
            <a:endParaRPr lang="en-US" sz="1400" baseline="-25000" dirty="0"/>
          </a:p>
        </p:txBody>
      </p:sp>
      <p:graphicFrame>
        <p:nvGraphicFramePr>
          <p:cNvPr id="4" name="Content Placeholder 3" descr="Table of the main difference between gametophytes and sporophytes. The definition of a gametophyte is haploid phase of plants; produces the gametes and zygote that gives rise to the sporophyte. The definition of the sporophyte is diploid phase of plants; produces spore that develop the gametophyte. The development of gametophytes results in germination of a haploid spore. The development of sporophytes results in zygote. The cell division for gametophytes is mitosis. The cell division for sporophytes is meiosis. The mode of reproduction for gametophytes is sexual. The mode of reproduction for sporophytes is asexual. he products of gametophytes are male and female gametes. The products of sporophytes is spores. The generation of gametophytes is fertilization of gametes. The generation of sporophytes is germination of spores. The life cycle of gametophytes is the sexual phase of the life cycle of the plant. The life cycle of the sporophytes is the asexual phase of the life cycle of the plant.">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1801323310"/>
              </p:ext>
            </p:extLst>
          </p:nvPr>
        </p:nvGraphicFramePr>
        <p:xfrm>
          <a:off x="152400" y="1181100"/>
          <a:ext cx="8839200" cy="449580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1522627793"/>
                    </a:ext>
                  </a:extLst>
                </a:gridCol>
                <a:gridCol w="4495800">
                  <a:extLst>
                    <a:ext uri="{9D8B030D-6E8A-4147-A177-3AD203B41FA5}">
                      <a16:colId xmlns:a16="http://schemas.microsoft.com/office/drawing/2014/main" val="4293862904"/>
                    </a:ext>
                  </a:extLst>
                </a:gridCol>
                <a:gridCol w="2667000">
                  <a:extLst>
                    <a:ext uri="{9D8B030D-6E8A-4147-A177-3AD203B41FA5}">
                      <a16:colId xmlns:a16="http://schemas.microsoft.com/office/drawing/2014/main" val="1570581887"/>
                    </a:ext>
                  </a:extLst>
                </a:gridCol>
              </a:tblGrid>
              <a:tr h="612775">
                <a:tc>
                  <a:txBody>
                    <a:bodyPr/>
                    <a:lstStyle/>
                    <a:p>
                      <a:pPr algn="l"/>
                      <a:endParaRPr lang="en-IN" b="0" dirty="0">
                        <a:solidFill>
                          <a:schemeClr val="bg1"/>
                        </a:solidFill>
                        <a:effectLst/>
                        <a:latin typeface="+mn-lt"/>
                      </a:endParaRPr>
                    </a:p>
                  </a:txBody>
                  <a:tcPr anchor="ctr"/>
                </a:tc>
                <a:tc>
                  <a:txBody>
                    <a:bodyPr/>
                    <a:lstStyle/>
                    <a:p>
                      <a:pPr algn="l"/>
                      <a:r>
                        <a:rPr lang="en-IN" b="0" dirty="0">
                          <a:solidFill>
                            <a:schemeClr val="bg1"/>
                          </a:solidFill>
                          <a:effectLst/>
                          <a:latin typeface="+mn-lt"/>
                        </a:rPr>
                        <a:t>Gametophyte</a:t>
                      </a:r>
                    </a:p>
                  </a:txBody>
                  <a:tcPr anchor="ctr"/>
                </a:tc>
                <a:tc>
                  <a:txBody>
                    <a:bodyPr/>
                    <a:lstStyle/>
                    <a:p>
                      <a:pPr algn="l"/>
                      <a:r>
                        <a:rPr lang="en-IN" b="0" dirty="0">
                          <a:solidFill>
                            <a:schemeClr val="bg1"/>
                          </a:solidFill>
                          <a:effectLst/>
                          <a:latin typeface="+mn-lt"/>
                        </a:rPr>
                        <a:t>Sporophyte</a:t>
                      </a:r>
                    </a:p>
                  </a:txBody>
                  <a:tcPr anchor="ctr"/>
                </a:tc>
                <a:extLst>
                  <a:ext uri="{0D108BD9-81ED-4DB2-BD59-A6C34878D82A}">
                    <a16:rowId xmlns:a16="http://schemas.microsoft.com/office/drawing/2014/main" val="1420373151"/>
                  </a:ext>
                </a:extLst>
              </a:tr>
              <a:tr h="612775">
                <a:tc>
                  <a:txBody>
                    <a:bodyPr/>
                    <a:lstStyle/>
                    <a:p>
                      <a:r>
                        <a:rPr lang="en-IN" b="1" dirty="0">
                          <a:solidFill>
                            <a:srgbClr val="1F497D"/>
                          </a:solidFill>
                          <a:effectLst/>
                          <a:latin typeface="+mn-lt"/>
                        </a:rPr>
                        <a:t>Definition</a:t>
                      </a:r>
                    </a:p>
                  </a:txBody>
                  <a:tcPr anchor="ctr"/>
                </a:tc>
                <a:tc>
                  <a:txBody>
                    <a:bodyPr/>
                    <a:lstStyle/>
                    <a:p>
                      <a:r>
                        <a:rPr lang="en-US" b="0" dirty="0">
                          <a:solidFill>
                            <a:srgbClr val="1F497D"/>
                          </a:solidFill>
                          <a:effectLst/>
                          <a:latin typeface="+mn-lt"/>
                        </a:rPr>
                        <a:t>haploid phase of plants; produces the gametes and zygote that gives rise to the sporophyte</a:t>
                      </a:r>
                      <a:endParaRPr lang="en-IN" b="0" dirty="0">
                        <a:solidFill>
                          <a:srgbClr val="1F497D"/>
                        </a:solidFill>
                        <a:effectLst/>
                        <a:latin typeface="+mn-lt"/>
                      </a:endParaRPr>
                    </a:p>
                  </a:txBody>
                  <a:tcPr anchor="ctr"/>
                </a:tc>
                <a:tc>
                  <a:txBody>
                    <a:bodyPr/>
                    <a:lstStyle/>
                    <a:p>
                      <a:r>
                        <a:rPr lang="en-US" b="0" dirty="0">
                          <a:solidFill>
                            <a:srgbClr val="1F497D"/>
                          </a:solidFill>
                          <a:effectLst/>
                          <a:latin typeface="+mn-lt"/>
                        </a:rPr>
                        <a:t>diploid phase of plants; produces spores that develop the gametophyte</a:t>
                      </a:r>
                      <a:endParaRPr lang="en-IN" b="0" dirty="0">
                        <a:solidFill>
                          <a:srgbClr val="1F497D"/>
                        </a:solidFill>
                        <a:effectLst/>
                        <a:latin typeface="+mn-lt"/>
                      </a:endParaRPr>
                    </a:p>
                  </a:txBody>
                  <a:tcPr anchor="ctr"/>
                </a:tc>
                <a:extLst>
                  <a:ext uri="{0D108BD9-81ED-4DB2-BD59-A6C34878D82A}">
                    <a16:rowId xmlns:a16="http://schemas.microsoft.com/office/drawing/2014/main" val="3412931234"/>
                  </a:ext>
                </a:extLst>
              </a:tr>
              <a:tr h="499745">
                <a:tc>
                  <a:txBody>
                    <a:bodyPr/>
                    <a:lstStyle/>
                    <a:p>
                      <a:r>
                        <a:rPr lang="en-IN" b="1" dirty="0">
                          <a:solidFill>
                            <a:srgbClr val="1F497D"/>
                          </a:solidFill>
                          <a:effectLst/>
                          <a:latin typeface="+mn-lt"/>
                        </a:rPr>
                        <a:t>Development</a:t>
                      </a:r>
                    </a:p>
                  </a:txBody>
                  <a:tcPr anchor="ctr"/>
                </a:tc>
                <a:tc>
                  <a:txBody>
                    <a:bodyPr/>
                    <a:lstStyle/>
                    <a:p>
                      <a:r>
                        <a:rPr lang="en-US" b="0" dirty="0">
                          <a:solidFill>
                            <a:srgbClr val="1F497D"/>
                          </a:solidFill>
                          <a:effectLst/>
                          <a:latin typeface="+mn-lt"/>
                        </a:rPr>
                        <a:t>germination of a haploid spore</a:t>
                      </a:r>
                      <a:endParaRPr lang="en-IN" b="0" dirty="0">
                        <a:solidFill>
                          <a:srgbClr val="1F497D"/>
                        </a:solidFill>
                        <a:effectLst/>
                        <a:latin typeface="+mn-lt"/>
                      </a:endParaRPr>
                    </a:p>
                  </a:txBody>
                  <a:tcPr anchor="ctr"/>
                </a:tc>
                <a:tc>
                  <a:txBody>
                    <a:bodyPr/>
                    <a:lstStyle/>
                    <a:p>
                      <a:r>
                        <a:rPr lang="en-IN" b="0" dirty="0">
                          <a:solidFill>
                            <a:srgbClr val="1F497D"/>
                          </a:solidFill>
                          <a:effectLst/>
                          <a:latin typeface="+mn-lt"/>
                        </a:rPr>
                        <a:t>zygote</a:t>
                      </a:r>
                    </a:p>
                  </a:txBody>
                  <a:tcPr anchor="ctr"/>
                </a:tc>
                <a:extLst>
                  <a:ext uri="{0D108BD9-81ED-4DB2-BD59-A6C34878D82A}">
                    <a16:rowId xmlns:a16="http://schemas.microsoft.com/office/drawing/2014/main" val="1548708678"/>
                  </a:ext>
                </a:extLst>
              </a:tr>
              <a:tr h="457200">
                <a:tc>
                  <a:txBody>
                    <a:bodyPr/>
                    <a:lstStyle/>
                    <a:p>
                      <a:r>
                        <a:rPr lang="en-IN" b="1" dirty="0">
                          <a:solidFill>
                            <a:srgbClr val="1F497D"/>
                          </a:solidFill>
                          <a:effectLst/>
                          <a:latin typeface="+mn-lt"/>
                        </a:rPr>
                        <a:t>Cell Division</a:t>
                      </a:r>
                    </a:p>
                  </a:txBody>
                  <a:tcPr anchor="ctr"/>
                </a:tc>
                <a:tc>
                  <a:txBody>
                    <a:bodyPr/>
                    <a:lstStyle/>
                    <a:p>
                      <a:r>
                        <a:rPr lang="en-IN" b="0" dirty="0">
                          <a:solidFill>
                            <a:srgbClr val="1F497D"/>
                          </a:solidFill>
                          <a:effectLst/>
                          <a:latin typeface="+mn-lt"/>
                        </a:rPr>
                        <a:t>mitosis</a:t>
                      </a:r>
                    </a:p>
                  </a:txBody>
                  <a:tcPr anchor="ctr"/>
                </a:tc>
                <a:tc>
                  <a:txBody>
                    <a:bodyPr/>
                    <a:lstStyle/>
                    <a:p>
                      <a:r>
                        <a:rPr lang="en-IN" b="0" dirty="0">
                          <a:solidFill>
                            <a:srgbClr val="1F497D"/>
                          </a:solidFill>
                          <a:effectLst/>
                          <a:latin typeface="+mn-lt"/>
                        </a:rPr>
                        <a:t>meiosis</a:t>
                      </a:r>
                    </a:p>
                  </a:txBody>
                  <a:tcPr anchor="ctr"/>
                </a:tc>
                <a:extLst>
                  <a:ext uri="{0D108BD9-81ED-4DB2-BD59-A6C34878D82A}">
                    <a16:rowId xmlns:a16="http://schemas.microsoft.com/office/drawing/2014/main" val="2157668464"/>
                  </a:ext>
                </a:extLst>
              </a:tr>
              <a:tr h="457200">
                <a:tc>
                  <a:txBody>
                    <a:bodyPr/>
                    <a:lstStyle/>
                    <a:p>
                      <a:r>
                        <a:rPr lang="en-IN" b="1" dirty="0">
                          <a:solidFill>
                            <a:srgbClr val="1F497D"/>
                          </a:solidFill>
                          <a:effectLst/>
                          <a:latin typeface="+mn-lt"/>
                        </a:rPr>
                        <a:t>Reproduction</a:t>
                      </a:r>
                    </a:p>
                  </a:txBody>
                  <a:tcPr anchor="ctr"/>
                </a:tc>
                <a:tc>
                  <a:txBody>
                    <a:bodyPr/>
                    <a:lstStyle/>
                    <a:p>
                      <a:r>
                        <a:rPr lang="en-IN" b="0" dirty="0">
                          <a:solidFill>
                            <a:srgbClr val="1F497D"/>
                          </a:solidFill>
                          <a:effectLst/>
                          <a:latin typeface="+mn-lt"/>
                        </a:rPr>
                        <a:t>sexual</a:t>
                      </a:r>
                    </a:p>
                  </a:txBody>
                  <a:tcPr anchor="ctr"/>
                </a:tc>
                <a:tc>
                  <a:txBody>
                    <a:bodyPr/>
                    <a:lstStyle/>
                    <a:p>
                      <a:r>
                        <a:rPr lang="en-IN" b="0" dirty="0">
                          <a:solidFill>
                            <a:srgbClr val="1F497D"/>
                          </a:solidFill>
                          <a:effectLst/>
                          <a:latin typeface="+mn-lt"/>
                        </a:rPr>
                        <a:t>asexual</a:t>
                      </a:r>
                    </a:p>
                  </a:txBody>
                  <a:tcPr anchor="ctr"/>
                </a:tc>
                <a:extLst>
                  <a:ext uri="{0D108BD9-81ED-4DB2-BD59-A6C34878D82A}">
                    <a16:rowId xmlns:a16="http://schemas.microsoft.com/office/drawing/2014/main" val="236598913"/>
                  </a:ext>
                </a:extLst>
              </a:tr>
              <a:tr h="457200">
                <a:tc>
                  <a:txBody>
                    <a:bodyPr/>
                    <a:lstStyle/>
                    <a:p>
                      <a:r>
                        <a:rPr lang="en-IN" b="1" dirty="0">
                          <a:solidFill>
                            <a:srgbClr val="1F497D"/>
                          </a:solidFill>
                          <a:effectLst/>
                          <a:latin typeface="+mn-lt"/>
                        </a:rPr>
                        <a:t>Products</a:t>
                      </a:r>
                    </a:p>
                  </a:txBody>
                  <a:tcPr anchor="ctr"/>
                </a:tc>
                <a:tc>
                  <a:txBody>
                    <a:bodyPr/>
                    <a:lstStyle/>
                    <a:p>
                      <a:r>
                        <a:rPr lang="en-IN" b="0" dirty="0">
                          <a:solidFill>
                            <a:srgbClr val="1F497D"/>
                          </a:solidFill>
                          <a:effectLst/>
                          <a:latin typeface="+mn-lt"/>
                        </a:rPr>
                        <a:t>male and female gametes</a:t>
                      </a:r>
                    </a:p>
                  </a:txBody>
                  <a:tcPr anchor="ctr"/>
                </a:tc>
                <a:tc>
                  <a:txBody>
                    <a:bodyPr/>
                    <a:lstStyle/>
                    <a:p>
                      <a:r>
                        <a:rPr lang="en-IN" b="0" dirty="0">
                          <a:solidFill>
                            <a:srgbClr val="1F497D"/>
                          </a:solidFill>
                          <a:effectLst/>
                          <a:latin typeface="+mn-lt"/>
                        </a:rPr>
                        <a:t>spores</a:t>
                      </a:r>
                    </a:p>
                  </a:txBody>
                  <a:tcPr anchor="ctr"/>
                </a:tc>
                <a:extLst>
                  <a:ext uri="{0D108BD9-81ED-4DB2-BD59-A6C34878D82A}">
                    <a16:rowId xmlns:a16="http://schemas.microsoft.com/office/drawing/2014/main" val="787439252"/>
                  </a:ext>
                </a:extLst>
              </a:tr>
              <a:tr h="457200">
                <a:tc>
                  <a:txBody>
                    <a:bodyPr/>
                    <a:lstStyle/>
                    <a:p>
                      <a:r>
                        <a:rPr lang="en-IN" b="1" dirty="0">
                          <a:solidFill>
                            <a:srgbClr val="1F497D"/>
                          </a:solidFill>
                          <a:effectLst/>
                          <a:latin typeface="+mn-lt"/>
                        </a:rPr>
                        <a:t>Generation</a:t>
                      </a:r>
                    </a:p>
                  </a:txBody>
                  <a:tcPr anchor="ctr"/>
                </a:tc>
                <a:tc>
                  <a:txBody>
                    <a:bodyPr/>
                    <a:lstStyle/>
                    <a:p>
                      <a:r>
                        <a:rPr lang="en-IN" b="0" dirty="0">
                          <a:solidFill>
                            <a:srgbClr val="1F497D"/>
                          </a:solidFill>
                          <a:effectLst/>
                          <a:latin typeface="+mn-lt"/>
                        </a:rPr>
                        <a:t>fertilization of gametes</a:t>
                      </a:r>
                    </a:p>
                  </a:txBody>
                  <a:tcPr anchor="ctr"/>
                </a:tc>
                <a:tc>
                  <a:txBody>
                    <a:bodyPr/>
                    <a:lstStyle/>
                    <a:p>
                      <a:r>
                        <a:rPr lang="en-IN" b="0" dirty="0">
                          <a:solidFill>
                            <a:srgbClr val="1F497D"/>
                          </a:solidFill>
                          <a:effectLst/>
                          <a:latin typeface="+mn-lt"/>
                        </a:rPr>
                        <a:t>germination of spores</a:t>
                      </a:r>
                    </a:p>
                  </a:txBody>
                  <a:tcPr anchor="ctr"/>
                </a:tc>
                <a:extLst>
                  <a:ext uri="{0D108BD9-81ED-4DB2-BD59-A6C34878D82A}">
                    <a16:rowId xmlns:a16="http://schemas.microsoft.com/office/drawing/2014/main" val="2333877188"/>
                  </a:ext>
                </a:extLst>
              </a:tr>
              <a:tr h="612775">
                <a:tc>
                  <a:txBody>
                    <a:bodyPr/>
                    <a:lstStyle/>
                    <a:p>
                      <a:r>
                        <a:rPr lang="en-IN" b="1" dirty="0">
                          <a:solidFill>
                            <a:srgbClr val="1F497D"/>
                          </a:solidFill>
                          <a:effectLst/>
                          <a:latin typeface="+mn-lt"/>
                        </a:rPr>
                        <a:t>Life Cycle</a:t>
                      </a:r>
                    </a:p>
                  </a:txBody>
                  <a:tcPr anchor="ctr"/>
                </a:tc>
                <a:tc>
                  <a:txBody>
                    <a:bodyPr/>
                    <a:lstStyle/>
                    <a:p>
                      <a:r>
                        <a:rPr lang="en-US" b="0" dirty="0">
                          <a:solidFill>
                            <a:srgbClr val="1F497D"/>
                          </a:solidFill>
                          <a:effectLst/>
                          <a:latin typeface="+mn-lt"/>
                        </a:rPr>
                        <a:t>sexual phase of the life cycle of the plant</a:t>
                      </a:r>
                      <a:endParaRPr lang="en-IN" b="0" dirty="0">
                        <a:solidFill>
                          <a:srgbClr val="1F497D"/>
                        </a:solidFill>
                        <a:effectLst/>
                        <a:latin typeface="+mn-lt"/>
                      </a:endParaRPr>
                    </a:p>
                  </a:txBody>
                  <a:tcPr anchor="ctr"/>
                </a:tc>
                <a:tc>
                  <a:txBody>
                    <a:bodyPr/>
                    <a:lstStyle/>
                    <a:p>
                      <a:r>
                        <a:rPr lang="en-US" b="0" dirty="0">
                          <a:solidFill>
                            <a:srgbClr val="1F497D"/>
                          </a:solidFill>
                          <a:effectLst/>
                          <a:latin typeface="+mn-lt"/>
                        </a:rPr>
                        <a:t>asexual phase of the life cycle of the plant</a:t>
                      </a:r>
                      <a:endParaRPr lang="en-IN" b="0" dirty="0">
                        <a:solidFill>
                          <a:srgbClr val="1F497D"/>
                        </a:solidFill>
                        <a:effectLst/>
                        <a:latin typeface="+mn-lt"/>
                      </a:endParaRPr>
                    </a:p>
                  </a:txBody>
                  <a:tcPr anchor="ctr"/>
                </a:tc>
                <a:extLst>
                  <a:ext uri="{0D108BD9-81ED-4DB2-BD59-A6C34878D82A}">
                    <a16:rowId xmlns:a16="http://schemas.microsoft.com/office/drawing/2014/main" val="541232432"/>
                  </a:ext>
                </a:extLst>
              </a:tr>
            </a:tbl>
          </a:graphicData>
        </a:graphic>
      </p:graphicFrame>
    </p:spTree>
    <p:extLst>
      <p:ext uri="{BB962C8B-B14F-4D97-AF65-F5344CB8AC3E}">
        <p14:creationId xmlns:p14="http://schemas.microsoft.com/office/powerpoint/2010/main" val="619121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Apical Meristems</a:t>
            </a:r>
            <a:endParaRPr lang="en-US" sz="3200" dirty="0">
              <a:solidFill>
                <a:schemeClr val="accent1"/>
              </a:solidFill>
            </a:endParaRPr>
          </a:p>
        </p:txBody>
      </p:sp>
      <p:sp>
        <p:nvSpPr>
          <p:cNvPr id="11267" name="Rectangle 3"/>
          <p:cNvSpPr>
            <a:spLocks noGrp="1"/>
          </p:cNvSpPr>
          <p:nvPr>
            <p:ph idx="1"/>
          </p:nvPr>
        </p:nvSpPr>
        <p:spPr>
          <a:xfrm>
            <a:off x="457200" y="1280160"/>
            <a:ext cx="8229600" cy="2946862"/>
          </a:xfrm>
          <a:prstGeom prst="rect">
            <a:avLst/>
          </a:prstGeom>
        </p:spPr>
        <p:txBody>
          <a:bodyPr>
            <a:normAutofit fontScale="70000" lnSpcReduction="20000"/>
          </a:bodyPr>
          <a:lstStyle/>
          <a:p>
            <a:r>
              <a:rPr lang="en-US" dirty="0"/>
              <a:t>Shoots and roots increase in length through rapid cell division in apical meristem</a:t>
            </a:r>
          </a:p>
          <a:p>
            <a:pPr lvl="1"/>
            <a:r>
              <a:rPr lang="en-US" b="1" dirty="0"/>
              <a:t>Apical meristem</a:t>
            </a:r>
            <a:r>
              <a:rPr lang="en-US" dirty="0"/>
              <a:t>: meristematic tissue located at the tips of stems and roots; enables a plant to extend in length</a:t>
            </a:r>
          </a:p>
          <a:p>
            <a:pPr lvl="2"/>
            <a:r>
              <a:rPr lang="en-US" sz="2600" dirty="0"/>
              <a:t>Made of undifferentiated cells that continue to proliferate throughout the life of plant</a:t>
            </a:r>
          </a:p>
          <a:p>
            <a:pPr lvl="2"/>
            <a:r>
              <a:rPr lang="en-US" sz="2600" dirty="0"/>
              <a:t>Gives rise to all specialized tissues</a:t>
            </a:r>
          </a:p>
          <a:p>
            <a:pPr lvl="2"/>
            <a:r>
              <a:rPr lang="en-US" sz="2600" dirty="0"/>
              <a:t>Elongation of shoots and roots allows access to additional space and resources (i.e., light for the shoot, water and minerals for the roots)</a:t>
            </a:r>
          </a:p>
          <a:p>
            <a:r>
              <a:rPr lang="en-US" dirty="0"/>
              <a:t>Separate meristem (lateral meristem) produces cells that increase diameter of tree trunks</a:t>
            </a:r>
            <a:endParaRPr lang="en-US" dirty="0">
              <a:solidFill>
                <a:srgbClr val="0000FF"/>
              </a:solidFill>
            </a:endParaRPr>
          </a:p>
        </p:txBody>
      </p:sp>
      <p:sp>
        <p:nvSpPr>
          <p:cNvPr id="4" name="Caption 1">
            <a:extLst>
              <a:ext uri="{FF2B5EF4-FFF2-40B4-BE49-F238E27FC236}">
                <a16:creationId xmlns:a16="http://schemas.microsoft.com/office/drawing/2014/main" id="{F41B28CF-1235-4CF6-68BA-F8E972C72376}"/>
              </a:ext>
              <a:ext uri="{C183D7F6-B498-43B3-948B-1728B52AA6E4}">
                <adec:decorative xmlns:adec="http://schemas.microsoft.com/office/drawing/2017/decorative" val="0"/>
              </a:ext>
            </a:extLst>
          </p:cNvPr>
          <p:cNvSpPr txBox="1"/>
          <p:nvPr/>
        </p:nvSpPr>
        <p:spPr>
          <a:xfrm>
            <a:off x="1730319" y="4648200"/>
            <a:ext cx="4373217" cy="1169551"/>
          </a:xfrm>
          <a:prstGeom prst="rect">
            <a:avLst/>
          </a:prstGeom>
          <a:noFill/>
        </p:spPr>
        <p:txBody>
          <a:bodyPr wrap="square" rtlCol="0">
            <a:spAutoFit/>
          </a:bodyPr>
          <a:lstStyle/>
          <a:p>
            <a:r>
              <a:rPr lang="en-US" sz="1400" b="1" dirty="0"/>
              <a:t>25.1 Figure 9: </a:t>
            </a:r>
            <a:r>
              <a:rPr lang="en-US" sz="1400" dirty="0"/>
              <a:t>Addition of new cells in a root occurs at the apical meristem. Subsequent enlargement of these cells causes the organ to grow and elongate. The root cap protects the fragile apical meristem as the root tip is pushed through the soil by cell elongation.</a:t>
            </a:r>
          </a:p>
        </p:txBody>
      </p:sp>
      <p:sp>
        <p:nvSpPr>
          <p:cNvPr id="5" name="Photo Credit 1">
            <a:extLst>
              <a:ext uri="{FF2B5EF4-FFF2-40B4-BE49-F238E27FC236}">
                <a16:creationId xmlns:a16="http://schemas.microsoft.com/office/drawing/2014/main" id="{5AAC951F-AB7D-EB32-3BA2-3DE04E05382C}"/>
              </a:ext>
            </a:extLst>
          </p:cNvPr>
          <p:cNvSpPr txBox="1"/>
          <p:nvPr/>
        </p:nvSpPr>
        <p:spPr>
          <a:xfrm>
            <a:off x="2631354" y="5791571"/>
            <a:ext cx="4572000" cy="215444"/>
          </a:xfrm>
          <a:prstGeom prst="rect">
            <a:avLst/>
          </a:prstGeom>
          <a:noFill/>
        </p:spPr>
        <p:txBody>
          <a:bodyPr wrap="square">
            <a:spAutoFit/>
          </a:bodyPr>
          <a:lstStyle/>
          <a:p>
            <a:pPr algn="ctr"/>
            <a:r>
              <a:rPr lang="en-US" sz="800" dirty="0"/>
              <a:t>CNX OpenStax on Wikimedia Commons. "Root tip." </a:t>
            </a:r>
          </a:p>
        </p:txBody>
      </p:sp>
      <p:pic>
        <p:nvPicPr>
          <p:cNvPr id="2" name="Content Placeholder 5" descr="The illustration shows the tip of a root. The cells in the tip are smaller than the more mature cells further up.">
            <a:extLst>
              <a:ext uri="{FF2B5EF4-FFF2-40B4-BE49-F238E27FC236}">
                <a16:creationId xmlns:a16="http://schemas.microsoft.com/office/drawing/2014/main" id="{152CB836-29AC-0EB8-9D6E-F7C6B8A02183}"/>
              </a:ext>
            </a:extLst>
          </p:cNvPr>
          <p:cNvPicPr>
            <a:picLocks noChangeAspect="1"/>
          </p:cNvPicPr>
          <p:nvPr/>
        </p:nvPicPr>
        <p:blipFill>
          <a:blip r:embed="rId2"/>
          <a:srcRect l="24074" t="7000" r="24074" b="6001"/>
          <a:stretch/>
        </p:blipFill>
        <p:spPr>
          <a:xfrm>
            <a:off x="6096000" y="3923434"/>
            <a:ext cx="2207172" cy="2057400"/>
          </a:xfrm>
          <a:prstGeom prst="rect">
            <a:avLst/>
          </a:prstGeom>
        </p:spPr>
      </p:pic>
    </p:spTree>
    <p:extLst>
      <p:ext uri="{BB962C8B-B14F-4D97-AF65-F5344CB8AC3E}">
        <p14:creationId xmlns:p14="http://schemas.microsoft.com/office/powerpoint/2010/main" val="1582909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Additional Land Plant Adaptations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dirty="0"/>
              <a:t>Development of new organs and structures as plants gained independence from constant water </a:t>
            </a:r>
          </a:p>
          <a:p>
            <a:r>
              <a:rPr lang="en-US" dirty="0"/>
              <a:t>Early land plants did not grow more than few inches off ground, competing for sunlight</a:t>
            </a:r>
          </a:p>
          <a:p>
            <a:pPr lvl="1"/>
            <a:r>
              <a:rPr lang="en-US" dirty="0"/>
              <a:t>Developed shoot and grew taller</a:t>
            </a:r>
          </a:p>
          <a:p>
            <a:r>
              <a:rPr lang="en-US" dirty="0"/>
              <a:t>Air offers less support than water</a:t>
            </a:r>
          </a:p>
          <a:p>
            <a:pPr lvl="1"/>
            <a:r>
              <a:rPr lang="en-US" dirty="0"/>
              <a:t>Developed more rigid molecules in stems and tree trunks</a:t>
            </a:r>
          </a:p>
          <a:p>
            <a:r>
              <a:rPr lang="en-US" dirty="0"/>
              <a:t>Diffusion for distribution of water and nutrients limited size</a:t>
            </a:r>
          </a:p>
          <a:p>
            <a:pPr lvl="1"/>
            <a:r>
              <a:rPr lang="en-US" dirty="0"/>
              <a:t>Developed conductive tissue (vascular tissue)</a:t>
            </a:r>
          </a:p>
        </p:txBody>
      </p:sp>
    </p:spTree>
    <p:extLst>
      <p:ext uri="{BB962C8B-B14F-4D97-AF65-F5344CB8AC3E}">
        <p14:creationId xmlns:p14="http://schemas.microsoft.com/office/powerpoint/2010/main" val="3105645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Additional Land Plant Adaptations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329005" y="1278550"/>
            <a:ext cx="5791200" cy="3101537"/>
          </a:xfrm>
          <a:prstGeom prst="rect">
            <a:avLst/>
          </a:prstGeom>
        </p:spPr>
        <p:txBody>
          <a:bodyPr>
            <a:noAutofit/>
          </a:bodyPr>
          <a:lstStyle/>
          <a:p>
            <a:pPr marL="0" indent="0">
              <a:buNone/>
            </a:pPr>
            <a:r>
              <a:rPr lang="en-US" sz="1900" dirty="0"/>
              <a:t>Vascular system:</a:t>
            </a:r>
          </a:p>
          <a:p>
            <a:r>
              <a:rPr lang="en-US" sz="1900" dirty="0"/>
              <a:t>Contains xylem and phloem</a:t>
            </a:r>
          </a:p>
          <a:p>
            <a:pPr lvl="1"/>
            <a:r>
              <a:rPr lang="en-US" sz="1900" b="1" dirty="0"/>
              <a:t>Xylem</a:t>
            </a:r>
            <a:r>
              <a:rPr lang="en-US" sz="1900" dirty="0"/>
              <a:t>: tissue responsible for long-distance transport of water and nutrients and provides physical support to the plant; reinforced with lignin</a:t>
            </a:r>
          </a:p>
          <a:p>
            <a:pPr lvl="2"/>
            <a:r>
              <a:rPr lang="en-US" sz="1900" b="1" dirty="0"/>
              <a:t>Lignin</a:t>
            </a:r>
            <a:r>
              <a:rPr lang="en-US" sz="1900" dirty="0"/>
              <a:t>: complex polymer impermeable to water</a:t>
            </a:r>
          </a:p>
          <a:p>
            <a:pPr lvl="3">
              <a:buFont typeface="Arial" panose="020B0604020202020204" pitchFamily="34" charset="0"/>
              <a:buChar char="•"/>
            </a:pPr>
            <a:r>
              <a:rPr lang="en-US" sz="1900" dirty="0"/>
              <a:t>Hydrophobic polymers help prevent seepage of water across xylem cell walls</a:t>
            </a:r>
          </a:p>
          <a:p>
            <a:pPr lvl="1"/>
            <a:r>
              <a:rPr lang="en-US" sz="1900" b="1" dirty="0"/>
              <a:t>Phloem</a:t>
            </a:r>
            <a:r>
              <a:rPr lang="en-US" sz="1900" dirty="0"/>
              <a:t>: tissue responsible for the transport of sugars, proteins, and other solutes</a:t>
            </a:r>
          </a:p>
          <a:p>
            <a:r>
              <a:rPr lang="en-US" sz="1900" dirty="0"/>
              <a:t>Tissues extend into root, which evolved to take up water and minerals from soil and anchor increasingly taller shoot in soil</a:t>
            </a:r>
            <a:r>
              <a:rPr lang="en-US" sz="1900" i="0" dirty="0">
                <a:solidFill>
                  <a:schemeClr val="tx1"/>
                </a:solidFill>
              </a:rPr>
              <a:t>	</a:t>
            </a:r>
            <a:endParaRPr lang="en-US" sz="1900" dirty="0">
              <a:solidFill>
                <a:srgbClr val="0000FF"/>
              </a:solidFill>
            </a:endParaRPr>
          </a:p>
        </p:txBody>
      </p:sp>
      <p:pic>
        <p:nvPicPr>
          <p:cNvPr id="2" name="Content Placeholder 6" descr="A diagram shows that the products of photosynthesis (that are transported through the phloem) move both up and down the plant. It also shows that water and minerals (that are transported through the xylem) only move up the plant from the roots.">
            <a:extLst>
              <a:ext uri="{FF2B5EF4-FFF2-40B4-BE49-F238E27FC236}">
                <a16:creationId xmlns:a16="http://schemas.microsoft.com/office/drawing/2014/main" id="{A8B229AC-BA74-18EA-5466-26B5D012E65B}"/>
              </a:ext>
            </a:extLst>
          </p:cNvPr>
          <p:cNvPicPr>
            <a:picLocks noChangeAspect="1"/>
          </p:cNvPicPr>
          <p:nvPr/>
        </p:nvPicPr>
        <p:blipFill>
          <a:blip r:embed="rId2"/>
          <a:srcRect l="23147" t="7000" r="23149" b="5965"/>
          <a:stretch/>
        </p:blipFill>
        <p:spPr>
          <a:xfrm>
            <a:off x="5943599" y="1291512"/>
            <a:ext cx="2971801" cy="2675704"/>
          </a:xfrm>
          <a:prstGeom prst="rect">
            <a:avLst/>
          </a:prstGeom>
        </p:spPr>
      </p:pic>
      <p:sp>
        <p:nvSpPr>
          <p:cNvPr id="4" name="Caption 1">
            <a:extLst>
              <a:ext uri="{FF2B5EF4-FFF2-40B4-BE49-F238E27FC236}">
                <a16:creationId xmlns:a16="http://schemas.microsoft.com/office/drawing/2014/main" id="{D06E1449-193D-EF86-A6FD-90A8879EADB9}"/>
              </a:ext>
              <a:ext uri="{C183D7F6-B498-43B3-948B-1728B52AA6E4}">
                <adec:decorative xmlns:adec="http://schemas.microsoft.com/office/drawing/2017/decorative" val="0"/>
              </a:ext>
            </a:extLst>
          </p:cNvPr>
          <p:cNvSpPr txBox="1"/>
          <p:nvPr/>
        </p:nvSpPr>
        <p:spPr>
          <a:xfrm>
            <a:off x="5943600" y="3986475"/>
            <a:ext cx="2971801" cy="1384995"/>
          </a:xfrm>
          <a:prstGeom prst="rect">
            <a:avLst/>
          </a:prstGeom>
          <a:noFill/>
        </p:spPr>
        <p:txBody>
          <a:bodyPr wrap="square" rtlCol="0">
            <a:spAutoFit/>
          </a:bodyPr>
          <a:lstStyle/>
          <a:p>
            <a:pPr algn="ctr"/>
            <a:r>
              <a:rPr lang="en-US" sz="1400" b="1" dirty="0"/>
              <a:t>25.1 Figure 10: </a:t>
            </a:r>
            <a:r>
              <a:rPr lang="en-US" sz="1400" dirty="0"/>
              <a:t>Xylem transports water and minerals from the roots to the rest of the plant. Phloem transport nutrients generated from photosynthesis in the leaves to other plant structures.</a:t>
            </a:r>
          </a:p>
        </p:txBody>
      </p:sp>
      <p:sp>
        <p:nvSpPr>
          <p:cNvPr id="5" name="Photo Credit 1">
            <a:extLst>
              <a:ext uri="{FF2B5EF4-FFF2-40B4-BE49-F238E27FC236}">
                <a16:creationId xmlns:a16="http://schemas.microsoft.com/office/drawing/2014/main" id="{8AC3FA5A-1ABE-DABD-2AC6-BC3640FE55CC}"/>
              </a:ext>
            </a:extLst>
          </p:cNvPr>
          <p:cNvSpPr txBox="1"/>
          <p:nvPr/>
        </p:nvSpPr>
        <p:spPr>
          <a:xfrm>
            <a:off x="5143500" y="5471728"/>
            <a:ext cx="4572000" cy="215444"/>
          </a:xfrm>
          <a:prstGeom prst="rect">
            <a:avLst/>
          </a:prstGeom>
          <a:noFill/>
        </p:spPr>
        <p:txBody>
          <a:bodyPr wrap="square">
            <a:spAutoFit/>
          </a:bodyPr>
          <a:lstStyle/>
          <a:p>
            <a:pPr algn="ctr"/>
            <a:r>
              <a:rPr lang="en-US" sz="800" dirty="0"/>
              <a:t>Nefronus on Wikimedia Commons. "Xylem and phloem diagram."</a:t>
            </a:r>
          </a:p>
        </p:txBody>
      </p:sp>
    </p:spTree>
    <p:extLst>
      <p:ext uri="{BB962C8B-B14F-4D97-AF65-F5344CB8AC3E}">
        <p14:creationId xmlns:p14="http://schemas.microsoft.com/office/powerpoint/2010/main" val="4272555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Additional Land Plant Adaptations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sz="3300" b="1" dirty="0"/>
              <a:t>Cuticle</a:t>
            </a:r>
            <a:r>
              <a:rPr lang="en-US" sz="3300" dirty="0"/>
              <a:t>: the waxy, waterproof covering on the surface of plants' organs, such as leaves and shoots, that prevents the loss of water</a:t>
            </a:r>
          </a:p>
          <a:p>
            <a:pPr lvl="1"/>
            <a:r>
              <a:rPr lang="en-US" sz="3300" dirty="0"/>
              <a:t>Also prevents intake of CO</a:t>
            </a:r>
            <a:r>
              <a:rPr lang="en-US" sz="3300" baseline="-25000" dirty="0"/>
              <a:t>2 </a:t>
            </a:r>
            <a:r>
              <a:rPr lang="en-US" sz="3300" dirty="0"/>
              <a:t>needed for synthesis of carbohydrates through photosynthesis; stomata appeared to deal with this</a:t>
            </a:r>
          </a:p>
          <a:p>
            <a:pPr lvl="2"/>
            <a:r>
              <a:rPr lang="en-US" sz="3300" b="1" dirty="0"/>
              <a:t>Stomata</a:t>
            </a:r>
            <a:r>
              <a:rPr lang="en-US" sz="3300" dirty="0"/>
              <a:t>: a tiny pore in the leaf of a plant that allows the exchange of gases between the leaf and the atmosphere</a:t>
            </a:r>
          </a:p>
          <a:p>
            <a:r>
              <a:rPr lang="en-US" sz="3300" dirty="0"/>
              <a:t>UVB light (harmful to all organisms) filtered by water</a:t>
            </a:r>
          </a:p>
          <a:p>
            <a:pPr lvl="1"/>
            <a:r>
              <a:rPr lang="en-US" sz="3300" dirty="0"/>
              <a:t>No way to filter this in land plants</a:t>
            </a:r>
          </a:p>
          <a:p>
            <a:pPr lvl="2"/>
            <a:r>
              <a:rPr lang="en-US" sz="3300" dirty="0"/>
              <a:t>Evolved pathways that synthesized protective chemical compounds called flavonoids and other pigments to absorb light in UV range and protect aerial parts from photodynamic damage</a:t>
            </a:r>
          </a:p>
        </p:txBody>
      </p:sp>
    </p:spTree>
    <p:extLst>
      <p:ext uri="{BB962C8B-B14F-4D97-AF65-F5344CB8AC3E}">
        <p14:creationId xmlns:p14="http://schemas.microsoft.com/office/powerpoint/2010/main" val="2030748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Additional Land Plant Adaptations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pPr>
            <a:r>
              <a:rPr lang="en-US" sz="3300" dirty="0"/>
              <a:t>Cannot avoid predation entirely</a:t>
            </a:r>
          </a:p>
          <a:p>
            <a:r>
              <a:rPr lang="en-US" dirty="0"/>
              <a:t>Developed ability to synthesize poisonous secondary metabolites (complex organic molecules, like alkaloids, with noxious smells and unpleasant taste) to deter predators</a:t>
            </a:r>
          </a:p>
          <a:p>
            <a:pPr lvl="1"/>
            <a:r>
              <a:rPr lang="en-US" dirty="0"/>
              <a:t>Can cause severe disease and death</a:t>
            </a:r>
          </a:p>
          <a:p>
            <a:pPr lvl="1"/>
            <a:r>
              <a:rPr lang="en-US" dirty="0"/>
              <a:t>Humans have used compounds for drugs, medications, or spices</a:t>
            </a:r>
          </a:p>
          <a:p>
            <a:r>
              <a:rPr lang="en-US" dirty="0"/>
              <a:t>Need to encourage predation for some plants to get assistant for dispersing pollen grains, fruit, or seeds</a:t>
            </a:r>
          </a:p>
          <a:p>
            <a:pPr lvl="1"/>
            <a:r>
              <a:rPr lang="en-US" dirty="0"/>
              <a:t>Developed sweet and nutritious metabolites to lure animals</a:t>
            </a:r>
          </a:p>
        </p:txBody>
      </p:sp>
    </p:spTree>
    <p:extLst>
      <p:ext uri="{BB962C8B-B14F-4D97-AF65-F5344CB8AC3E}">
        <p14:creationId xmlns:p14="http://schemas.microsoft.com/office/powerpoint/2010/main" val="419332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fontScale="85000" lnSpcReduction="20000"/>
          </a:bodyPr>
          <a:lstStyle/>
          <a:p>
            <a:r>
              <a:rPr lang="en-US" sz="3300" dirty="0"/>
              <a:t>Career: Paleobotanist</a:t>
            </a:r>
            <a:endParaRPr lang="en-US" dirty="0"/>
          </a:p>
          <a:p>
            <a:pPr marL="457200" indent="-457200">
              <a:buFont typeface="Arial" panose="020B0604020202020204" pitchFamily="34" charset="0"/>
              <a:buChar char="•"/>
            </a:pPr>
            <a:r>
              <a:rPr lang="en-US" dirty="0"/>
              <a:t>Study extinct plants through analysis of fossilized plant specimens retrieved from field studies, reconstituting morphology of extinct species</a:t>
            </a:r>
          </a:p>
          <a:p>
            <a:pPr marL="457200" indent="-457200">
              <a:buFont typeface="Arial" panose="020B0604020202020204" pitchFamily="34" charset="0"/>
              <a:buChar char="•"/>
            </a:pPr>
            <a:r>
              <a:rPr lang="en-US" dirty="0"/>
              <a:t>Trace evolution of plants by following modifications in plant morphology and finding connections between existing plants by identifying common ancestors with same traits</a:t>
            </a:r>
          </a:p>
          <a:p>
            <a:pPr marL="457200" indent="-457200">
              <a:buFont typeface="Arial" panose="020B0604020202020204" pitchFamily="34" charset="0"/>
              <a:buChar char="•"/>
            </a:pPr>
            <a:r>
              <a:rPr lang="en-US" dirty="0"/>
              <a:t>Try to find transitional species to bridge gaps in development</a:t>
            </a:r>
          </a:p>
          <a:p>
            <a:pPr marL="457200" indent="-457200">
              <a:buFont typeface="Arial" panose="020B0604020202020204" pitchFamily="34" charset="0"/>
              <a:buChar char="•"/>
            </a:pPr>
            <a:r>
              <a:rPr lang="en-US" dirty="0"/>
              <a:t>Collect fossil specimens and place them in context of geological sediments and other fossilized organisms surrounding them</a:t>
            </a:r>
          </a:p>
          <a:p>
            <a:pPr marL="1200150" lvl="1" indent="-457200">
              <a:buFont typeface="Arial" panose="020B0604020202020204" pitchFamily="34" charset="0"/>
              <a:buChar char="•"/>
            </a:pPr>
            <a:r>
              <a:rPr lang="en-US" dirty="0">
                <a:solidFill>
                  <a:schemeClr val="bg1"/>
                </a:solidFill>
              </a:rPr>
              <a:t>Fossils form when organisms are trapped in sediments or environments where shapes are preserved</a:t>
            </a:r>
          </a:p>
        </p:txBody>
      </p:sp>
    </p:spTree>
    <p:extLst>
      <p:ext uri="{BB962C8B-B14F-4D97-AF65-F5344CB8AC3E}">
        <p14:creationId xmlns:p14="http://schemas.microsoft.com/office/powerpoint/2010/main" val="1146028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Seedless Plants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pPr>
            <a:r>
              <a:rPr lang="en-US" dirty="0"/>
              <a:t>Evolutionary theory: All plants (including some green algae and land plants) are monophyletic</a:t>
            </a:r>
          </a:p>
          <a:p>
            <a:r>
              <a:rPr lang="en-US" b="1" dirty="0"/>
              <a:t>Monophyletic</a:t>
            </a:r>
            <a:r>
              <a:rPr lang="en-US" dirty="0"/>
              <a:t>: descendants of a single common ancestor</a:t>
            </a:r>
          </a:p>
          <a:p>
            <a:r>
              <a:rPr lang="en-US" dirty="0"/>
              <a:t>Had to evolve strategies for moving from water to land:</a:t>
            </a:r>
          </a:p>
          <a:p>
            <a:pPr lvl="1"/>
            <a:r>
              <a:rPr lang="en-US" dirty="0"/>
              <a:t>Avoid drying out</a:t>
            </a:r>
          </a:p>
          <a:p>
            <a:pPr lvl="1"/>
            <a:r>
              <a:rPr lang="en-US" dirty="0"/>
              <a:t>Disperse reproductive cells in air</a:t>
            </a:r>
          </a:p>
          <a:p>
            <a:pPr lvl="1"/>
            <a:r>
              <a:rPr lang="en-US" dirty="0"/>
              <a:t>Structural support</a:t>
            </a:r>
          </a:p>
          <a:p>
            <a:pPr lvl="1"/>
            <a:r>
              <a:rPr lang="en-US" dirty="0"/>
              <a:t>Capturing and filtering sunlight</a:t>
            </a:r>
          </a:p>
          <a:p>
            <a:r>
              <a:rPr lang="en-US" dirty="0"/>
              <a:t>Still require moist environments for reproduction</a:t>
            </a:r>
            <a:endParaRPr lang="en-US" i="0" dirty="0">
              <a:solidFill>
                <a:schemeClr val="tx1"/>
              </a:solidFill>
            </a:endParaRPr>
          </a:p>
          <a:p>
            <a:pPr marL="0" indent="3175">
              <a:spcBef>
                <a:spcPts val="1200"/>
              </a:spcBef>
              <a:buFont typeface="Courier New" pitchFamily="49" charset="0"/>
              <a:buNone/>
              <a:tabLst>
                <a:tab pos="457200" algn="l"/>
              </a:tabLst>
            </a:pPr>
            <a:endParaRPr lang="en-US" dirty="0">
              <a:solidFill>
                <a:srgbClr val="0000FF"/>
              </a:solidFill>
            </a:endParaRPr>
          </a:p>
        </p:txBody>
      </p:sp>
    </p:spTree>
    <p:extLst>
      <p:ext uri="{BB962C8B-B14F-4D97-AF65-F5344CB8AC3E}">
        <p14:creationId xmlns:p14="http://schemas.microsoft.com/office/powerpoint/2010/main" val="2019497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fontScale="92500" lnSpcReduction="20000"/>
          </a:bodyPr>
          <a:lstStyle/>
          <a:p>
            <a:r>
              <a:rPr lang="en-US" dirty="0"/>
              <a:t>Career: Paleobotanist</a:t>
            </a:r>
          </a:p>
          <a:p>
            <a:pPr marL="457200" indent="-457200">
              <a:buFont typeface="Arial" panose="020B0604020202020204" pitchFamily="34" charset="0"/>
              <a:buChar char="•"/>
            </a:pPr>
            <a:r>
              <a:rPr lang="en-US" sz="2600" dirty="0"/>
              <a:t>Use analytical chemistry and molecular biology to study fossils</a:t>
            </a:r>
          </a:p>
          <a:p>
            <a:pPr marL="1200150" lvl="1" indent="-457200">
              <a:buFont typeface="Arial" panose="020B0604020202020204" pitchFamily="34" charset="0"/>
              <a:buChar char="•"/>
            </a:pPr>
            <a:r>
              <a:rPr lang="en-US" sz="2600" dirty="0">
                <a:solidFill>
                  <a:schemeClr val="bg1"/>
                </a:solidFill>
              </a:rPr>
              <a:t>Requires environment free of oxygen since oxidation and degradation of material through activity of microorganisms depend on it</a:t>
            </a:r>
          </a:p>
          <a:p>
            <a:pPr marL="1600200" lvl="2" indent="-457200"/>
            <a:r>
              <a:rPr lang="en-US" sz="2600" dirty="0">
                <a:solidFill>
                  <a:schemeClr val="bg1"/>
                </a:solidFill>
              </a:rPr>
              <a:t>Example: Identification of oleanane</a:t>
            </a:r>
          </a:p>
          <a:p>
            <a:pPr marL="2057400" lvl="3" indent="-457200">
              <a:buFont typeface="Arial" panose="020B0604020202020204" pitchFamily="34" charset="0"/>
              <a:buChar char="•"/>
            </a:pPr>
            <a:r>
              <a:rPr lang="en-US" sz="2100" dirty="0">
                <a:solidFill>
                  <a:schemeClr val="bg1"/>
                </a:solidFill>
              </a:rPr>
              <a:t>Appeared to be unique to flowering plants but recovered from sediments from Permian Period, earlier than flowering plants</a:t>
            </a:r>
          </a:p>
          <a:p>
            <a:pPr marL="457200" indent="-457200">
              <a:buFont typeface="Arial" panose="020B0604020202020204" pitchFamily="34" charset="0"/>
              <a:buChar char="•"/>
            </a:pPr>
            <a:r>
              <a:rPr lang="en-US" sz="2600" dirty="0"/>
              <a:t>Also study fossil DNA to build plant lineages from analysis of evolutionary relationships</a:t>
            </a:r>
            <a:endParaRPr lang="en-US" sz="2600" dirty="0">
              <a:solidFill>
                <a:schemeClr val="bg1"/>
              </a:solidFill>
            </a:endParaRPr>
          </a:p>
          <a:p>
            <a:pPr marL="457200" indent="-457200">
              <a:buFont typeface="Arial" panose="020B0604020202020204" pitchFamily="34" charset="0"/>
              <a:buChar char="•"/>
            </a:pPr>
            <a:r>
              <a:rPr lang="en-US" sz="2600" dirty="0"/>
              <a:t>Some skepticism about conclusions from analysis of molecular fossils; high risk of degradation and contamination</a:t>
            </a:r>
          </a:p>
        </p:txBody>
      </p:sp>
    </p:spTree>
    <p:extLst>
      <p:ext uri="{BB962C8B-B14F-4D97-AF65-F5344CB8AC3E}">
        <p14:creationId xmlns:p14="http://schemas.microsoft.com/office/powerpoint/2010/main" val="1383177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Land Plants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Paleozoic divided into six periods (Cambrian, Ordovician, Silurian, Devonian, Carboniferous, and Permian)</a:t>
            </a:r>
          </a:p>
          <a:p>
            <a:r>
              <a:rPr lang="en-US" dirty="0"/>
              <a:t>Colonization of land by plants emerged in Ordovician (470 million years ago)</a:t>
            </a:r>
          </a:p>
          <a:p>
            <a:r>
              <a:rPr lang="en-US" dirty="0"/>
              <a:t>Nonvascular plants dated to Ordovician (488 to 444 MYA)</a:t>
            </a:r>
          </a:p>
          <a:p>
            <a:r>
              <a:rPr lang="en-US" dirty="0"/>
              <a:t>Plants emerged as early as Cambrian (520 MYA) according to genomic data</a:t>
            </a:r>
          </a:p>
          <a:p>
            <a:r>
              <a:rPr lang="en-US" dirty="0"/>
              <a:t>Vascular plants dated to Silurian (444 to 420 MYA)</a:t>
            </a:r>
          </a:p>
          <a:p>
            <a:r>
              <a:rPr lang="en-US" dirty="0"/>
              <a:t>Richest source of information through fossils: Rhynie chert (sedimentary rock deposit found in Rhynie, Scotland)</a:t>
            </a:r>
            <a:endParaRPr lang="en-US" dirty="0">
              <a:solidFill>
                <a:srgbClr val="0000FF"/>
              </a:solidFill>
            </a:endParaRPr>
          </a:p>
        </p:txBody>
      </p:sp>
    </p:spTree>
    <p:extLst>
      <p:ext uri="{BB962C8B-B14F-4D97-AF65-F5344CB8AC3E}">
        <p14:creationId xmlns:p14="http://schemas.microsoft.com/office/powerpoint/2010/main" val="3297163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Land Plants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1"/>
            <a:ext cx="5029200" cy="4727223"/>
          </a:xfrm>
          <a:prstGeom prst="rect">
            <a:avLst/>
          </a:prstGeom>
        </p:spPr>
        <p:txBody>
          <a:bodyPr>
            <a:normAutofit fontScale="85000" lnSpcReduction="20000"/>
          </a:bodyPr>
          <a:lstStyle/>
          <a:p>
            <a:r>
              <a:rPr lang="en-US" sz="2600" b="1" dirty="0"/>
              <a:t>Extinct</a:t>
            </a:r>
            <a:r>
              <a:rPr lang="en-US" sz="2600" dirty="0"/>
              <a:t>: no-longer-existing species; only found as fossils</a:t>
            </a:r>
          </a:p>
          <a:p>
            <a:r>
              <a:rPr lang="en-US" sz="2600" b="1" dirty="0"/>
              <a:t>Extant</a:t>
            </a:r>
            <a:r>
              <a:rPr lang="en-US" sz="2600" dirty="0"/>
              <a:t>: still-living species</a:t>
            </a:r>
          </a:p>
          <a:p>
            <a:r>
              <a:rPr lang="en-US" sz="2600" dirty="0"/>
              <a:t>Extinct vascular plants:</a:t>
            </a:r>
          </a:p>
          <a:p>
            <a:pPr lvl="1"/>
            <a:r>
              <a:rPr lang="en-US" sz="2600" dirty="0"/>
              <a:t>Lacked true leaves and roots</a:t>
            </a:r>
          </a:p>
          <a:p>
            <a:pPr lvl="1"/>
            <a:r>
              <a:rPr lang="en-US" sz="2600" dirty="0"/>
              <a:t>Formed low vegetation mats similar to mosses, reaching 1 meter in height</a:t>
            </a:r>
          </a:p>
          <a:p>
            <a:pPr lvl="1"/>
            <a:r>
              <a:rPr lang="en-US" sz="2600" dirty="0"/>
              <a:t>Example: </a:t>
            </a:r>
            <a:r>
              <a:rPr lang="en-US" sz="2600" i="1" dirty="0"/>
              <a:t>Cooksonia</a:t>
            </a:r>
            <a:endParaRPr lang="en-US" sz="2600" dirty="0"/>
          </a:p>
          <a:p>
            <a:pPr lvl="2"/>
            <a:r>
              <a:rPr lang="en-US" sz="2600" dirty="0"/>
              <a:t>Silurian Period</a:t>
            </a:r>
          </a:p>
          <a:p>
            <a:pPr lvl="2"/>
            <a:r>
              <a:rPr lang="en-US" sz="2600" dirty="0"/>
              <a:t>Well-preserved examples</a:t>
            </a:r>
          </a:p>
          <a:p>
            <a:pPr lvl="2"/>
            <a:r>
              <a:rPr lang="en-US" sz="2600" dirty="0"/>
              <a:t>Show slender branching stems ending in sporangia</a:t>
            </a:r>
          </a:p>
          <a:p>
            <a:pPr lvl="2"/>
            <a:r>
              <a:rPr lang="en-US" sz="2600" dirty="0"/>
              <a:t>Possessed vascular tissues</a:t>
            </a:r>
          </a:p>
        </p:txBody>
      </p:sp>
      <p:pic>
        <p:nvPicPr>
          <p:cNvPr id="2" name="Content Placeholder 5" descr="Two images show examples of extinct vascular plants.">
            <a:extLst>
              <a:ext uri="{FF2B5EF4-FFF2-40B4-BE49-F238E27FC236}">
                <a16:creationId xmlns:a16="http://schemas.microsoft.com/office/drawing/2014/main" id="{F6B70A9A-E1CF-0C59-F1AF-FACEDE4F440B}"/>
              </a:ext>
            </a:extLst>
          </p:cNvPr>
          <p:cNvPicPr>
            <a:picLocks noChangeAspect="1"/>
          </p:cNvPicPr>
          <p:nvPr/>
        </p:nvPicPr>
        <p:blipFill>
          <a:blip r:embed="rId2"/>
          <a:srcRect l="8333" t="5332" r="12964" b="6001"/>
          <a:stretch/>
        </p:blipFill>
        <p:spPr>
          <a:xfrm>
            <a:off x="5105400" y="1437043"/>
            <a:ext cx="3849559" cy="2409370"/>
          </a:xfrm>
          <a:prstGeom prst="rect">
            <a:avLst/>
          </a:prstGeom>
        </p:spPr>
      </p:pic>
      <p:sp>
        <p:nvSpPr>
          <p:cNvPr id="8" name="Caption 1">
            <a:extLst>
              <a:ext uri="{FF2B5EF4-FFF2-40B4-BE49-F238E27FC236}">
                <a16:creationId xmlns:a16="http://schemas.microsoft.com/office/drawing/2014/main" id="{D6F2A5A9-C8B9-12A4-AEE6-B46EE3AF786C}"/>
              </a:ext>
              <a:ext uri="{C183D7F6-B498-43B3-948B-1728B52AA6E4}">
                <adec:decorative xmlns:adec="http://schemas.microsoft.com/office/drawing/2017/decorative" val="0"/>
              </a:ext>
            </a:extLst>
          </p:cNvPr>
          <p:cNvSpPr txBox="1"/>
          <p:nvPr/>
        </p:nvSpPr>
        <p:spPr>
          <a:xfrm>
            <a:off x="5272275" y="3884462"/>
            <a:ext cx="3496378" cy="954107"/>
          </a:xfrm>
          <a:prstGeom prst="rect">
            <a:avLst/>
          </a:prstGeom>
          <a:noFill/>
        </p:spPr>
        <p:txBody>
          <a:bodyPr wrap="square" rtlCol="0">
            <a:spAutoFit/>
          </a:bodyPr>
          <a:lstStyle/>
          <a:p>
            <a:pPr algn="ctr"/>
            <a:r>
              <a:rPr lang="en-US" sz="1400" b="1" dirty="0"/>
              <a:t>25.1 Figure 11: </a:t>
            </a:r>
            <a:r>
              <a:rPr lang="en-US" sz="1400" dirty="0"/>
              <a:t>(a) This Rhynie chert contains fossilized material from vascular plants. (b) This is a reconstruction of </a:t>
            </a:r>
            <a:r>
              <a:rPr lang="en-US" sz="1400" i="1" dirty="0"/>
              <a:t>Cooksonia</a:t>
            </a:r>
            <a:r>
              <a:rPr lang="en-US" sz="1400" dirty="0"/>
              <a:t>, where the plant forms inside the circle.</a:t>
            </a:r>
          </a:p>
        </p:txBody>
      </p:sp>
      <p:sp>
        <p:nvSpPr>
          <p:cNvPr id="9" name="Photo Credit 1">
            <a:extLst>
              <a:ext uri="{FF2B5EF4-FFF2-40B4-BE49-F238E27FC236}">
                <a16:creationId xmlns:a16="http://schemas.microsoft.com/office/drawing/2014/main" id="{1097C8B3-725B-49A7-972E-61AD105728FF}"/>
              </a:ext>
            </a:extLst>
          </p:cNvPr>
          <p:cNvSpPr txBox="1"/>
          <p:nvPr/>
        </p:nvSpPr>
        <p:spPr>
          <a:xfrm>
            <a:off x="4734464" y="5178332"/>
            <a:ext cx="4572000" cy="338554"/>
          </a:xfrm>
          <a:prstGeom prst="rect">
            <a:avLst/>
          </a:prstGeom>
          <a:noFill/>
        </p:spPr>
        <p:txBody>
          <a:bodyPr wrap="square">
            <a:spAutoFit/>
          </a:bodyPr>
          <a:lstStyle/>
          <a:p>
            <a:pPr algn="ctr"/>
            <a:r>
              <a:rPr lang="en-US" sz="800" dirty="0"/>
              <a:t>James St. John on Wikimedia Commons. "Rhynie chert."</a:t>
            </a:r>
          </a:p>
          <a:p>
            <a:pPr algn="ctr"/>
            <a:r>
              <a:rPr lang="en-US" sz="800" dirty="0"/>
              <a:t>Matteo De Stefano/MUSE on Wikimedia Commons. "</a:t>
            </a:r>
            <a:r>
              <a:rPr lang="en-US" sz="800" i="1" dirty="0"/>
              <a:t>Cooksonia</a:t>
            </a:r>
            <a:r>
              <a:rPr lang="en-US" sz="800" dirty="0"/>
              <a:t> sp."</a:t>
            </a:r>
          </a:p>
        </p:txBody>
      </p:sp>
    </p:spTree>
    <p:extLst>
      <p:ext uri="{BB962C8B-B14F-4D97-AF65-F5344CB8AC3E}">
        <p14:creationId xmlns:p14="http://schemas.microsoft.com/office/powerpoint/2010/main" val="1308426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of Land Plants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61"/>
            <a:ext cx="5638800" cy="4358639"/>
          </a:xfrm>
          <a:prstGeom prst="rect">
            <a:avLst/>
          </a:prstGeom>
        </p:spPr>
        <p:txBody>
          <a:bodyPr>
            <a:normAutofit fontScale="85000" lnSpcReduction="20000"/>
          </a:bodyPr>
          <a:lstStyle/>
          <a:p>
            <a:r>
              <a:rPr lang="en-US" dirty="0"/>
              <a:t>Population of ferns, horsetails, and seed plants (eventually trees and forests) appeared on land at end of Devonian Period (420 to 359 MYA)</a:t>
            </a:r>
          </a:p>
          <a:p>
            <a:r>
              <a:rPr lang="en-US" dirty="0"/>
              <a:t>Enriched atmosphere with oxygen, leading to more air-breathing animals on dry land</a:t>
            </a:r>
          </a:p>
          <a:p>
            <a:r>
              <a:rPr lang="en-US" dirty="0"/>
              <a:t>Established symbiotic relationships with fungi, creating mycorrhizae (fungal network of filaments that increases efficiency of plant root system, and plants provide fungi with byproducts of photosynthesis)</a:t>
            </a:r>
            <a:endParaRPr lang="en-US" dirty="0">
              <a:solidFill>
                <a:srgbClr val="0000FF"/>
              </a:solidFill>
            </a:endParaRPr>
          </a:p>
        </p:txBody>
      </p:sp>
      <p:pic>
        <p:nvPicPr>
          <p:cNvPr id="2" name="Content Placeholder 6" descr="A photograph of white fuzz on the roots of a plant">
            <a:extLst>
              <a:ext uri="{FF2B5EF4-FFF2-40B4-BE49-F238E27FC236}">
                <a16:creationId xmlns:a16="http://schemas.microsoft.com/office/drawing/2014/main" id="{53C4FC90-FC39-5369-2CB3-9894AC46BE42}"/>
              </a:ext>
            </a:extLst>
          </p:cNvPr>
          <p:cNvPicPr>
            <a:picLocks noChangeAspect="1"/>
          </p:cNvPicPr>
          <p:nvPr/>
        </p:nvPicPr>
        <p:blipFill>
          <a:blip r:embed="rId2"/>
          <a:srcRect l="31483" t="7064" r="31481" b="6000"/>
          <a:stretch/>
        </p:blipFill>
        <p:spPr>
          <a:xfrm>
            <a:off x="6082276" y="1334596"/>
            <a:ext cx="2833635" cy="3695166"/>
          </a:xfrm>
          <a:prstGeom prst="rect">
            <a:avLst/>
          </a:prstGeom>
        </p:spPr>
      </p:pic>
      <p:sp>
        <p:nvSpPr>
          <p:cNvPr id="6" name="Caption 1">
            <a:extLst>
              <a:ext uri="{FF2B5EF4-FFF2-40B4-BE49-F238E27FC236}">
                <a16:creationId xmlns:a16="http://schemas.microsoft.com/office/drawing/2014/main" id="{60565A7E-7084-617C-073F-6D64519F0C70}"/>
              </a:ext>
              <a:ext uri="{C183D7F6-B498-43B3-948B-1728B52AA6E4}">
                <adec:decorative xmlns:adec="http://schemas.microsoft.com/office/drawing/2017/decorative" val="0"/>
              </a:ext>
            </a:extLst>
          </p:cNvPr>
          <p:cNvSpPr txBox="1"/>
          <p:nvPr/>
        </p:nvSpPr>
        <p:spPr>
          <a:xfrm>
            <a:off x="5883985" y="5029762"/>
            <a:ext cx="3230218" cy="523220"/>
          </a:xfrm>
          <a:prstGeom prst="rect">
            <a:avLst/>
          </a:prstGeom>
          <a:noFill/>
        </p:spPr>
        <p:txBody>
          <a:bodyPr wrap="square" rtlCol="0">
            <a:spAutoFit/>
          </a:bodyPr>
          <a:lstStyle/>
          <a:p>
            <a:pPr algn="ctr"/>
            <a:r>
              <a:rPr lang="en-US" sz="1400" b="1" dirty="0"/>
              <a:t>25.1 Figure 12: </a:t>
            </a:r>
            <a:r>
              <a:rPr lang="en-US" sz="1400" dirty="0"/>
              <a:t>Mycorrhizae shows the association between roots and fungi.</a:t>
            </a:r>
          </a:p>
        </p:txBody>
      </p:sp>
      <p:sp>
        <p:nvSpPr>
          <p:cNvPr id="7" name="Photo Credit 1">
            <a:extLst>
              <a:ext uri="{FF2B5EF4-FFF2-40B4-BE49-F238E27FC236}">
                <a16:creationId xmlns:a16="http://schemas.microsoft.com/office/drawing/2014/main" id="{38B45A9E-4E8F-1DBB-A1CC-1587535AE077}"/>
              </a:ext>
            </a:extLst>
          </p:cNvPr>
          <p:cNvSpPr txBox="1"/>
          <p:nvPr/>
        </p:nvSpPr>
        <p:spPr>
          <a:xfrm>
            <a:off x="5213094" y="5535614"/>
            <a:ext cx="4572000" cy="215444"/>
          </a:xfrm>
          <a:prstGeom prst="rect">
            <a:avLst/>
          </a:prstGeom>
          <a:noFill/>
        </p:spPr>
        <p:txBody>
          <a:bodyPr wrap="square">
            <a:spAutoFit/>
          </a:bodyPr>
          <a:lstStyle/>
          <a:p>
            <a:pPr algn="ctr"/>
            <a:r>
              <a:rPr lang="en-US" sz="800" dirty="0"/>
              <a:t>Wilhelm Zimmerling PAR on Wikimedia Commons. "Mycorrhizae."</a:t>
            </a:r>
          </a:p>
        </p:txBody>
      </p:sp>
    </p:spTree>
    <p:extLst>
      <p:ext uri="{BB962C8B-B14F-4D97-AF65-F5344CB8AC3E}">
        <p14:creationId xmlns:p14="http://schemas.microsoft.com/office/powerpoint/2010/main" val="700050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Major Divisions of Land Plants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097280"/>
            <a:ext cx="8229600" cy="4572000"/>
          </a:xfrm>
          <a:prstGeom prst="rect">
            <a:avLst/>
          </a:prstGeom>
        </p:spPr>
        <p:txBody>
          <a:bodyPr>
            <a:noAutofit/>
          </a:bodyPr>
          <a:lstStyle/>
          <a:p>
            <a:pPr marL="0" indent="0">
              <a:buNone/>
            </a:pPr>
            <a:r>
              <a:rPr lang="en-US" sz="1900" dirty="0"/>
              <a:t>Subphylum Streptophyta and called streptophytes</a:t>
            </a:r>
          </a:p>
          <a:p>
            <a:r>
              <a:rPr lang="en-US" sz="1900" b="1" dirty="0"/>
              <a:t>Streptophytes</a:t>
            </a:r>
            <a:r>
              <a:rPr lang="en-US" sz="1900" dirty="0"/>
              <a:t>: group that includes green algae and land plants</a:t>
            </a:r>
          </a:p>
          <a:p>
            <a:pPr lvl="1"/>
            <a:r>
              <a:rPr lang="en-US" sz="1900" dirty="0"/>
              <a:t>Land plants classified by absence or presence of vascular tissue</a:t>
            </a:r>
          </a:p>
          <a:p>
            <a:pPr lvl="2"/>
            <a:r>
              <a:rPr lang="en-US" sz="1900" b="1" dirty="0"/>
              <a:t>Nonvascular plant</a:t>
            </a:r>
            <a:r>
              <a:rPr lang="en-US" sz="1900" dirty="0"/>
              <a:t>: plant that lacks vascular tissue, which is made up of specialized cells for the transport of water and nutrients</a:t>
            </a:r>
          </a:p>
          <a:p>
            <a:pPr lvl="3">
              <a:buFont typeface="Arial" panose="020B0604020202020204" pitchFamily="34" charset="0"/>
              <a:buChar char="•"/>
            </a:pPr>
            <a:r>
              <a:rPr lang="en-US" sz="1900" dirty="0"/>
              <a:t>Examples: Liverworts, mosses, and hornworts (seedless)</a:t>
            </a:r>
          </a:p>
          <a:p>
            <a:pPr lvl="3">
              <a:buFont typeface="Arial" panose="020B0604020202020204" pitchFamily="34" charset="0"/>
              <a:buChar char="•"/>
            </a:pPr>
            <a:r>
              <a:rPr lang="en-US" sz="1900" dirty="0"/>
              <a:t>Appeared early in land plant evolution</a:t>
            </a:r>
          </a:p>
          <a:p>
            <a:pPr lvl="2"/>
            <a:r>
              <a:rPr lang="en-US" sz="1900" b="1" dirty="0"/>
              <a:t>Vascular plant</a:t>
            </a:r>
            <a:r>
              <a:rPr lang="en-US" sz="1900" dirty="0"/>
              <a:t>: plant containing a network of cells that conducts water and solutes through the organism</a:t>
            </a:r>
          </a:p>
          <a:p>
            <a:pPr lvl="3">
              <a:buFont typeface="Arial" panose="020B0604020202020204" pitchFamily="34" charset="0"/>
              <a:buChar char="•"/>
            </a:pPr>
            <a:r>
              <a:rPr lang="en-US" sz="1900" dirty="0"/>
              <a:t>Appeared in Silurian Period (444 to 420 MYA) similar to lycophytes</a:t>
            </a:r>
          </a:p>
          <a:p>
            <a:pPr lvl="3">
              <a:buFont typeface="Arial" panose="020B0604020202020204" pitchFamily="34" charset="0"/>
              <a:buChar char="•"/>
            </a:pPr>
            <a:r>
              <a:rPr lang="en-US" sz="1900" dirty="0"/>
              <a:t>Examples: Club mosses, pterophytes (ferns, horsetails, and whisk ferns)</a:t>
            </a:r>
          </a:p>
          <a:p>
            <a:pPr lvl="3">
              <a:buFont typeface="Arial" panose="020B0604020202020204" pitchFamily="34" charset="0"/>
              <a:buChar char="•"/>
            </a:pPr>
            <a:r>
              <a:rPr lang="en-US" sz="1900" b="1" dirty="0"/>
              <a:t>Seedless vascular plant</a:t>
            </a:r>
            <a:r>
              <a:rPr lang="en-US" sz="1900" dirty="0"/>
              <a:t>: plant that does not produce seeds (includes lycophytes and pterophytes)</a:t>
            </a:r>
          </a:p>
        </p:txBody>
      </p:sp>
    </p:spTree>
    <p:extLst>
      <p:ext uri="{BB962C8B-B14F-4D97-AF65-F5344CB8AC3E}">
        <p14:creationId xmlns:p14="http://schemas.microsoft.com/office/powerpoint/2010/main" val="3902087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Major Divisions of Land Plants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dirty="0"/>
              <a:t>Seed plants (spermatophytes): Form largest group of existing plants</a:t>
            </a:r>
          </a:p>
          <a:p>
            <a:r>
              <a:rPr lang="en-US" dirty="0"/>
              <a:t>Include gymnosperms (e.g., conifers with naked seeds) and angiosperms (flowering plants; most successful of all plants that protect seeds inside chambers at center of flower with walls that develop into fruit)</a:t>
            </a:r>
            <a:endParaRPr lang="en-US" dirty="0">
              <a:solidFill>
                <a:srgbClr val="0000FF"/>
              </a:solidFill>
            </a:endParaRPr>
          </a:p>
        </p:txBody>
      </p:sp>
    </p:spTree>
    <p:extLst>
      <p:ext uri="{BB962C8B-B14F-4D97-AF65-F5344CB8AC3E}">
        <p14:creationId xmlns:p14="http://schemas.microsoft.com/office/powerpoint/2010/main" val="944259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25.1 Figure 13</a:t>
            </a:r>
            <a:endParaRPr lang="en-US" sz="3200" dirty="0">
              <a:solidFill>
                <a:schemeClr val="accent1"/>
              </a:solidFill>
            </a:endParaRPr>
          </a:p>
        </p:txBody>
      </p:sp>
      <p:sp>
        <p:nvSpPr>
          <p:cNvPr id="7" name="Photo Credit 1">
            <a:extLst>
              <a:ext uri="{FF2B5EF4-FFF2-40B4-BE49-F238E27FC236}">
                <a16:creationId xmlns:a16="http://schemas.microsoft.com/office/drawing/2014/main" id="{729977FF-E75F-9AC9-7640-09A04CC05D92}"/>
              </a:ext>
            </a:extLst>
          </p:cNvPr>
          <p:cNvSpPr txBox="1"/>
          <p:nvPr/>
        </p:nvSpPr>
        <p:spPr>
          <a:xfrm>
            <a:off x="2286000" y="5029544"/>
            <a:ext cx="4572000" cy="215444"/>
          </a:xfrm>
          <a:prstGeom prst="rect">
            <a:avLst/>
          </a:prstGeom>
          <a:noFill/>
        </p:spPr>
        <p:txBody>
          <a:bodyPr wrap="square">
            <a:spAutoFit/>
          </a:bodyPr>
          <a:lstStyle/>
          <a:p>
            <a:pPr algn="ctr"/>
            <a:r>
              <a:rPr lang="en-US" sz="800" dirty="0"/>
              <a:t>CNX OpenStax on Wikimedia Commons. "Streptophytes."</a:t>
            </a:r>
          </a:p>
        </p:txBody>
      </p:sp>
      <p:pic>
        <p:nvPicPr>
          <p:cNvPr id="2" name="Content Placeholder 6" descr="The diagram shows the division of streptophytes (the green plants). They are divided into charophytes and embryophytes (also known as the land plants). Embryophytes are divided into nonvascular and vascular. Nonvascular plants are called seedless plants (also known as bryophytes). The bryophytes are divided into liverworts, hornworts, and mosses. The vascular plants are divided into seedless plants and seed plants. Seedless plants are divided into lycophytes and monilophytes. Lycophytes are divided into club mosses, quillworts, and spike mosses. Monilophytes are divided into whisk ferns, horsetails, and ferns. Seed plants (also known as spermatophytes) are divided into gymnosperms and angiosperms.">
            <a:extLst>
              <a:ext uri="{FF2B5EF4-FFF2-40B4-BE49-F238E27FC236}">
                <a16:creationId xmlns:a16="http://schemas.microsoft.com/office/drawing/2014/main" id="{BD3CC2C5-78BC-1E2C-B65B-6384BEFB9998}"/>
              </a:ext>
            </a:extLst>
          </p:cNvPr>
          <p:cNvPicPr>
            <a:picLocks noGrp="1" noChangeAspect="1"/>
          </p:cNvPicPr>
          <p:nvPr>
            <p:ph idx="1"/>
          </p:nvPr>
        </p:nvPicPr>
        <p:blipFill>
          <a:blip r:embed="rId3"/>
          <a:srcRect l="925" t="7279" r="774" b="18986"/>
          <a:stretch/>
        </p:blipFill>
        <p:spPr>
          <a:xfrm>
            <a:off x="31820" y="1173105"/>
            <a:ext cx="9080360" cy="3783963"/>
          </a:xfrm>
        </p:spPr>
      </p:pic>
    </p:spTree>
    <p:extLst>
      <p:ext uri="{BB962C8B-B14F-4D97-AF65-F5344CB8AC3E}">
        <p14:creationId xmlns:p14="http://schemas.microsoft.com/office/powerpoint/2010/main" val="4179047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dirty="0"/>
              <a:t>Charophytes (green algae):</a:t>
            </a:r>
          </a:p>
          <a:p>
            <a:r>
              <a:rPr lang="en-US" dirty="0"/>
              <a:t>Share more traits with land plants than other algae groups based on structural features and DNA analysis</a:t>
            </a:r>
          </a:p>
          <a:p>
            <a:r>
              <a:rPr lang="en-US" dirty="0"/>
              <a:t>Includes Charales, Coleochaetales, and Zygnematales</a:t>
            </a:r>
          </a:p>
          <a:p>
            <a:r>
              <a:rPr lang="en-US" dirty="0"/>
              <a:t>Form sporopollenin and precursors of lignin, and phragmoplasts have flagellated sperm</a:t>
            </a:r>
          </a:p>
          <a:p>
            <a:r>
              <a:rPr lang="en-US" dirty="0"/>
              <a:t>Do not exhibit alternation of generations</a:t>
            </a:r>
          </a:p>
        </p:txBody>
      </p:sp>
    </p:spTree>
    <p:extLst>
      <p:ext uri="{BB962C8B-B14F-4D97-AF65-F5344CB8AC3E}">
        <p14:creationId xmlns:p14="http://schemas.microsoft.com/office/powerpoint/2010/main" val="32641099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097280"/>
            <a:ext cx="8229600" cy="4572000"/>
          </a:xfrm>
          <a:prstGeom prst="rect">
            <a:avLst/>
          </a:prstGeom>
        </p:spPr>
        <p:txBody>
          <a:bodyPr>
            <a:noAutofit/>
          </a:bodyPr>
          <a:lstStyle/>
          <a:p>
            <a:pPr marL="0" indent="0">
              <a:buNone/>
            </a:pPr>
            <a:r>
              <a:rPr lang="en-US" sz="1700" dirty="0"/>
              <a:t>Land plants:</a:t>
            </a:r>
          </a:p>
          <a:p>
            <a:r>
              <a:rPr lang="en-US" sz="1700" dirty="0"/>
              <a:t>Acquired traits to make it possible to colonize land and survive out of water and appeared 470 MYA in Ordovician Period</a:t>
            </a:r>
          </a:p>
          <a:p>
            <a:r>
              <a:rPr lang="en-US" sz="1700" dirty="0"/>
              <a:t>Have following characteristics:</a:t>
            </a:r>
          </a:p>
          <a:p>
            <a:pPr lvl="1"/>
            <a:r>
              <a:rPr lang="en-US" sz="1700" dirty="0"/>
              <a:t>Alternation of generations, with haploid plant called gametophyte and diploid plant called sporophyte</a:t>
            </a:r>
          </a:p>
          <a:p>
            <a:pPr lvl="1"/>
            <a:r>
              <a:rPr lang="en-US" sz="1700" dirty="0"/>
              <a:t>Formation of haploid spores in sporangium</a:t>
            </a:r>
          </a:p>
          <a:p>
            <a:pPr lvl="1"/>
            <a:r>
              <a:rPr lang="en-US" sz="1700" dirty="0"/>
              <a:t>Formation of gametes in gametangium</a:t>
            </a:r>
          </a:p>
          <a:p>
            <a:pPr lvl="1"/>
            <a:r>
              <a:rPr lang="en-US" sz="1700" dirty="0"/>
              <a:t>Protection of embryo</a:t>
            </a:r>
          </a:p>
          <a:p>
            <a:pPr lvl="1"/>
            <a:r>
              <a:rPr lang="en-US" sz="1700" dirty="0"/>
              <a:t>Apical meristem</a:t>
            </a:r>
          </a:p>
          <a:p>
            <a:r>
              <a:rPr lang="en-US" sz="1700" dirty="0"/>
              <a:t>Adaptations: </a:t>
            </a:r>
          </a:p>
          <a:p>
            <a:pPr lvl="1"/>
            <a:r>
              <a:rPr lang="en-US" sz="1700" dirty="0"/>
              <a:t>Vascular tissues</a:t>
            </a:r>
          </a:p>
          <a:p>
            <a:pPr lvl="1"/>
            <a:r>
              <a:rPr lang="en-US" sz="1700" dirty="0"/>
              <a:t>Roots</a:t>
            </a:r>
          </a:p>
          <a:p>
            <a:pPr lvl="1"/>
            <a:r>
              <a:rPr lang="en-US" sz="1700" dirty="0"/>
              <a:t>Leaves</a:t>
            </a:r>
          </a:p>
          <a:p>
            <a:pPr lvl="1"/>
            <a:r>
              <a:rPr lang="en-US" sz="1700" dirty="0"/>
              <a:t>Cuticle cover</a:t>
            </a:r>
          </a:p>
          <a:p>
            <a:pPr lvl="1"/>
            <a:r>
              <a:rPr lang="en-US" sz="1700" dirty="0"/>
              <a:t>Tough outer layer that protects spores</a:t>
            </a:r>
          </a:p>
        </p:txBody>
      </p:sp>
    </p:spTree>
    <p:extLst>
      <p:ext uri="{BB962C8B-B14F-4D97-AF65-F5344CB8AC3E}">
        <p14:creationId xmlns:p14="http://schemas.microsoft.com/office/powerpoint/2010/main" val="762408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Streptophytes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pPr>
            <a:r>
              <a:rPr lang="en-US" dirty="0"/>
              <a:t>All photosynthetic eukaryotes used to be classified as kingdom Plantae</a:t>
            </a:r>
          </a:p>
          <a:p>
            <a:r>
              <a:rPr lang="en-US" dirty="0"/>
              <a:t>Brown and golden algae reclassified to protist supergroup Chromalveolata (lack structural and biochemical traits of plants)</a:t>
            </a:r>
          </a:p>
          <a:p>
            <a:r>
              <a:rPr lang="en-US" dirty="0"/>
              <a:t>True plants (along with red and green algae) in eukaryote supergroup Archaeplastida</a:t>
            </a:r>
          </a:p>
          <a:p>
            <a:pPr lvl="1"/>
            <a:r>
              <a:rPr lang="en-US" dirty="0"/>
              <a:t>Contain carotenoids and chlorophyll </a:t>
            </a:r>
            <a:r>
              <a:rPr lang="en-US" i="1" dirty="0"/>
              <a:t>a </a:t>
            </a:r>
            <a:r>
              <a:rPr lang="en-US" dirty="0"/>
              <a:t>and </a:t>
            </a:r>
            <a:r>
              <a:rPr lang="en-US" i="1" dirty="0"/>
              <a:t>b</a:t>
            </a:r>
          </a:p>
          <a:p>
            <a:pPr lvl="1"/>
            <a:r>
              <a:rPr lang="en-US" dirty="0"/>
              <a:t>Store carbohydrates as starch</a:t>
            </a:r>
          </a:p>
          <a:p>
            <a:pPr lvl="1"/>
            <a:r>
              <a:rPr lang="en-US" dirty="0"/>
              <a:t>Cells contain chloroplasts and cell walls contain cellulose </a:t>
            </a:r>
          </a:p>
        </p:txBody>
      </p:sp>
    </p:spTree>
    <p:extLst>
      <p:ext uri="{BB962C8B-B14F-4D97-AF65-F5344CB8AC3E}">
        <p14:creationId xmlns:p14="http://schemas.microsoft.com/office/powerpoint/2010/main" val="4237907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Streptophytes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1"/>
            <a:ext cx="8229600" cy="2146204"/>
          </a:xfrm>
          <a:prstGeom prst="rect">
            <a:avLst/>
          </a:prstGeom>
        </p:spPr>
        <p:txBody>
          <a:bodyPr>
            <a:noAutofit/>
          </a:bodyPr>
          <a:lstStyle/>
          <a:p>
            <a:pPr marL="0" indent="0">
              <a:buNone/>
            </a:pPr>
            <a:r>
              <a:rPr lang="en-US" sz="1800" dirty="0"/>
              <a:t>Green algae: </a:t>
            </a:r>
          </a:p>
          <a:p>
            <a:r>
              <a:rPr lang="en-US" sz="1800" dirty="0"/>
              <a:t>Divided into chlorophytes and charophytes</a:t>
            </a:r>
          </a:p>
          <a:p>
            <a:pPr lvl="1"/>
            <a:r>
              <a:rPr lang="en-US" sz="1800" b="1" dirty="0"/>
              <a:t>Chlorophyte</a:t>
            </a:r>
            <a:r>
              <a:rPr lang="en-US" sz="1800" dirty="0"/>
              <a:t>: comprises most of the green algae</a:t>
            </a:r>
          </a:p>
          <a:p>
            <a:pPr lvl="2"/>
            <a:r>
              <a:rPr lang="en-US" sz="1800" dirty="0"/>
              <a:t>Include genera </a:t>
            </a:r>
            <a:r>
              <a:rPr lang="en-US" sz="1800" i="1" dirty="0"/>
              <a:t>Chlorella</a:t>
            </a:r>
            <a:r>
              <a:rPr lang="en-US" sz="1800" dirty="0"/>
              <a:t>, </a:t>
            </a:r>
            <a:r>
              <a:rPr lang="en-US" sz="1800" i="1" dirty="0"/>
              <a:t>Chlamydomonas</a:t>
            </a:r>
            <a:r>
              <a:rPr lang="en-US" sz="1800" dirty="0"/>
              <a:t>, </a:t>
            </a:r>
            <a:r>
              <a:rPr lang="en-US" sz="1800" i="1" dirty="0"/>
              <a:t>Ulva</a:t>
            </a:r>
            <a:r>
              <a:rPr lang="en-US" sz="1800" dirty="0"/>
              <a:t>, and </a:t>
            </a:r>
            <a:r>
              <a:rPr lang="en-US" sz="1800" i="1" dirty="0"/>
              <a:t>Volvox</a:t>
            </a:r>
            <a:endParaRPr lang="en-US" sz="1800" dirty="0"/>
          </a:p>
          <a:p>
            <a:pPr lvl="1"/>
            <a:r>
              <a:rPr lang="en-US" sz="1800" b="1" dirty="0"/>
              <a:t>Charophyte</a:t>
            </a:r>
            <a:r>
              <a:rPr lang="en-US" sz="1800" dirty="0"/>
              <a:t>: other term for green algae; considered the closest relative of land plants </a:t>
            </a:r>
          </a:p>
          <a:p>
            <a:pPr lvl="2"/>
            <a:r>
              <a:rPr lang="en-US" sz="1800" dirty="0"/>
              <a:t>Include desmids and genera </a:t>
            </a:r>
            <a:r>
              <a:rPr lang="en-US" sz="1800" i="1" dirty="0"/>
              <a:t>Spirogyra</a:t>
            </a:r>
            <a:r>
              <a:rPr lang="en-US" sz="1800" dirty="0"/>
              <a:t>, </a:t>
            </a:r>
            <a:r>
              <a:rPr lang="en-US" sz="1800" i="1" dirty="0"/>
              <a:t>Coleochaete</a:t>
            </a:r>
            <a:r>
              <a:rPr lang="en-US" sz="1800" dirty="0"/>
              <a:t>, and </a:t>
            </a:r>
            <a:r>
              <a:rPr lang="en-US" sz="1800" i="1" dirty="0"/>
              <a:t>Chara</a:t>
            </a:r>
          </a:p>
        </p:txBody>
      </p:sp>
      <p:pic>
        <p:nvPicPr>
          <p:cNvPr id="2" name="Content Placeholder 6" descr="Five images of different chlorophytes">
            <a:extLst>
              <a:ext uri="{FF2B5EF4-FFF2-40B4-BE49-F238E27FC236}">
                <a16:creationId xmlns:a16="http://schemas.microsoft.com/office/drawing/2014/main" id="{D9A67439-5C39-7942-3811-241358CDBAB3}"/>
              </a:ext>
            </a:extLst>
          </p:cNvPr>
          <p:cNvPicPr>
            <a:picLocks noChangeAspect="1"/>
          </p:cNvPicPr>
          <p:nvPr/>
        </p:nvPicPr>
        <p:blipFill>
          <a:blip r:embed="rId2"/>
          <a:srcRect t="7001" b="58000"/>
          <a:stretch/>
        </p:blipFill>
        <p:spPr>
          <a:xfrm>
            <a:off x="457200" y="3580259"/>
            <a:ext cx="8229600" cy="1600200"/>
          </a:xfrm>
          <a:prstGeom prst="rect">
            <a:avLst/>
          </a:prstGeom>
        </p:spPr>
      </p:pic>
      <p:sp>
        <p:nvSpPr>
          <p:cNvPr id="4" name="Caption 1">
            <a:extLst>
              <a:ext uri="{FF2B5EF4-FFF2-40B4-BE49-F238E27FC236}">
                <a16:creationId xmlns:a16="http://schemas.microsoft.com/office/drawing/2014/main" id="{473972C7-A551-9C9C-0C3C-B5F6C1FE975A}"/>
              </a:ext>
              <a:ext uri="{C183D7F6-B498-43B3-948B-1728B52AA6E4}">
                <adec:decorative xmlns:adec="http://schemas.microsoft.com/office/drawing/2017/decorative" val="0"/>
              </a:ext>
            </a:extLst>
          </p:cNvPr>
          <p:cNvSpPr txBox="1"/>
          <p:nvPr/>
        </p:nvSpPr>
        <p:spPr>
          <a:xfrm>
            <a:off x="152399" y="5100785"/>
            <a:ext cx="8839200" cy="954107"/>
          </a:xfrm>
          <a:prstGeom prst="rect">
            <a:avLst/>
          </a:prstGeom>
          <a:noFill/>
        </p:spPr>
        <p:txBody>
          <a:bodyPr wrap="square" rtlCol="0">
            <a:spAutoFit/>
          </a:bodyPr>
          <a:lstStyle/>
          <a:p>
            <a:pPr algn="ctr"/>
            <a:r>
              <a:rPr lang="en-US" sz="1400" b="1" dirty="0"/>
              <a:t>25.1 Figure 2: </a:t>
            </a:r>
            <a:r>
              <a:rPr lang="en-US" sz="1400" dirty="0"/>
              <a:t>Chlorophyta include (a) </a:t>
            </a:r>
            <a:r>
              <a:rPr lang="en-US" sz="1400" i="1" dirty="0"/>
              <a:t>Chlamydomonas</a:t>
            </a:r>
            <a:r>
              <a:rPr lang="en-US" sz="1400" dirty="0"/>
              <a:t>, (b) </a:t>
            </a:r>
            <a:r>
              <a:rPr lang="en-US" sz="1400" i="1" dirty="0"/>
              <a:t>Ulva</a:t>
            </a:r>
            <a:r>
              <a:rPr lang="en-US" sz="1400" dirty="0"/>
              <a:t>, and (c) </a:t>
            </a:r>
            <a:r>
              <a:rPr lang="en-US" sz="1400" i="1" dirty="0"/>
              <a:t>Volvox</a:t>
            </a:r>
            <a:r>
              <a:rPr lang="en-US" sz="1400" dirty="0"/>
              <a:t>. Charophyta include (d) </a:t>
            </a:r>
            <a:r>
              <a:rPr lang="en-US" sz="1400" i="1" dirty="0"/>
              <a:t>Spirogyra</a:t>
            </a:r>
            <a:r>
              <a:rPr lang="en-US" sz="1400" dirty="0"/>
              <a:t> and (e) desmids. Desmids and </a:t>
            </a:r>
            <a:r>
              <a:rPr lang="en-US" sz="1400" i="1" dirty="0"/>
              <a:t>Chlamydomonas</a:t>
            </a:r>
            <a:r>
              <a:rPr lang="en-US" sz="1400" dirty="0"/>
              <a:t> are single-celled organisms, </a:t>
            </a:r>
            <a:r>
              <a:rPr lang="en-US" sz="1400" i="1" dirty="0"/>
              <a:t>Spirogyra</a:t>
            </a:r>
            <a:r>
              <a:rPr lang="en-US" sz="1400" dirty="0"/>
              <a:t> forms chains of cells, </a:t>
            </a:r>
            <a:r>
              <a:rPr lang="en-US" sz="1400" i="1" dirty="0"/>
              <a:t>Volvox</a:t>
            </a:r>
            <a:r>
              <a:rPr lang="en-US" sz="1400" dirty="0"/>
              <a:t> forms spherical colonies, and </a:t>
            </a:r>
            <a:r>
              <a:rPr lang="en-US" sz="1400" i="1" dirty="0"/>
              <a:t>Ulva</a:t>
            </a:r>
            <a:r>
              <a:rPr lang="en-US" sz="1400" dirty="0"/>
              <a:t> forms multicellular structures resembling leaves although the cells are not differentiated as they are in higher plants.</a:t>
            </a:r>
          </a:p>
        </p:txBody>
      </p:sp>
      <p:sp>
        <p:nvSpPr>
          <p:cNvPr id="5" name="Photo Credit 1">
            <a:extLst>
              <a:ext uri="{FF2B5EF4-FFF2-40B4-BE49-F238E27FC236}">
                <a16:creationId xmlns:a16="http://schemas.microsoft.com/office/drawing/2014/main" id="{57A17F59-6492-C5F8-6234-2BD20C9F71C8}"/>
              </a:ext>
            </a:extLst>
          </p:cNvPr>
          <p:cNvSpPr txBox="1"/>
          <p:nvPr/>
        </p:nvSpPr>
        <p:spPr>
          <a:xfrm>
            <a:off x="2285999" y="6017669"/>
            <a:ext cx="4572000" cy="707886"/>
          </a:xfrm>
          <a:prstGeom prst="rect">
            <a:avLst/>
          </a:prstGeom>
          <a:noFill/>
        </p:spPr>
        <p:txBody>
          <a:bodyPr wrap="square">
            <a:spAutoFit/>
          </a:bodyPr>
          <a:lstStyle/>
          <a:p>
            <a:pPr algn="ctr"/>
            <a:r>
              <a:rPr lang="en-US" sz="800" dirty="0"/>
              <a:t>Dartmouth Electron Microscope Facility on Wikimedia Commons. "</a:t>
            </a:r>
            <a:r>
              <a:rPr lang="en-US" sz="800" i="1" dirty="0"/>
              <a:t>Chlamydomonas</a:t>
            </a:r>
            <a:r>
              <a:rPr lang="en-US" sz="800" dirty="0"/>
              <a:t>."</a:t>
            </a:r>
          </a:p>
          <a:p>
            <a:pPr algn="ctr"/>
            <a:r>
              <a:rPr lang="en-US" sz="800" dirty="0"/>
              <a:t>Tigerente on Wikimedia Commons. "</a:t>
            </a:r>
            <a:r>
              <a:rPr lang="en-US" sz="800" i="1" dirty="0"/>
              <a:t>Ulva lactuca</a:t>
            </a:r>
            <a:r>
              <a:rPr lang="en-US" sz="800" dirty="0"/>
              <a:t>."</a:t>
            </a:r>
          </a:p>
          <a:p>
            <a:pPr algn="ctr"/>
            <a:r>
              <a:rPr lang="en-US" sz="800" dirty="0"/>
              <a:t>craigpemberton on Wikimedia Commons. "</a:t>
            </a:r>
            <a:r>
              <a:rPr lang="en-US" sz="800" i="1" dirty="0"/>
              <a:t>Volvox</a:t>
            </a:r>
            <a:r>
              <a:rPr lang="en-US" sz="800" dirty="0"/>
              <a:t> sp."</a:t>
            </a:r>
          </a:p>
          <a:p>
            <a:pPr algn="ctr"/>
            <a:r>
              <a:rPr lang="en-US" sz="800" dirty="0"/>
              <a:t>Keisotyo on Wikimedia Commons. "</a:t>
            </a:r>
            <a:r>
              <a:rPr lang="en-US" sz="800" i="1" dirty="0"/>
              <a:t>Spirogyra</a:t>
            </a:r>
            <a:r>
              <a:rPr lang="en-US" sz="800" dirty="0"/>
              <a:t> sp."</a:t>
            </a:r>
          </a:p>
          <a:p>
            <a:pPr algn="ctr"/>
            <a:r>
              <a:rPr lang="en-US" sz="800" dirty="0"/>
              <a:t>derekkeats on Wikimedia Commons. "</a:t>
            </a:r>
            <a:r>
              <a:rPr lang="en-US" sz="800" i="1" dirty="0"/>
              <a:t>Clostarium</a:t>
            </a:r>
            <a:r>
              <a:rPr lang="en-US" sz="800" dirty="0"/>
              <a:t>."</a:t>
            </a:r>
          </a:p>
        </p:txBody>
      </p:sp>
    </p:spTree>
    <p:extLst>
      <p:ext uri="{BB962C8B-B14F-4D97-AF65-F5344CB8AC3E}">
        <p14:creationId xmlns:p14="http://schemas.microsoft.com/office/powerpoint/2010/main" val="1231640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Streptophytes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pPr>
            <a:r>
              <a:rPr lang="en-US" dirty="0"/>
              <a:t>Green algae: </a:t>
            </a:r>
          </a:p>
          <a:p>
            <a:r>
              <a:rPr lang="en-US" dirty="0"/>
              <a:t>Some are single celled (e.g., </a:t>
            </a:r>
            <a:r>
              <a:rPr lang="en-US" i="1" dirty="0"/>
              <a:t>Chlamydomonas</a:t>
            </a:r>
            <a:r>
              <a:rPr lang="en-US" dirty="0"/>
              <a:t> and desmids); adds to ambiguity of green algae classification because plants are multicellular</a:t>
            </a:r>
          </a:p>
          <a:p>
            <a:r>
              <a:rPr lang="en-US" dirty="0"/>
              <a:t>Some form colonies (e.g., </a:t>
            </a:r>
            <a:r>
              <a:rPr lang="en-US" i="1" dirty="0"/>
              <a:t>Volvox</a:t>
            </a:r>
            <a:r>
              <a:rPr lang="en-US" dirty="0"/>
              <a:t>)</a:t>
            </a:r>
          </a:p>
          <a:p>
            <a:r>
              <a:rPr lang="en-US" dirty="0"/>
              <a:t>Some are multicellular (e.g., </a:t>
            </a:r>
            <a:r>
              <a:rPr lang="en-US" i="1" dirty="0"/>
              <a:t>Ulva</a:t>
            </a:r>
            <a:r>
              <a:rPr lang="en-US" dirty="0"/>
              <a:t>)</a:t>
            </a:r>
          </a:p>
          <a:p>
            <a:r>
              <a:rPr lang="en-US" dirty="0"/>
              <a:t>Some have long filament of colonial cells (i.e., </a:t>
            </a:r>
            <a:r>
              <a:rPr lang="en-US" i="1" dirty="0"/>
              <a:t>Spirogyra</a:t>
            </a:r>
            <a:r>
              <a:rPr lang="en-US" dirty="0"/>
              <a:t>)</a:t>
            </a:r>
          </a:p>
          <a:p>
            <a:pPr lvl="1"/>
            <a:r>
              <a:rPr lang="en-US" dirty="0"/>
              <a:t>Most live in fresh water, brackish water, seawater, or snow patches</a:t>
            </a:r>
          </a:p>
          <a:p>
            <a:r>
              <a:rPr lang="en-US" dirty="0"/>
              <a:t>Few can survive on soil if moist</a:t>
            </a:r>
          </a:p>
        </p:txBody>
      </p:sp>
    </p:spTree>
    <p:extLst>
      <p:ext uri="{BB962C8B-B14F-4D97-AF65-F5344CB8AC3E}">
        <p14:creationId xmlns:p14="http://schemas.microsoft.com/office/powerpoint/2010/main" val="1992682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Streptophytes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62500" lnSpcReduction="20000"/>
          </a:bodyPr>
          <a:lstStyle/>
          <a:p>
            <a:r>
              <a:rPr lang="en-US" dirty="0"/>
              <a:t>Land plants in sister group of charophytes</a:t>
            </a:r>
          </a:p>
          <a:p>
            <a:r>
              <a:rPr lang="en-US" dirty="0"/>
              <a:t>Cells in charophytes and land plants divide along phragmoplasts</a:t>
            </a:r>
          </a:p>
          <a:p>
            <a:pPr lvl="1"/>
            <a:r>
              <a:rPr lang="en-US" b="1" dirty="0"/>
              <a:t>Phragmoplast</a:t>
            </a:r>
            <a:r>
              <a:rPr lang="en-US" dirty="0"/>
              <a:t>: plant cell specific structure in which microtubules parallel to the spindle act as a scaffold for cell plate assembly and cell wall separation for the formation of the daughter cells</a:t>
            </a:r>
          </a:p>
          <a:p>
            <a:r>
              <a:rPr lang="en-US" dirty="0"/>
              <a:t>In charophytes, cell plate is organized by phycoplast</a:t>
            </a:r>
          </a:p>
          <a:p>
            <a:pPr lvl="1"/>
            <a:r>
              <a:rPr lang="en-US" b="1" dirty="0"/>
              <a:t>Phycoplast</a:t>
            </a:r>
            <a:r>
              <a:rPr lang="en-US" dirty="0"/>
              <a:t>: plant cell specific structure in which microtubules are perpendicular to the spindle</a:t>
            </a:r>
          </a:p>
          <a:p>
            <a:r>
              <a:rPr lang="en-US" dirty="0"/>
              <a:t>Only charophytes and land plants have plasmodesmata</a:t>
            </a:r>
          </a:p>
          <a:p>
            <a:pPr lvl="1"/>
            <a:r>
              <a:rPr lang="en-US" b="1" dirty="0"/>
              <a:t>Plasmodesma</a:t>
            </a:r>
            <a:r>
              <a:rPr lang="en-US" dirty="0"/>
              <a:t>: (plural, </a:t>
            </a:r>
            <a:r>
              <a:rPr lang="en-US" i="1" dirty="0"/>
              <a:t>plasmodesmata</a:t>
            </a:r>
            <a:r>
              <a:rPr lang="en-US" dirty="0"/>
              <a:t>) channel that passes between adjacent plant cells' cell walls, connects their cytoplasm, and allows transporting of materials from cell to cell </a:t>
            </a:r>
          </a:p>
          <a:p>
            <a:pPr lvl="1"/>
            <a:r>
              <a:rPr lang="en-US" dirty="0"/>
              <a:t>In chlorophytes, intercellular connections not present in mature multicellular forms </a:t>
            </a:r>
          </a:p>
          <a:p>
            <a:r>
              <a:rPr lang="en-US" dirty="0"/>
              <a:t>Charophytes and land plants show apical growth (growth from tips of plant rather than throughout plant body)</a:t>
            </a:r>
          </a:p>
          <a:p>
            <a:r>
              <a:rPr lang="en-US" dirty="0"/>
              <a:t>Charophytes and land plants now part of new monophyletic group called Streptophyta</a:t>
            </a:r>
            <a:endParaRPr lang="en-US" dirty="0">
              <a:solidFill>
                <a:srgbClr val="0000FF"/>
              </a:solidFill>
            </a:endParaRPr>
          </a:p>
        </p:txBody>
      </p:sp>
    </p:spTree>
    <p:extLst>
      <p:ext uri="{BB962C8B-B14F-4D97-AF65-F5344CB8AC3E}">
        <p14:creationId xmlns:p14="http://schemas.microsoft.com/office/powerpoint/2010/main" val="2283328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25.1 Figure 3</a:t>
            </a:r>
            <a:endParaRPr lang="en-US" sz="3200" dirty="0">
              <a:solidFill>
                <a:schemeClr val="accent1"/>
              </a:solidFill>
            </a:endParaRPr>
          </a:p>
        </p:txBody>
      </p:sp>
      <p:sp>
        <p:nvSpPr>
          <p:cNvPr id="7" name="Photo Credit 1">
            <a:extLst>
              <a:ext uri="{FF2B5EF4-FFF2-40B4-BE49-F238E27FC236}">
                <a16:creationId xmlns:a16="http://schemas.microsoft.com/office/drawing/2014/main" id="{B0714C30-2D83-93D4-5DBE-47254AADFABE}"/>
              </a:ext>
            </a:extLst>
          </p:cNvPr>
          <p:cNvSpPr txBox="1"/>
          <p:nvPr/>
        </p:nvSpPr>
        <p:spPr>
          <a:xfrm>
            <a:off x="2286000" y="5591443"/>
            <a:ext cx="4572000" cy="338554"/>
          </a:xfrm>
          <a:prstGeom prst="rect">
            <a:avLst/>
          </a:prstGeom>
          <a:noFill/>
        </p:spPr>
        <p:txBody>
          <a:bodyPr wrap="square">
            <a:spAutoFit/>
          </a:bodyPr>
          <a:lstStyle/>
          <a:p>
            <a:pPr algn="ctr"/>
            <a:r>
              <a:rPr lang="en-US" sz="800" dirty="0"/>
              <a:t>Tameeria on Wikimedia Commons. "Phragmoplast."</a:t>
            </a:r>
          </a:p>
          <a:p>
            <a:pPr algn="ctr"/>
            <a:r>
              <a:rPr lang="en-US" sz="800" dirty="0"/>
              <a:t>Tameeria on Wikimedia Commons. "Phycoplast."</a:t>
            </a:r>
          </a:p>
        </p:txBody>
      </p:sp>
      <p:pic>
        <p:nvPicPr>
          <p:cNvPr id="2" name="Content Placeholder 5" descr="Images of charophytes dividing. Image (a) depicts charophytes dividing along phragmoplast. The phragmoplast and cell plate form during cytokinesis of cell division. The phragmoplast grows toward the outside of the cell leaving behind the cell plate. After cytokinesis, the cell plate will become the new cell wall. Image (b) shows the formation of new cells via phycoplast. In plants, a new cell wall forms between dividing cells during cytokinesis.">
            <a:extLst>
              <a:ext uri="{FF2B5EF4-FFF2-40B4-BE49-F238E27FC236}">
                <a16:creationId xmlns:a16="http://schemas.microsoft.com/office/drawing/2014/main" id="{687B2982-493A-C7D1-1820-88D5D4AE31D3}"/>
              </a:ext>
            </a:extLst>
          </p:cNvPr>
          <p:cNvPicPr>
            <a:picLocks noGrp="1" noChangeAspect="1"/>
          </p:cNvPicPr>
          <p:nvPr>
            <p:ph idx="1"/>
          </p:nvPr>
        </p:nvPicPr>
        <p:blipFill>
          <a:blip r:embed="rId3"/>
          <a:srcRect l="926" t="4667" b="12001"/>
          <a:stretch/>
        </p:blipFill>
        <p:spPr>
          <a:xfrm>
            <a:off x="87630" y="1219200"/>
            <a:ext cx="8968740" cy="4191000"/>
          </a:xfrm>
        </p:spPr>
      </p:pic>
    </p:spTree>
    <p:extLst>
      <p:ext uri="{BB962C8B-B14F-4D97-AF65-F5344CB8AC3E}">
        <p14:creationId xmlns:p14="http://schemas.microsoft.com/office/powerpoint/2010/main" val="2852183515"/>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2350</TotalTime>
  <Words>3956</Words>
  <Application>Microsoft Office PowerPoint</Application>
  <PresentationFormat>On-screen Show (4:3)</PresentationFormat>
  <Paragraphs>403</Paragraphs>
  <Slides>49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Aptos</vt:lpstr>
      <vt:lpstr>Arial</vt:lpstr>
      <vt:lpstr>Courier New</vt:lpstr>
      <vt:lpstr>Calibri</vt:lpstr>
      <vt:lpstr>Century Gothic</vt:lpstr>
      <vt:lpstr>Office Theme</vt:lpstr>
      <vt:lpstr>Lesson 25.1</vt:lpstr>
      <vt:lpstr>Objectives</vt:lpstr>
      <vt:lpstr>Seedless Plants1</vt:lpstr>
      <vt:lpstr>Seedless Plants2</vt:lpstr>
      <vt:lpstr>Streptophytes1</vt:lpstr>
      <vt:lpstr>Streptophytes2</vt:lpstr>
      <vt:lpstr>Streptophytes3</vt:lpstr>
      <vt:lpstr>Streptophytes4</vt:lpstr>
      <vt:lpstr>25.1 Figure 3</vt:lpstr>
      <vt:lpstr>Reproduction of Green Algae</vt:lpstr>
      <vt:lpstr>Charophytes1</vt:lpstr>
      <vt:lpstr>Charophytes2</vt:lpstr>
      <vt:lpstr>Charophytes3</vt:lpstr>
      <vt:lpstr>Charophytes4</vt:lpstr>
      <vt:lpstr>Early Plant Life</vt:lpstr>
      <vt:lpstr>Group Activity</vt:lpstr>
      <vt:lpstr>Evolution Connection1</vt:lpstr>
      <vt:lpstr>Evolution Connection2</vt:lpstr>
      <vt:lpstr>25.1 Figure 5</vt:lpstr>
      <vt:lpstr>Plant Adaptations to Life on Land1</vt:lpstr>
      <vt:lpstr>Plant Adaptations to Life on Land2</vt:lpstr>
      <vt:lpstr>Plant Adaptations to Life on Land3</vt:lpstr>
      <vt:lpstr>Plant Adaptations to Life on Land4</vt:lpstr>
      <vt:lpstr>Alternation of Generations1</vt:lpstr>
      <vt:lpstr>Alternation of Generations2</vt:lpstr>
      <vt:lpstr>Alternation of Generations3</vt:lpstr>
      <vt:lpstr>25.1 Figure 7</vt:lpstr>
      <vt:lpstr>Sporangia in Seedless Plants1</vt:lpstr>
      <vt:lpstr>Sporangia in Seedless Plants2</vt:lpstr>
      <vt:lpstr>Sporangia in Seedless Plants3</vt:lpstr>
      <vt:lpstr>Sporangia in Seedless Plants4</vt:lpstr>
      <vt:lpstr>Gametangia in Seedless Plants</vt:lpstr>
      <vt:lpstr>Table 1: Main Differences between Gametophytes and Sporophytes</vt:lpstr>
      <vt:lpstr>Apical Meristems</vt:lpstr>
      <vt:lpstr>Additional Land Plant Adaptations1</vt:lpstr>
      <vt:lpstr>Additional Land Plant Adaptations2</vt:lpstr>
      <vt:lpstr>Additional Land Plant Adaptations3</vt:lpstr>
      <vt:lpstr>Additional Land Plant Adaptations4</vt:lpstr>
      <vt:lpstr>Science and You1</vt:lpstr>
      <vt:lpstr>Science and You2</vt:lpstr>
      <vt:lpstr>Evolution of Land Plants1</vt:lpstr>
      <vt:lpstr>Evolution of Land Plants2</vt:lpstr>
      <vt:lpstr>Evolution of Land Plants3</vt:lpstr>
      <vt:lpstr>The Major Divisions of Land Plants1</vt:lpstr>
      <vt:lpstr>The Major Divisions of Land Plants2</vt:lpstr>
      <vt:lpstr>25.1 Figure 13</vt:lpstr>
      <vt:lpstr>Summary1</vt:lpstr>
      <vt:lpstr>Summary2</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Annaleise Radchenko</cp:lastModifiedBy>
  <cp:revision>180</cp:revision>
  <dcterms:created xsi:type="dcterms:W3CDTF">2013-04-26T14:43:13Z</dcterms:created>
  <dcterms:modified xsi:type="dcterms:W3CDTF">2024-10-16T20:58:26Z</dcterms:modified>
</cp:coreProperties>
</file>