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0"/>
  </p:notesMasterIdLst>
  <p:handoutMasterIdLst>
    <p:handoutMasterId r:id="rId31"/>
  </p:handoutMasterIdLst>
  <p:sldIdLst>
    <p:sldId id="272" r:id="rId2"/>
    <p:sldId id="264" r:id="rId3"/>
    <p:sldId id="265" r:id="rId4"/>
    <p:sldId id="291" r:id="rId5"/>
    <p:sldId id="284" r:id="rId6"/>
    <p:sldId id="290" r:id="rId7"/>
    <p:sldId id="292" r:id="rId8"/>
    <p:sldId id="293" r:id="rId9"/>
    <p:sldId id="285" r:id="rId10"/>
    <p:sldId id="277" r:id="rId11"/>
    <p:sldId id="294" r:id="rId12"/>
    <p:sldId id="278" r:id="rId13"/>
    <p:sldId id="286" r:id="rId14"/>
    <p:sldId id="295" r:id="rId15"/>
    <p:sldId id="268" r:id="rId16"/>
    <p:sldId id="287" r:id="rId17"/>
    <p:sldId id="300" r:id="rId18"/>
    <p:sldId id="279" r:id="rId19"/>
    <p:sldId id="296" r:id="rId20"/>
    <p:sldId id="271" r:id="rId21"/>
    <p:sldId id="288" r:id="rId22"/>
    <p:sldId id="289" r:id="rId23"/>
    <p:sldId id="297" r:id="rId24"/>
    <p:sldId id="298" r:id="rId25"/>
    <p:sldId id="282" r:id="rId26"/>
    <p:sldId id="275" r:id="rId27"/>
    <p:sldId id="280" r:id="rId28"/>
    <p:sldId id="301" r:id="rId29"/>
  </p:sldIdLst>
  <p:sldSz cx="9144000" cy="6858000" type="screen4x3"/>
  <p:notesSz cx="6858000" cy="9144000"/>
  <p:embeddedFontLst>
    <p:embeddedFont>
      <p:font typeface="Century Gothic" panose="020B0502020202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2DD3D-52E4-4682-8AA2-4A974FD8D80C}" v="25" dt="2024-06-18T16:52:51.986"/>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6" autoAdjust="0"/>
    <p:restoredTop sz="86410" autoAdjust="0"/>
  </p:normalViewPr>
  <p:slideViewPr>
    <p:cSldViewPr>
      <p:cViewPr varScale="1">
        <p:scale>
          <a:sx n="95" d="100"/>
          <a:sy n="95" d="100"/>
        </p:scale>
        <p:origin x="1572" y="96"/>
      </p:cViewPr>
      <p:guideLst>
        <p:guide orient="horz" pos="2160"/>
        <p:guide pos="2880"/>
      </p:guideLst>
    </p:cSldViewPr>
  </p:slideViewPr>
  <p:outlineViewPr>
    <p:cViewPr>
      <p:scale>
        <a:sx n="33" d="100"/>
        <a:sy n="33" d="100"/>
      </p:scale>
      <p:origin x="0" y="-2188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4662DD3D-52E4-4682-8AA2-4A974FD8D80C}"/>
    <pc:docChg chg="undo custSel addSld delSld modSld sldOrd">
      <pc:chgData name="Caitlin Coleman" userId="96f87ca1-0e64-4ae8-8d77-98757b85df0b" providerId="ADAL" clId="{4662DD3D-52E4-4682-8AA2-4A974FD8D80C}" dt="2024-06-18T16:41:04.700" v="12009" actId="6549"/>
      <pc:docMkLst>
        <pc:docMk/>
      </pc:docMkLst>
      <pc:sldChg chg="modSp mod">
        <pc:chgData name="Caitlin Coleman" userId="96f87ca1-0e64-4ae8-8d77-98757b85df0b" providerId="ADAL" clId="{4662DD3D-52E4-4682-8AA2-4A974FD8D80C}" dt="2024-06-18T11:20:51.352" v="31" actId="6549"/>
        <pc:sldMkLst>
          <pc:docMk/>
          <pc:sldMk cId="0" sldId="265"/>
        </pc:sldMkLst>
        <pc:spChg chg="mod">
          <ac:chgData name="Caitlin Coleman" userId="96f87ca1-0e64-4ae8-8d77-98757b85df0b" providerId="ADAL" clId="{4662DD3D-52E4-4682-8AA2-4A974FD8D80C}" dt="2024-06-18T11:20:44.988" v="28" actId="404"/>
          <ac:spMkLst>
            <pc:docMk/>
            <pc:sldMk cId="0" sldId="265"/>
            <ac:spMk id="11266" creationId="{00000000-0000-0000-0000-000000000000}"/>
          </ac:spMkLst>
        </pc:spChg>
        <pc:spChg chg="mod">
          <ac:chgData name="Caitlin Coleman" userId="96f87ca1-0e64-4ae8-8d77-98757b85df0b" providerId="ADAL" clId="{4662DD3D-52E4-4682-8AA2-4A974FD8D80C}" dt="2024-06-18T11:20:51.352" v="31" actId="6549"/>
          <ac:spMkLst>
            <pc:docMk/>
            <pc:sldMk cId="0" sldId="265"/>
            <ac:spMk id="11267" creationId="{00000000-0000-0000-0000-000000000000}"/>
          </ac:spMkLst>
        </pc:spChg>
      </pc:sldChg>
      <pc:sldChg chg="modSp mod">
        <pc:chgData name="Caitlin Coleman" userId="96f87ca1-0e64-4ae8-8d77-98757b85df0b" providerId="ADAL" clId="{4662DD3D-52E4-4682-8AA2-4A974FD8D80C}" dt="2024-06-18T14:13:47.497" v="4747" actId="14100"/>
        <pc:sldMkLst>
          <pc:docMk/>
          <pc:sldMk cId="2069639696" sldId="268"/>
        </pc:sldMkLst>
        <pc:spChg chg="mod">
          <ac:chgData name="Caitlin Coleman" userId="96f87ca1-0e64-4ae8-8d77-98757b85df0b" providerId="ADAL" clId="{4662DD3D-52E4-4682-8AA2-4A974FD8D80C}" dt="2024-06-18T14:13:47.497" v="4747" actId="14100"/>
          <ac:spMkLst>
            <pc:docMk/>
            <pc:sldMk cId="2069639696" sldId="268"/>
            <ac:spMk id="3" creationId="{F2508272-FE29-99EF-9D2C-7651D849C2FB}"/>
          </ac:spMkLst>
        </pc:spChg>
      </pc:sldChg>
      <pc:sldChg chg="modSp mod">
        <pc:chgData name="Caitlin Coleman" userId="96f87ca1-0e64-4ae8-8d77-98757b85df0b" providerId="ADAL" clId="{4662DD3D-52E4-4682-8AA2-4A974FD8D80C}" dt="2024-06-18T16:00:54.978" v="11642" actId="33553"/>
        <pc:sldMkLst>
          <pc:docMk/>
          <pc:sldMk cId="3886239831" sldId="272"/>
        </pc:sldMkLst>
        <pc:spChg chg="mod">
          <ac:chgData name="Caitlin Coleman" userId="96f87ca1-0e64-4ae8-8d77-98757b85df0b" providerId="ADAL" clId="{4662DD3D-52E4-4682-8AA2-4A974FD8D80C}" dt="2024-06-18T16:00:54.978" v="11642" actId="33553"/>
          <ac:spMkLst>
            <pc:docMk/>
            <pc:sldMk cId="3886239831" sldId="272"/>
            <ac:spMk id="2" creationId="{4E7A1944-20A9-5EFC-CF5D-428D07B9FF1F}"/>
          </ac:spMkLst>
        </pc:spChg>
      </pc:sldChg>
      <pc:sldChg chg="modSp mod">
        <pc:chgData name="Caitlin Coleman" userId="96f87ca1-0e64-4ae8-8d77-98757b85df0b" providerId="ADAL" clId="{4662DD3D-52E4-4682-8AA2-4A974FD8D80C}" dt="2024-06-18T15:24:47.556" v="9609" actId="962"/>
        <pc:sldMkLst>
          <pc:docMk/>
          <pc:sldMk cId="619121343" sldId="275"/>
        </pc:sldMkLst>
        <pc:graphicFrameChg chg="mod">
          <ac:chgData name="Caitlin Coleman" userId="96f87ca1-0e64-4ae8-8d77-98757b85df0b" providerId="ADAL" clId="{4662DD3D-52E4-4682-8AA2-4A974FD8D80C}" dt="2024-06-18T15:24:47.556" v="9609" actId="962"/>
          <ac:graphicFrameMkLst>
            <pc:docMk/>
            <pc:sldMk cId="619121343" sldId="275"/>
            <ac:graphicFrameMk id="4" creationId="{7752BC44-D9D7-973A-D839-65E26F7F18B2}"/>
          </ac:graphicFrameMkLst>
        </pc:graphicFrameChg>
      </pc:sldChg>
      <pc:sldChg chg="delSp modSp mod">
        <pc:chgData name="Caitlin Coleman" userId="96f87ca1-0e64-4ae8-8d77-98757b85df0b" providerId="ADAL" clId="{4662DD3D-52E4-4682-8AA2-4A974FD8D80C}" dt="2024-06-18T13:35:03.723" v="2866" actId="255"/>
        <pc:sldMkLst>
          <pc:docMk/>
          <pc:sldMk cId="3357473056" sldId="277"/>
        </pc:sldMkLst>
        <pc:spChg chg="del">
          <ac:chgData name="Caitlin Coleman" userId="96f87ca1-0e64-4ae8-8d77-98757b85df0b" providerId="ADAL" clId="{4662DD3D-52E4-4682-8AA2-4A974FD8D80C}" dt="2024-06-18T12:09:37.814" v="1783" actId="21"/>
          <ac:spMkLst>
            <pc:docMk/>
            <pc:sldMk cId="3357473056" sldId="277"/>
            <ac:spMk id="4" creationId="{B1171112-DA5A-25CE-977F-C9D02B8BE152}"/>
          </ac:spMkLst>
        </pc:spChg>
        <pc:spChg chg="del">
          <ac:chgData name="Caitlin Coleman" userId="96f87ca1-0e64-4ae8-8d77-98757b85df0b" providerId="ADAL" clId="{4662DD3D-52E4-4682-8AA2-4A974FD8D80C}" dt="2024-06-18T12:09:37.814" v="1783" actId="21"/>
          <ac:spMkLst>
            <pc:docMk/>
            <pc:sldMk cId="3357473056" sldId="277"/>
            <ac:spMk id="5" creationId="{F3F0E43A-4DD2-DA09-9841-8474608046BE}"/>
          </ac:spMkLst>
        </pc:spChg>
        <pc:spChg chg="mod">
          <ac:chgData name="Caitlin Coleman" userId="96f87ca1-0e64-4ae8-8d77-98757b85df0b" providerId="ADAL" clId="{4662DD3D-52E4-4682-8AA2-4A974FD8D80C}" dt="2024-06-18T12:12:46.910" v="1839" actId="404"/>
          <ac:spMkLst>
            <pc:docMk/>
            <pc:sldMk cId="3357473056" sldId="277"/>
            <ac:spMk id="11266" creationId="{00000000-0000-0000-0000-000000000000}"/>
          </ac:spMkLst>
        </pc:spChg>
        <pc:spChg chg="mod">
          <ac:chgData name="Caitlin Coleman" userId="96f87ca1-0e64-4ae8-8d77-98757b85df0b" providerId="ADAL" clId="{4662DD3D-52E4-4682-8AA2-4A974FD8D80C}" dt="2024-06-18T13:35:03.723" v="2866" actId="255"/>
          <ac:spMkLst>
            <pc:docMk/>
            <pc:sldMk cId="3357473056" sldId="277"/>
            <ac:spMk id="11267" creationId="{00000000-0000-0000-0000-000000000000}"/>
          </ac:spMkLst>
        </pc:spChg>
        <pc:picChg chg="del">
          <ac:chgData name="Caitlin Coleman" userId="96f87ca1-0e64-4ae8-8d77-98757b85df0b" providerId="ADAL" clId="{4662DD3D-52E4-4682-8AA2-4A974FD8D80C}" dt="2024-06-18T12:09:37.814" v="1783" actId="21"/>
          <ac:picMkLst>
            <pc:docMk/>
            <pc:sldMk cId="3357473056" sldId="277"/>
            <ac:picMk id="3" creationId="{CE8DDC97-3CA8-1C67-AFC5-0F7F22766B49}"/>
          </ac:picMkLst>
        </pc:picChg>
      </pc:sldChg>
      <pc:sldChg chg="modSp mod">
        <pc:chgData name="Caitlin Coleman" userId="96f87ca1-0e64-4ae8-8d77-98757b85df0b" providerId="ADAL" clId="{4662DD3D-52E4-4682-8AA2-4A974FD8D80C}" dt="2024-06-18T16:06:26.456" v="11734" actId="962"/>
        <pc:sldMkLst>
          <pc:docMk/>
          <pc:sldMk cId="3285756819" sldId="278"/>
        </pc:sldMkLst>
        <pc:spChg chg="mod">
          <ac:chgData name="Caitlin Coleman" userId="96f87ca1-0e64-4ae8-8d77-98757b85df0b" providerId="ADAL" clId="{4662DD3D-52E4-4682-8AA2-4A974FD8D80C}" dt="2024-06-18T13:38:36.611" v="3287" actId="1076"/>
          <ac:spMkLst>
            <pc:docMk/>
            <pc:sldMk cId="3285756819" sldId="278"/>
            <ac:spMk id="7" creationId="{C7044388-D437-478D-12D0-9F158F918403}"/>
          </ac:spMkLst>
        </pc:spChg>
        <pc:picChg chg="mod">
          <ac:chgData name="Caitlin Coleman" userId="96f87ca1-0e64-4ae8-8d77-98757b85df0b" providerId="ADAL" clId="{4662DD3D-52E4-4682-8AA2-4A974FD8D80C}" dt="2024-06-18T16:06:26.456" v="11734" actId="962"/>
          <ac:picMkLst>
            <pc:docMk/>
            <pc:sldMk cId="3285756819" sldId="278"/>
            <ac:picMk id="5" creationId="{06327E34-E972-8F9F-3E3A-4F5F90F75D0B}"/>
          </ac:picMkLst>
        </pc:picChg>
      </pc:sldChg>
      <pc:sldChg chg="modSp mod">
        <pc:chgData name="Caitlin Coleman" userId="96f87ca1-0e64-4ae8-8d77-98757b85df0b" providerId="ADAL" clId="{4662DD3D-52E4-4682-8AA2-4A974FD8D80C}" dt="2024-06-18T16:33:23.427" v="12007" actId="207"/>
        <pc:sldMkLst>
          <pc:docMk/>
          <pc:sldMk cId="382311898" sldId="279"/>
        </pc:sldMkLst>
        <pc:spChg chg="mod ord">
          <ac:chgData name="Caitlin Coleman" userId="96f87ca1-0e64-4ae8-8d77-98757b85df0b" providerId="ADAL" clId="{4662DD3D-52E4-4682-8AA2-4A974FD8D80C}" dt="2024-06-18T15:59:56.203" v="11640"/>
          <ac:spMkLst>
            <pc:docMk/>
            <pc:sldMk cId="382311898" sldId="279"/>
            <ac:spMk id="4" creationId="{85DF7EDB-26F6-77BE-97CB-042522B16468}"/>
          </ac:spMkLst>
        </pc:spChg>
        <pc:spChg chg="mod">
          <ac:chgData name="Caitlin Coleman" userId="96f87ca1-0e64-4ae8-8d77-98757b85df0b" providerId="ADAL" clId="{4662DD3D-52E4-4682-8AA2-4A974FD8D80C}" dt="2024-06-18T14:44:52.337" v="5808" actId="1076"/>
          <ac:spMkLst>
            <pc:docMk/>
            <pc:sldMk cId="382311898" sldId="279"/>
            <ac:spMk id="5" creationId="{2D7CFE94-FAC4-5A43-043C-A2C07DF3A077}"/>
          </ac:spMkLst>
        </pc:spChg>
        <pc:spChg chg="mod">
          <ac:chgData name="Caitlin Coleman" userId="96f87ca1-0e64-4ae8-8d77-98757b85df0b" providerId="ADAL" clId="{4662DD3D-52E4-4682-8AA2-4A974FD8D80C}" dt="2024-06-18T14:42:18.573" v="5500" actId="404"/>
          <ac:spMkLst>
            <pc:docMk/>
            <pc:sldMk cId="382311898" sldId="279"/>
            <ac:spMk id="11266" creationId="{00000000-0000-0000-0000-000000000000}"/>
          </ac:spMkLst>
        </pc:spChg>
        <pc:spChg chg="mod">
          <ac:chgData name="Caitlin Coleman" userId="96f87ca1-0e64-4ae8-8d77-98757b85df0b" providerId="ADAL" clId="{4662DD3D-52E4-4682-8AA2-4A974FD8D80C}" dt="2024-06-18T16:33:23.427" v="12007" actId="207"/>
          <ac:spMkLst>
            <pc:docMk/>
            <pc:sldMk cId="382311898" sldId="279"/>
            <ac:spMk id="11267" creationId="{00000000-0000-0000-0000-000000000000}"/>
          </ac:spMkLst>
        </pc:spChg>
        <pc:picChg chg="mod">
          <ac:chgData name="Caitlin Coleman" userId="96f87ca1-0e64-4ae8-8d77-98757b85df0b" providerId="ADAL" clId="{4662DD3D-52E4-4682-8AA2-4A974FD8D80C}" dt="2024-06-18T14:44:40.928" v="5806" actId="1076"/>
          <ac:picMkLst>
            <pc:docMk/>
            <pc:sldMk cId="382311898" sldId="279"/>
            <ac:picMk id="3" creationId="{145F2976-6959-5F39-471A-7A9C67A9F515}"/>
          </ac:picMkLst>
        </pc:picChg>
      </pc:sldChg>
      <pc:sldChg chg="modSp mod">
        <pc:chgData name="Caitlin Coleman" userId="96f87ca1-0e64-4ae8-8d77-98757b85df0b" providerId="ADAL" clId="{4662DD3D-52E4-4682-8AA2-4A974FD8D80C}" dt="2024-06-18T16:41:04.700" v="12009" actId="6549"/>
        <pc:sldMkLst>
          <pc:docMk/>
          <pc:sldMk cId="435294436" sldId="280"/>
        </pc:sldMkLst>
        <pc:spChg chg="mod">
          <ac:chgData name="Caitlin Coleman" userId="96f87ca1-0e64-4ae8-8d77-98757b85df0b" providerId="ADAL" clId="{4662DD3D-52E4-4682-8AA2-4A974FD8D80C}" dt="2024-06-18T16:41:04.700" v="12009" actId="6549"/>
          <ac:spMkLst>
            <pc:docMk/>
            <pc:sldMk cId="435294436" sldId="280"/>
            <ac:spMk id="11267" creationId="{00000000-0000-0000-0000-000000000000}"/>
          </ac:spMkLst>
        </pc:spChg>
      </pc:sldChg>
      <pc:sldChg chg="modSp mod">
        <pc:chgData name="Caitlin Coleman" userId="96f87ca1-0e64-4ae8-8d77-98757b85df0b" providerId="ADAL" clId="{4662DD3D-52E4-4682-8AA2-4A974FD8D80C}" dt="2024-06-18T15:26:21.273" v="10303" actId="962"/>
        <pc:sldMkLst>
          <pc:docMk/>
          <pc:sldMk cId="2795126872" sldId="281"/>
        </pc:sldMkLst>
        <pc:graphicFrameChg chg="mod">
          <ac:chgData name="Caitlin Coleman" userId="96f87ca1-0e64-4ae8-8d77-98757b85df0b" providerId="ADAL" clId="{4662DD3D-52E4-4682-8AA2-4A974FD8D80C}" dt="2024-06-18T15:26:21.273" v="10303" actId="962"/>
          <ac:graphicFrameMkLst>
            <pc:docMk/>
            <pc:sldMk cId="2795126872" sldId="281"/>
            <ac:graphicFrameMk id="4" creationId="{7752BC44-D9D7-973A-D839-65E26F7F18B2}"/>
          </ac:graphicFrameMkLst>
        </pc:graphicFrameChg>
      </pc:sldChg>
      <pc:sldChg chg="modSp mod">
        <pc:chgData name="Caitlin Coleman" userId="96f87ca1-0e64-4ae8-8d77-98757b85df0b" providerId="ADAL" clId="{4662DD3D-52E4-4682-8AA2-4A974FD8D80C}" dt="2024-06-18T15:20:22.068" v="8619" actId="14100"/>
        <pc:sldMkLst>
          <pc:docMk/>
          <pc:sldMk cId="3227982069" sldId="282"/>
        </pc:sldMkLst>
        <pc:spChg chg="mod">
          <ac:chgData name="Caitlin Coleman" userId="96f87ca1-0e64-4ae8-8d77-98757b85df0b" providerId="ADAL" clId="{4662DD3D-52E4-4682-8AA2-4A974FD8D80C}" dt="2024-06-18T15:20:22.068" v="8619" actId="14100"/>
          <ac:spMkLst>
            <pc:docMk/>
            <pc:sldMk cId="3227982069" sldId="282"/>
            <ac:spMk id="3" creationId="{F2508272-FE29-99EF-9D2C-7651D849C2FB}"/>
          </ac:spMkLst>
        </pc:spChg>
      </pc:sldChg>
      <pc:sldChg chg="addSp delSp del mod">
        <pc:chgData name="Caitlin Coleman" userId="96f87ca1-0e64-4ae8-8d77-98757b85df0b" providerId="ADAL" clId="{4662DD3D-52E4-4682-8AA2-4A974FD8D80C}" dt="2024-06-18T11:31:48.963" v="732" actId="47"/>
        <pc:sldMkLst>
          <pc:docMk/>
          <pc:sldMk cId="188712665" sldId="283"/>
        </pc:sldMkLst>
        <pc:spChg chg="add del">
          <ac:chgData name="Caitlin Coleman" userId="96f87ca1-0e64-4ae8-8d77-98757b85df0b" providerId="ADAL" clId="{4662DD3D-52E4-4682-8AA2-4A974FD8D80C}" dt="2024-06-18T11:31:43.456" v="730" actId="21"/>
          <ac:spMkLst>
            <pc:docMk/>
            <pc:sldMk cId="188712665" sldId="283"/>
            <ac:spMk id="4" creationId="{96E10FFD-CD88-0757-C67C-E49E83350F7F}"/>
          </ac:spMkLst>
        </pc:spChg>
        <pc:spChg chg="add del">
          <ac:chgData name="Caitlin Coleman" userId="96f87ca1-0e64-4ae8-8d77-98757b85df0b" providerId="ADAL" clId="{4662DD3D-52E4-4682-8AA2-4A974FD8D80C}" dt="2024-06-18T11:31:43.456" v="730" actId="21"/>
          <ac:spMkLst>
            <pc:docMk/>
            <pc:sldMk cId="188712665" sldId="283"/>
            <ac:spMk id="5" creationId="{DCB9FCAC-7933-2B0B-B686-1955A76F0D5A}"/>
          </ac:spMkLst>
        </pc:spChg>
        <pc:picChg chg="add del">
          <ac:chgData name="Caitlin Coleman" userId="96f87ca1-0e64-4ae8-8d77-98757b85df0b" providerId="ADAL" clId="{4662DD3D-52E4-4682-8AA2-4A974FD8D80C}" dt="2024-06-18T11:31:43.456" v="730" actId="21"/>
          <ac:picMkLst>
            <pc:docMk/>
            <pc:sldMk cId="188712665" sldId="283"/>
            <ac:picMk id="3" creationId="{EC07D6DE-38EE-F376-A740-78B9DBD16ED3}"/>
          </ac:picMkLst>
        </pc:picChg>
      </pc:sldChg>
      <pc:sldChg chg="modSp mod">
        <pc:chgData name="Caitlin Coleman" userId="96f87ca1-0e64-4ae8-8d77-98757b85df0b" providerId="ADAL" clId="{4662DD3D-52E4-4682-8AA2-4A974FD8D80C}" dt="2024-06-18T16:03:24.566" v="11666" actId="962"/>
        <pc:sldMkLst>
          <pc:docMk/>
          <pc:sldMk cId="2358733303" sldId="284"/>
        </pc:sldMkLst>
        <pc:spChg chg="mod">
          <ac:chgData name="Caitlin Coleman" userId="96f87ca1-0e64-4ae8-8d77-98757b85df0b" providerId="ADAL" clId="{4662DD3D-52E4-4682-8AA2-4A974FD8D80C}" dt="2024-06-18T11:21:18.987" v="42" actId="1076"/>
          <ac:spMkLst>
            <pc:docMk/>
            <pc:sldMk cId="2358733303" sldId="284"/>
            <ac:spMk id="7" creationId="{EDB06A91-21E5-E1CD-2ED2-945EA087717E}"/>
          </ac:spMkLst>
        </pc:spChg>
        <pc:picChg chg="mod">
          <ac:chgData name="Caitlin Coleman" userId="96f87ca1-0e64-4ae8-8d77-98757b85df0b" providerId="ADAL" clId="{4662DD3D-52E4-4682-8AA2-4A974FD8D80C}" dt="2024-06-18T16:03:24.566" v="11666" actId="962"/>
          <ac:picMkLst>
            <pc:docMk/>
            <pc:sldMk cId="2358733303" sldId="284"/>
            <ac:picMk id="5" creationId="{C90182D5-37A8-0B2F-0A4F-9AAB3A6D82D1}"/>
          </ac:picMkLst>
        </pc:picChg>
      </pc:sldChg>
      <pc:sldChg chg="addSp modSp mod">
        <pc:chgData name="Caitlin Coleman" userId="96f87ca1-0e64-4ae8-8d77-98757b85df0b" providerId="ADAL" clId="{4662DD3D-52E4-4682-8AA2-4A974FD8D80C}" dt="2024-06-18T16:25:32.360" v="11931" actId="1076"/>
        <pc:sldMkLst>
          <pc:docMk/>
          <pc:sldMk cId="2924814781" sldId="285"/>
        </pc:sldMkLst>
        <pc:spChg chg="mod ord">
          <ac:chgData name="Caitlin Coleman" userId="96f87ca1-0e64-4ae8-8d77-98757b85df0b" providerId="ADAL" clId="{4662DD3D-52E4-4682-8AA2-4A974FD8D80C}" dt="2024-06-18T16:24:29.512" v="11928" actId="1076"/>
          <ac:spMkLst>
            <pc:docMk/>
            <pc:sldMk cId="2924814781" sldId="285"/>
            <ac:spMk id="4" creationId="{E000161F-6814-8442-EECB-9F2389E1F5C7}"/>
          </ac:spMkLst>
        </pc:spChg>
        <pc:spChg chg="mod">
          <ac:chgData name="Caitlin Coleman" userId="96f87ca1-0e64-4ae8-8d77-98757b85df0b" providerId="ADAL" clId="{4662DD3D-52E4-4682-8AA2-4A974FD8D80C}" dt="2024-06-18T16:25:32.360" v="11931" actId="1076"/>
          <ac:spMkLst>
            <pc:docMk/>
            <pc:sldMk cId="2924814781" sldId="285"/>
            <ac:spMk id="5" creationId="{7015F90D-5AFA-0996-C95A-8B0F37DCDD6C}"/>
          </ac:spMkLst>
        </pc:spChg>
        <pc:spChg chg="add mod ord">
          <ac:chgData name="Caitlin Coleman" userId="96f87ca1-0e64-4ae8-8d77-98757b85df0b" providerId="ADAL" clId="{4662DD3D-52E4-4682-8AA2-4A974FD8D80C}" dt="2024-06-18T15:59:11.728" v="11637"/>
          <ac:spMkLst>
            <pc:docMk/>
            <pc:sldMk cId="2924814781" sldId="285"/>
            <ac:spMk id="6" creationId="{B1171112-DA5A-25CE-977F-C9D02B8BE152}"/>
          </ac:spMkLst>
        </pc:spChg>
        <pc:spChg chg="add mod">
          <ac:chgData name="Caitlin Coleman" userId="96f87ca1-0e64-4ae8-8d77-98757b85df0b" providerId="ADAL" clId="{4662DD3D-52E4-4682-8AA2-4A974FD8D80C}" dt="2024-06-18T16:24:57.873" v="11930" actId="1076"/>
          <ac:spMkLst>
            <pc:docMk/>
            <pc:sldMk cId="2924814781" sldId="285"/>
            <ac:spMk id="7" creationId="{F3F0E43A-4DD2-DA09-9841-8474608046BE}"/>
          </ac:spMkLst>
        </pc:spChg>
        <pc:spChg chg="mod">
          <ac:chgData name="Caitlin Coleman" userId="96f87ca1-0e64-4ae8-8d77-98757b85df0b" providerId="ADAL" clId="{4662DD3D-52E4-4682-8AA2-4A974FD8D80C}" dt="2024-06-18T12:12:36.369" v="1831" actId="404"/>
          <ac:spMkLst>
            <pc:docMk/>
            <pc:sldMk cId="2924814781" sldId="285"/>
            <ac:spMk id="11266" creationId="{00000000-0000-0000-0000-000000000000}"/>
          </ac:spMkLst>
        </pc:spChg>
        <pc:spChg chg="mod">
          <ac:chgData name="Caitlin Coleman" userId="96f87ca1-0e64-4ae8-8d77-98757b85df0b" providerId="ADAL" clId="{4662DD3D-52E4-4682-8AA2-4A974FD8D80C}" dt="2024-06-18T16:10:29.004" v="11909" actId="20577"/>
          <ac:spMkLst>
            <pc:docMk/>
            <pc:sldMk cId="2924814781" sldId="285"/>
            <ac:spMk id="11267" creationId="{00000000-0000-0000-0000-000000000000}"/>
          </ac:spMkLst>
        </pc:spChg>
        <pc:picChg chg="add mod">
          <ac:chgData name="Caitlin Coleman" userId="96f87ca1-0e64-4ae8-8d77-98757b85df0b" providerId="ADAL" clId="{4662DD3D-52E4-4682-8AA2-4A974FD8D80C}" dt="2024-06-18T12:11:51.301" v="1821" actId="14100"/>
          <ac:picMkLst>
            <pc:docMk/>
            <pc:sldMk cId="2924814781" sldId="285"/>
            <ac:picMk id="2" creationId="{CE8DDC97-3CA8-1C67-AFC5-0F7F22766B49}"/>
          </ac:picMkLst>
        </pc:picChg>
        <pc:picChg chg="mod">
          <ac:chgData name="Caitlin Coleman" userId="96f87ca1-0e64-4ae8-8d77-98757b85df0b" providerId="ADAL" clId="{4662DD3D-52E4-4682-8AA2-4A974FD8D80C}" dt="2024-06-18T16:24:14.020" v="11926" actId="1076"/>
          <ac:picMkLst>
            <pc:docMk/>
            <pc:sldMk cId="2924814781" sldId="285"/>
            <ac:picMk id="3" creationId="{E8CAAF22-CA39-8BFF-6874-463FB448C623}"/>
          </ac:picMkLst>
        </pc:picChg>
      </pc:sldChg>
      <pc:sldChg chg="modSp mod">
        <pc:chgData name="Caitlin Coleman" userId="96f87ca1-0e64-4ae8-8d77-98757b85df0b" providerId="ADAL" clId="{4662DD3D-52E4-4682-8AA2-4A974FD8D80C}" dt="2024-06-18T15:59:37.412" v="11639"/>
        <pc:sldMkLst>
          <pc:docMk/>
          <pc:sldMk cId="83322929" sldId="286"/>
        </pc:sldMkLst>
        <pc:spChg chg="mod ord">
          <ac:chgData name="Caitlin Coleman" userId="96f87ca1-0e64-4ae8-8d77-98757b85df0b" providerId="ADAL" clId="{4662DD3D-52E4-4682-8AA2-4A974FD8D80C}" dt="2024-06-18T15:59:37.412" v="11639"/>
          <ac:spMkLst>
            <pc:docMk/>
            <pc:sldMk cId="83322929" sldId="286"/>
            <ac:spMk id="4" creationId="{53B757B3-DEFF-7ACC-DCBD-8E53EE75250C}"/>
          </ac:spMkLst>
        </pc:spChg>
        <pc:spChg chg="mod">
          <ac:chgData name="Caitlin Coleman" userId="96f87ca1-0e64-4ae8-8d77-98757b85df0b" providerId="ADAL" clId="{4662DD3D-52E4-4682-8AA2-4A974FD8D80C}" dt="2024-06-18T13:46:34.252" v="3698" actId="1076"/>
          <ac:spMkLst>
            <pc:docMk/>
            <pc:sldMk cId="83322929" sldId="286"/>
            <ac:spMk id="5" creationId="{0EA3774B-FC32-8AA0-7743-E001D5077CF0}"/>
          </ac:spMkLst>
        </pc:spChg>
        <pc:spChg chg="mod">
          <ac:chgData name="Caitlin Coleman" userId="96f87ca1-0e64-4ae8-8d77-98757b85df0b" providerId="ADAL" clId="{4662DD3D-52E4-4682-8AA2-4A974FD8D80C}" dt="2024-06-18T13:46:05.364" v="3689" actId="404"/>
          <ac:spMkLst>
            <pc:docMk/>
            <pc:sldMk cId="83322929" sldId="286"/>
            <ac:spMk id="11266" creationId="{00000000-0000-0000-0000-000000000000}"/>
          </ac:spMkLst>
        </pc:spChg>
        <pc:spChg chg="mod">
          <ac:chgData name="Caitlin Coleman" userId="96f87ca1-0e64-4ae8-8d77-98757b85df0b" providerId="ADAL" clId="{4662DD3D-52E4-4682-8AA2-4A974FD8D80C}" dt="2024-06-18T13:46:13.017" v="3693" actId="27636"/>
          <ac:spMkLst>
            <pc:docMk/>
            <pc:sldMk cId="83322929" sldId="286"/>
            <ac:spMk id="11267" creationId="{00000000-0000-0000-0000-000000000000}"/>
          </ac:spMkLst>
        </pc:spChg>
        <pc:picChg chg="mod">
          <ac:chgData name="Caitlin Coleman" userId="96f87ca1-0e64-4ae8-8d77-98757b85df0b" providerId="ADAL" clId="{4662DD3D-52E4-4682-8AA2-4A974FD8D80C}" dt="2024-06-18T13:46:29.809" v="3697" actId="14100"/>
          <ac:picMkLst>
            <pc:docMk/>
            <pc:sldMk cId="83322929" sldId="286"/>
            <ac:picMk id="3" creationId="{42382442-72D6-8DD1-1720-12F892104C84}"/>
          </ac:picMkLst>
        </pc:picChg>
      </pc:sldChg>
      <pc:sldChg chg="modSp mod ord">
        <pc:chgData name="Caitlin Coleman" userId="96f87ca1-0e64-4ae8-8d77-98757b85df0b" providerId="ADAL" clId="{4662DD3D-52E4-4682-8AA2-4A974FD8D80C}" dt="2024-06-18T16:07:16.848" v="11778" actId="962"/>
        <pc:sldMkLst>
          <pc:docMk/>
          <pc:sldMk cId="2332765995" sldId="287"/>
        </pc:sldMkLst>
        <pc:picChg chg="mod">
          <ac:chgData name="Caitlin Coleman" userId="96f87ca1-0e64-4ae8-8d77-98757b85df0b" providerId="ADAL" clId="{4662DD3D-52E4-4682-8AA2-4A974FD8D80C}" dt="2024-06-18T16:07:16.848" v="11778" actId="962"/>
          <ac:picMkLst>
            <pc:docMk/>
            <pc:sldMk cId="2332765995" sldId="287"/>
            <ac:picMk id="3" creationId="{90D6ABB2-F1E4-4E6A-2133-B0AC319A5B5E}"/>
          </ac:picMkLst>
        </pc:picChg>
      </pc:sldChg>
      <pc:sldChg chg="modSp mod">
        <pc:chgData name="Caitlin Coleman" userId="96f87ca1-0e64-4ae8-8d77-98757b85df0b" providerId="ADAL" clId="{4662DD3D-52E4-4682-8AA2-4A974FD8D80C}" dt="2024-06-18T16:08:10.671" v="11848" actId="962"/>
        <pc:sldMkLst>
          <pc:docMk/>
          <pc:sldMk cId="3341971231" sldId="288"/>
        </pc:sldMkLst>
        <pc:picChg chg="mod">
          <ac:chgData name="Caitlin Coleman" userId="96f87ca1-0e64-4ae8-8d77-98757b85df0b" providerId="ADAL" clId="{4662DD3D-52E4-4682-8AA2-4A974FD8D80C}" dt="2024-06-18T16:08:10.671" v="11848" actId="962"/>
          <ac:picMkLst>
            <pc:docMk/>
            <pc:sldMk cId="3341971231" sldId="288"/>
            <ac:picMk id="5" creationId="{06EF955B-4299-F26C-5922-DEB3CFBF2083}"/>
          </ac:picMkLst>
        </pc:picChg>
      </pc:sldChg>
      <pc:sldChg chg="delSp modSp mod">
        <pc:chgData name="Caitlin Coleman" userId="96f87ca1-0e64-4ae8-8d77-98757b85df0b" providerId="ADAL" clId="{4662DD3D-52E4-4682-8AA2-4A974FD8D80C}" dt="2024-06-18T15:00:03.968" v="7539" actId="255"/>
        <pc:sldMkLst>
          <pc:docMk/>
          <pc:sldMk cId="1359141268" sldId="289"/>
        </pc:sldMkLst>
        <pc:spChg chg="del">
          <ac:chgData name="Caitlin Coleman" userId="96f87ca1-0e64-4ae8-8d77-98757b85df0b" providerId="ADAL" clId="{4662DD3D-52E4-4682-8AA2-4A974FD8D80C}" dt="2024-06-18T14:59:27.444" v="7531" actId="478"/>
          <ac:spMkLst>
            <pc:docMk/>
            <pc:sldMk cId="1359141268" sldId="289"/>
            <ac:spMk id="4" creationId="{4161D537-0FBB-1F00-C407-4F27F5467451}"/>
          </ac:spMkLst>
        </pc:spChg>
        <pc:spChg chg="del">
          <ac:chgData name="Caitlin Coleman" userId="96f87ca1-0e64-4ae8-8d77-98757b85df0b" providerId="ADAL" clId="{4662DD3D-52E4-4682-8AA2-4A974FD8D80C}" dt="2024-06-18T14:59:28.976" v="7533" actId="478"/>
          <ac:spMkLst>
            <pc:docMk/>
            <pc:sldMk cId="1359141268" sldId="289"/>
            <ac:spMk id="5" creationId="{DBFA158E-85FA-77C1-3AAF-2232D45B287F}"/>
          </ac:spMkLst>
        </pc:spChg>
        <pc:spChg chg="mod">
          <ac:chgData name="Caitlin Coleman" userId="96f87ca1-0e64-4ae8-8d77-98757b85df0b" providerId="ADAL" clId="{4662DD3D-52E4-4682-8AA2-4A974FD8D80C}" dt="2024-06-18T14:51:29.079" v="6557" actId="404"/>
          <ac:spMkLst>
            <pc:docMk/>
            <pc:sldMk cId="1359141268" sldId="289"/>
            <ac:spMk id="11266" creationId="{00000000-0000-0000-0000-000000000000}"/>
          </ac:spMkLst>
        </pc:spChg>
        <pc:spChg chg="mod">
          <ac:chgData name="Caitlin Coleman" userId="96f87ca1-0e64-4ae8-8d77-98757b85df0b" providerId="ADAL" clId="{4662DD3D-52E4-4682-8AA2-4A974FD8D80C}" dt="2024-06-18T15:00:03.968" v="7539" actId="255"/>
          <ac:spMkLst>
            <pc:docMk/>
            <pc:sldMk cId="1359141268" sldId="289"/>
            <ac:spMk id="11267" creationId="{00000000-0000-0000-0000-000000000000}"/>
          </ac:spMkLst>
        </pc:spChg>
        <pc:picChg chg="del">
          <ac:chgData name="Caitlin Coleman" userId="96f87ca1-0e64-4ae8-8d77-98757b85df0b" providerId="ADAL" clId="{4662DD3D-52E4-4682-8AA2-4A974FD8D80C}" dt="2024-06-18T14:59:28.112" v="7532" actId="478"/>
          <ac:picMkLst>
            <pc:docMk/>
            <pc:sldMk cId="1359141268" sldId="289"/>
            <ac:picMk id="3" creationId="{CF8CBAC7-AE67-018A-C5A2-F41B2DA16973}"/>
          </ac:picMkLst>
        </pc:picChg>
      </pc:sldChg>
      <pc:sldChg chg="addSp modSp add mod ord">
        <pc:chgData name="Caitlin Coleman" userId="96f87ca1-0e64-4ae8-8d77-98757b85df0b" providerId="ADAL" clId="{4662DD3D-52E4-4682-8AA2-4A974FD8D80C}" dt="2024-06-18T16:21:36.399" v="11924" actId="20577"/>
        <pc:sldMkLst>
          <pc:docMk/>
          <pc:sldMk cId="288410443" sldId="290"/>
        </pc:sldMkLst>
        <pc:spChg chg="add mod ord">
          <ac:chgData name="Caitlin Coleman" userId="96f87ca1-0e64-4ae8-8d77-98757b85df0b" providerId="ADAL" clId="{4662DD3D-52E4-4682-8AA2-4A974FD8D80C}" dt="2024-06-18T15:58:53.485" v="11636"/>
          <ac:spMkLst>
            <pc:docMk/>
            <pc:sldMk cId="288410443" sldId="290"/>
            <ac:spMk id="4" creationId="{96E10FFD-CD88-0757-C67C-E49E83350F7F}"/>
          </ac:spMkLst>
        </pc:spChg>
        <pc:spChg chg="add mod">
          <ac:chgData name="Caitlin Coleman" userId="96f87ca1-0e64-4ae8-8d77-98757b85df0b" providerId="ADAL" clId="{4662DD3D-52E4-4682-8AA2-4A974FD8D80C}" dt="2024-06-18T11:32:11.536" v="740" actId="1076"/>
          <ac:spMkLst>
            <pc:docMk/>
            <pc:sldMk cId="288410443" sldId="290"/>
            <ac:spMk id="5" creationId="{DCB9FCAC-7933-2B0B-B686-1955A76F0D5A}"/>
          </ac:spMkLst>
        </pc:spChg>
        <pc:spChg chg="mod">
          <ac:chgData name="Caitlin Coleman" userId="96f87ca1-0e64-4ae8-8d77-98757b85df0b" providerId="ADAL" clId="{4662DD3D-52E4-4682-8AA2-4A974FD8D80C}" dt="2024-06-18T11:21:25.354" v="44" actId="20577"/>
          <ac:spMkLst>
            <pc:docMk/>
            <pc:sldMk cId="288410443" sldId="290"/>
            <ac:spMk id="11266" creationId="{00000000-0000-0000-0000-000000000000}"/>
          </ac:spMkLst>
        </pc:spChg>
        <pc:spChg chg="mod">
          <ac:chgData name="Caitlin Coleman" userId="96f87ca1-0e64-4ae8-8d77-98757b85df0b" providerId="ADAL" clId="{4662DD3D-52E4-4682-8AA2-4A974FD8D80C}" dt="2024-06-18T16:21:36.399" v="11924" actId="20577"/>
          <ac:spMkLst>
            <pc:docMk/>
            <pc:sldMk cId="288410443" sldId="290"/>
            <ac:spMk id="11267" creationId="{00000000-0000-0000-0000-000000000000}"/>
          </ac:spMkLst>
        </pc:spChg>
        <pc:picChg chg="add mod">
          <ac:chgData name="Caitlin Coleman" userId="96f87ca1-0e64-4ae8-8d77-98757b85df0b" providerId="ADAL" clId="{4662DD3D-52E4-4682-8AA2-4A974FD8D80C}" dt="2024-06-18T16:04:20.088" v="11668" actId="962"/>
          <ac:picMkLst>
            <pc:docMk/>
            <pc:sldMk cId="288410443" sldId="290"/>
            <ac:picMk id="3" creationId="{EC07D6DE-38EE-F376-A740-78B9DBD16ED3}"/>
          </ac:picMkLst>
        </pc:picChg>
      </pc:sldChg>
      <pc:sldChg chg="modSp add mod">
        <pc:chgData name="Caitlin Coleman" userId="96f87ca1-0e64-4ae8-8d77-98757b85df0b" providerId="ADAL" clId="{4662DD3D-52E4-4682-8AA2-4A974FD8D80C}" dt="2024-06-18T16:20:48.296" v="11913" actId="20577"/>
        <pc:sldMkLst>
          <pc:docMk/>
          <pc:sldMk cId="1584175874" sldId="291"/>
        </pc:sldMkLst>
        <pc:spChg chg="mod">
          <ac:chgData name="Caitlin Coleman" userId="96f87ca1-0e64-4ae8-8d77-98757b85df0b" providerId="ADAL" clId="{4662DD3D-52E4-4682-8AA2-4A974FD8D80C}" dt="2024-06-18T11:21:03.442" v="39" actId="404"/>
          <ac:spMkLst>
            <pc:docMk/>
            <pc:sldMk cId="1584175874" sldId="291"/>
            <ac:spMk id="11266" creationId="{00000000-0000-0000-0000-000000000000}"/>
          </ac:spMkLst>
        </pc:spChg>
        <pc:spChg chg="mod">
          <ac:chgData name="Caitlin Coleman" userId="96f87ca1-0e64-4ae8-8d77-98757b85df0b" providerId="ADAL" clId="{4662DD3D-52E4-4682-8AA2-4A974FD8D80C}" dt="2024-06-18T16:20:48.296" v="11913" actId="20577"/>
          <ac:spMkLst>
            <pc:docMk/>
            <pc:sldMk cId="1584175874" sldId="291"/>
            <ac:spMk id="11267" creationId="{00000000-0000-0000-0000-000000000000}"/>
          </ac:spMkLst>
        </pc:spChg>
      </pc:sldChg>
      <pc:sldChg chg="modSp add mod">
        <pc:chgData name="Caitlin Coleman" userId="96f87ca1-0e64-4ae8-8d77-98757b85df0b" providerId="ADAL" clId="{4662DD3D-52E4-4682-8AA2-4A974FD8D80C}" dt="2024-06-18T16:22:14.531" v="11925" actId="6549"/>
        <pc:sldMkLst>
          <pc:docMk/>
          <pc:sldMk cId="1456281057" sldId="292"/>
        </pc:sldMkLst>
        <pc:spChg chg="mod">
          <ac:chgData name="Caitlin Coleman" userId="96f87ca1-0e64-4ae8-8d77-98757b85df0b" providerId="ADAL" clId="{4662DD3D-52E4-4682-8AA2-4A974FD8D80C}" dt="2024-06-18T16:01:36.236" v="11644" actId="20577"/>
          <ac:spMkLst>
            <pc:docMk/>
            <pc:sldMk cId="1456281057" sldId="292"/>
            <ac:spMk id="11266" creationId="{00000000-0000-0000-0000-000000000000}"/>
          </ac:spMkLst>
        </pc:spChg>
        <pc:spChg chg="mod">
          <ac:chgData name="Caitlin Coleman" userId="96f87ca1-0e64-4ae8-8d77-98757b85df0b" providerId="ADAL" clId="{4662DD3D-52E4-4682-8AA2-4A974FD8D80C}" dt="2024-06-18T16:22:14.531" v="11925" actId="6549"/>
          <ac:spMkLst>
            <pc:docMk/>
            <pc:sldMk cId="1456281057" sldId="292"/>
            <ac:spMk id="11267" creationId="{00000000-0000-0000-0000-000000000000}"/>
          </ac:spMkLst>
        </pc:spChg>
      </pc:sldChg>
      <pc:sldChg chg="modSp add mod">
        <pc:chgData name="Caitlin Coleman" userId="96f87ca1-0e64-4ae8-8d77-98757b85df0b" providerId="ADAL" clId="{4662DD3D-52E4-4682-8AA2-4A974FD8D80C}" dt="2024-06-18T16:01:46.275" v="11646" actId="20577"/>
        <pc:sldMkLst>
          <pc:docMk/>
          <pc:sldMk cId="2829575443" sldId="293"/>
        </pc:sldMkLst>
        <pc:spChg chg="mod">
          <ac:chgData name="Caitlin Coleman" userId="96f87ca1-0e64-4ae8-8d77-98757b85df0b" providerId="ADAL" clId="{4662DD3D-52E4-4682-8AA2-4A974FD8D80C}" dt="2024-06-18T16:01:46.275" v="11646" actId="20577"/>
          <ac:spMkLst>
            <pc:docMk/>
            <pc:sldMk cId="2829575443" sldId="293"/>
            <ac:spMk id="11266" creationId="{00000000-0000-0000-0000-000000000000}"/>
          </ac:spMkLst>
        </pc:spChg>
        <pc:spChg chg="mod">
          <ac:chgData name="Caitlin Coleman" userId="96f87ca1-0e64-4ae8-8d77-98757b85df0b" providerId="ADAL" clId="{4662DD3D-52E4-4682-8AA2-4A974FD8D80C}" dt="2024-06-18T11:44:17.755" v="1432" actId="27636"/>
          <ac:spMkLst>
            <pc:docMk/>
            <pc:sldMk cId="2829575443" sldId="293"/>
            <ac:spMk id="11267" creationId="{00000000-0000-0000-0000-000000000000}"/>
          </ac:spMkLst>
        </pc:spChg>
      </pc:sldChg>
      <pc:sldChg chg="add del">
        <pc:chgData name="Caitlin Coleman" userId="96f87ca1-0e64-4ae8-8d77-98757b85df0b" providerId="ADAL" clId="{4662DD3D-52E4-4682-8AA2-4A974FD8D80C}" dt="2024-06-18T11:31:40.736" v="728"/>
        <pc:sldMkLst>
          <pc:docMk/>
          <pc:sldMk cId="2967713619" sldId="293"/>
        </pc:sldMkLst>
      </pc:sldChg>
      <pc:sldChg chg="modSp add mod">
        <pc:chgData name="Caitlin Coleman" userId="96f87ca1-0e64-4ae8-8d77-98757b85df0b" providerId="ADAL" clId="{4662DD3D-52E4-4682-8AA2-4A974FD8D80C}" dt="2024-06-18T16:28:32.399" v="11981" actId="6549"/>
        <pc:sldMkLst>
          <pc:docMk/>
          <pc:sldMk cId="2244748814" sldId="294"/>
        </pc:sldMkLst>
        <pc:spChg chg="mod">
          <ac:chgData name="Caitlin Coleman" userId="96f87ca1-0e64-4ae8-8d77-98757b85df0b" providerId="ADAL" clId="{4662DD3D-52E4-4682-8AA2-4A974FD8D80C}" dt="2024-06-18T13:35:27.761" v="2869" actId="20577"/>
          <ac:spMkLst>
            <pc:docMk/>
            <pc:sldMk cId="2244748814" sldId="294"/>
            <ac:spMk id="11266" creationId="{00000000-0000-0000-0000-000000000000}"/>
          </ac:spMkLst>
        </pc:spChg>
        <pc:spChg chg="mod">
          <ac:chgData name="Caitlin Coleman" userId="96f87ca1-0e64-4ae8-8d77-98757b85df0b" providerId="ADAL" clId="{4662DD3D-52E4-4682-8AA2-4A974FD8D80C}" dt="2024-06-18T16:28:32.399" v="11981" actId="6549"/>
          <ac:spMkLst>
            <pc:docMk/>
            <pc:sldMk cId="2244748814" sldId="294"/>
            <ac:spMk id="11267" creationId="{00000000-0000-0000-0000-000000000000}"/>
          </ac:spMkLst>
        </pc:spChg>
      </pc:sldChg>
      <pc:sldChg chg="delSp modSp add mod ord">
        <pc:chgData name="Caitlin Coleman" userId="96f87ca1-0e64-4ae8-8d77-98757b85df0b" providerId="ADAL" clId="{4662DD3D-52E4-4682-8AA2-4A974FD8D80C}" dt="2024-06-18T16:30:33.046" v="12003" actId="20577"/>
        <pc:sldMkLst>
          <pc:docMk/>
          <pc:sldMk cId="2847754088" sldId="295"/>
        </pc:sldMkLst>
        <pc:spChg chg="del">
          <ac:chgData name="Caitlin Coleman" userId="96f87ca1-0e64-4ae8-8d77-98757b85df0b" providerId="ADAL" clId="{4662DD3D-52E4-4682-8AA2-4A974FD8D80C}" dt="2024-06-18T13:47:10.265" v="3724" actId="478"/>
          <ac:spMkLst>
            <pc:docMk/>
            <pc:sldMk cId="2847754088" sldId="295"/>
            <ac:spMk id="4" creationId="{53B757B3-DEFF-7ACC-DCBD-8E53EE75250C}"/>
          </ac:spMkLst>
        </pc:spChg>
        <pc:spChg chg="del">
          <ac:chgData name="Caitlin Coleman" userId="96f87ca1-0e64-4ae8-8d77-98757b85df0b" providerId="ADAL" clId="{4662DD3D-52E4-4682-8AA2-4A974FD8D80C}" dt="2024-06-18T13:47:08.663" v="3723" actId="478"/>
          <ac:spMkLst>
            <pc:docMk/>
            <pc:sldMk cId="2847754088" sldId="295"/>
            <ac:spMk id="5" creationId="{0EA3774B-FC32-8AA0-7743-E001D5077CF0}"/>
          </ac:spMkLst>
        </pc:spChg>
        <pc:spChg chg="mod">
          <ac:chgData name="Caitlin Coleman" userId="96f87ca1-0e64-4ae8-8d77-98757b85df0b" providerId="ADAL" clId="{4662DD3D-52E4-4682-8AA2-4A974FD8D80C}" dt="2024-06-18T13:47:21.999" v="3732" actId="404"/>
          <ac:spMkLst>
            <pc:docMk/>
            <pc:sldMk cId="2847754088" sldId="295"/>
            <ac:spMk id="11266" creationId="{00000000-0000-0000-0000-000000000000}"/>
          </ac:spMkLst>
        </pc:spChg>
        <pc:spChg chg="mod">
          <ac:chgData name="Caitlin Coleman" userId="96f87ca1-0e64-4ae8-8d77-98757b85df0b" providerId="ADAL" clId="{4662DD3D-52E4-4682-8AA2-4A974FD8D80C}" dt="2024-06-18T16:30:33.046" v="12003" actId="20577"/>
          <ac:spMkLst>
            <pc:docMk/>
            <pc:sldMk cId="2847754088" sldId="295"/>
            <ac:spMk id="11267" creationId="{00000000-0000-0000-0000-000000000000}"/>
          </ac:spMkLst>
        </pc:spChg>
        <pc:picChg chg="del">
          <ac:chgData name="Caitlin Coleman" userId="96f87ca1-0e64-4ae8-8d77-98757b85df0b" providerId="ADAL" clId="{4662DD3D-52E4-4682-8AA2-4A974FD8D80C}" dt="2024-06-18T13:47:06.784" v="3722" actId="478"/>
          <ac:picMkLst>
            <pc:docMk/>
            <pc:sldMk cId="2847754088" sldId="295"/>
            <ac:picMk id="3" creationId="{42382442-72D6-8DD1-1720-12F892104C84}"/>
          </ac:picMkLst>
        </pc:picChg>
      </pc:sldChg>
      <pc:sldChg chg="delSp modSp add mod">
        <pc:chgData name="Caitlin Coleman" userId="96f87ca1-0e64-4ae8-8d77-98757b85df0b" providerId="ADAL" clId="{4662DD3D-52E4-4682-8AA2-4A974FD8D80C}" dt="2024-06-18T16:33:10.519" v="12006" actId="207"/>
        <pc:sldMkLst>
          <pc:docMk/>
          <pc:sldMk cId="236636953" sldId="296"/>
        </pc:sldMkLst>
        <pc:spChg chg="del">
          <ac:chgData name="Caitlin Coleman" userId="96f87ca1-0e64-4ae8-8d77-98757b85df0b" providerId="ADAL" clId="{4662DD3D-52E4-4682-8AA2-4A974FD8D80C}" dt="2024-06-18T14:45:03.968" v="5811" actId="478"/>
          <ac:spMkLst>
            <pc:docMk/>
            <pc:sldMk cId="236636953" sldId="296"/>
            <ac:spMk id="4" creationId="{85DF7EDB-26F6-77BE-97CB-042522B16468}"/>
          </ac:spMkLst>
        </pc:spChg>
        <pc:spChg chg="del">
          <ac:chgData name="Caitlin Coleman" userId="96f87ca1-0e64-4ae8-8d77-98757b85df0b" providerId="ADAL" clId="{4662DD3D-52E4-4682-8AA2-4A974FD8D80C}" dt="2024-06-18T14:45:01.822" v="5810" actId="478"/>
          <ac:spMkLst>
            <pc:docMk/>
            <pc:sldMk cId="236636953" sldId="296"/>
            <ac:spMk id="5" creationId="{2D7CFE94-FAC4-5A43-043C-A2C07DF3A077}"/>
          </ac:spMkLst>
        </pc:spChg>
        <pc:spChg chg="mod">
          <ac:chgData name="Caitlin Coleman" userId="96f87ca1-0e64-4ae8-8d77-98757b85df0b" providerId="ADAL" clId="{4662DD3D-52E4-4682-8AA2-4A974FD8D80C}" dt="2024-06-18T14:45:18.137" v="5821" actId="404"/>
          <ac:spMkLst>
            <pc:docMk/>
            <pc:sldMk cId="236636953" sldId="296"/>
            <ac:spMk id="11266" creationId="{00000000-0000-0000-0000-000000000000}"/>
          </ac:spMkLst>
        </pc:spChg>
        <pc:spChg chg="mod">
          <ac:chgData name="Caitlin Coleman" userId="96f87ca1-0e64-4ae8-8d77-98757b85df0b" providerId="ADAL" clId="{4662DD3D-52E4-4682-8AA2-4A974FD8D80C}" dt="2024-06-18T16:33:10.519" v="12006" actId="207"/>
          <ac:spMkLst>
            <pc:docMk/>
            <pc:sldMk cId="236636953" sldId="296"/>
            <ac:spMk id="11267" creationId="{00000000-0000-0000-0000-000000000000}"/>
          </ac:spMkLst>
        </pc:spChg>
        <pc:picChg chg="del">
          <ac:chgData name="Caitlin Coleman" userId="96f87ca1-0e64-4ae8-8d77-98757b85df0b" providerId="ADAL" clId="{4662DD3D-52E4-4682-8AA2-4A974FD8D80C}" dt="2024-06-18T14:45:00.088" v="5809" actId="478"/>
          <ac:picMkLst>
            <pc:docMk/>
            <pc:sldMk cId="236636953" sldId="296"/>
            <ac:picMk id="3" creationId="{145F2976-6959-5F39-471A-7A9C67A9F515}"/>
          </ac:picMkLst>
        </pc:picChg>
      </pc:sldChg>
      <pc:sldChg chg="modSp add mod">
        <pc:chgData name="Caitlin Coleman" userId="96f87ca1-0e64-4ae8-8d77-98757b85df0b" providerId="ADAL" clId="{4662DD3D-52E4-4682-8AA2-4A974FD8D80C}" dt="2024-06-18T16:00:17.590" v="11641"/>
        <pc:sldMkLst>
          <pc:docMk/>
          <pc:sldMk cId="4215155584" sldId="297"/>
        </pc:sldMkLst>
        <pc:spChg chg="mod ord">
          <ac:chgData name="Caitlin Coleman" userId="96f87ca1-0e64-4ae8-8d77-98757b85df0b" providerId="ADAL" clId="{4662DD3D-52E4-4682-8AA2-4A974FD8D80C}" dt="2024-06-18T16:00:17.590" v="11641"/>
          <ac:spMkLst>
            <pc:docMk/>
            <pc:sldMk cId="4215155584" sldId="297"/>
            <ac:spMk id="4" creationId="{4161D537-0FBB-1F00-C407-4F27F5467451}"/>
          </ac:spMkLst>
        </pc:spChg>
        <pc:spChg chg="mod">
          <ac:chgData name="Caitlin Coleman" userId="96f87ca1-0e64-4ae8-8d77-98757b85df0b" providerId="ADAL" clId="{4662DD3D-52E4-4682-8AA2-4A974FD8D80C}" dt="2024-06-18T15:18:53.487" v="8588" actId="1076"/>
          <ac:spMkLst>
            <pc:docMk/>
            <pc:sldMk cId="4215155584" sldId="297"/>
            <ac:spMk id="5" creationId="{DBFA158E-85FA-77C1-3AAF-2232D45B287F}"/>
          </ac:spMkLst>
        </pc:spChg>
        <pc:spChg chg="mod">
          <ac:chgData name="Caitlin Coleman" userId="96f87ca1-0e64-4ae8-8d77-98757b85df0b" providerId="ADAL" clId="{4662DD3D-52E4-4682-8AA2-4A974FD8D80C}" dt="2024-06-18T14:59:16.909" v="7526" actId="20577"/>
          <ac:spMkLst>
            <pc:docMk/>
            <pc:sldMk cId="4215155584" sldId="297"/>
            <ac:spMk id="11266" creationId="{00000000-0000-0000-0000-000000000000}"/>
          </ac:spMkLst>
        </pc:spChg>
        <pc:spChg chg="mod">
          <ac:chgData name="Caitlin Coleman" userId="96f87ca1-0e64-4ae8-8d77-98757b85df0b" providerId="ADAL" clId="{4662DD3D-52E4-4682-8AA2-4A974FD8D80C}" dt="2024-06-18T15:18:40.266" v="8585" actId="27636"/>
          <ac:spMkLst>
            <pc:docMk/>
            <pc:sldMk cId="4215155584" sldId="297"/>
            <ac:spMk id="11267" creationId="{00000000-0000-0000-0000-000000000000}"/>
          </ac:spMkLst>
        </pc:spChg>
        <pc:picChg chg="mod">
          <ac:chgData name="Caitlin Coleman" userId="96f87ca1-0e64-4ae8-8d77-98757b85df0b" providerId="ADAL" clId="{4662DD3D-52E4-4682-8AA2-4A974FD8D80C}" dt="2024-06-18T15:18:48.296" v="8587" actId="14100"/>
          <ac:picMkLst>
            <pc:docMk/>
            <pc:sldMk cId="4215155584" sldId="297"/>
            <ac:picMk id="3" creationId="{CF8CBAC7-AE67-018A-C5A2-F41B2DA16973}"/>
          </ac:picMkLst>
        </pc:picChg>
      </pc:sldChg>
      <pc:sldChg chg="delSp modSp add mod">
        <pc:chgData name="Caitlin Coleman" userId="96f87ca1-0e64-4ae8-8d77-98757b85df0b" providerId="ADAL" clId="{4662DD3D-52E4-4682-8AA2-4A974FD8D80C}" dt="2024-06-18T15:19:38.270" v="8618" actId="27636"/>
        <pc:sldMkLst>
          <pc:docMk/>
          <pc:sldMk cId="698728423" sldId="298"/>
        </pc:sldMkLst>
        <pc:spChg chg="del">
          <ac:chgData name="Caitlin Coleman" userId="96f87ca1-0e64-4ae8-8d77-98757b85df0b" providerId="ADAL" clId="{4662DD3D-52E4-4682-8AA2-4A974FD8D80C}" dt="2024-06-18T15:19:30.109" v="8614" actId="478"/>
          <ac:spMkLst>
            <pc:docMk/>
            <pc:sldMk cId="698728423" sldId="298"/>
            <ac:spMk id="4" creationId="{4161D537-0FBB-1F00-C407-4F27F5467451}"/>
          </ac:spMkLst>
        </pc:spChg>
        <pc:spChg chg="del">
          <ac:chgData name="Caitlin Coleman" userId="96f87ca1-0e64-4ae8-8d77-98757b85df0b" providerId="ADAL" clId="{4662DD3D-52E4-4682-8AA2-4A974FD8D80C}" dt="2024-06-18T15:19:32.397" v="8615" actId="478"/>
          <ac:spMkLst>
            <pc:docMk/>
            <pc:sldMk cId="698728423" sldId="298"/>
            <ac:spMk id="5" creationId="{DBFA158E-85FA-77C1-3AAF-2232D45B287F}"/>
          </ac:spMkLst>
        </pc:spChg>
        <pc:spChg chg="mod">
          <ac:chgData name="Caitlin Coleman" userId="96f87ca1-0e64-4ae8-8d77-98757b85df0b" providerId="ADAL" clId="{4662DD3D-52E4-4682-8AA2-4A974FD8D80C}" dt="2024-06-18T15:19:19.203" v="8611" actId="20577"/>
          <ac:spMkLst>
            <pc:docMk/>
            <pc:sldMk cId="698728423" sldId="298"/>
            <ac:spMk id="11266" creationId="{00000000-0000-0000-0000-000000000000}"/>
          </ac:spMkLst>
        </pc:spChg>
        <pc:spChg chg="mod">
          <ac:chgData name="Caitlin Coleman" userId="96f87ca1-0e64-4ae8-8d77-98757b85df0b" providerId="ADAL" clId="{4662DD3D-52E4-4682-8AA2-4A974FD8D80C}" dt="2024-06-18T15:19:38.270" v="8618" actId="27636"/>
          <ac:spMkLst>
            <pc:docMk/>
            <pc:sldMk cId="698728423" sldId="298"/>
            <ac:spMk id="11267" creationId="{00000000-0000-0000-0000-000000000000}"/>
          </ac:spMkLst>
        </pc:spChg>
        <pc:picChg chg="del">
          <ac:chgData name="Caitlin Coleman" userId="96f87ca1-0e64-4ae8-8d77-98757b85df0b" providerId="ADAL" clId="{4662DD3D-52E4-4682-8AA2-4A974FD8D80C}" dt="2024-06-18T15:19:34.467" v="8616" actId="478"/>
          <ac:picMkLst>
            <pc:docMk/>
            <pc:sldMk cId="698728423" sldId="298"/>
            <ac:picMk id="3" creationId="{CF8CBAC7-AE67-018A-C5A2-F41B2DA1697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Members of the earliest land plants acquired adaptive terrestrial traits that led to the evolution of bryophytes.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187324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This image shows the life cycle of a typical lobate liverwort, in which antheridia and archegonia are produced on separate gametophytes.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1605291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The reproductive cycle of hornworts, where alternation of generations is shown</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23675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162500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Reproductive and life cycle of mosses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827304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25</a:t>
            </a:fld>
            <a:endParaRPr lang="en-US" dirty="0"/>
          </a:p>
        </p:txBody>
      </p:sp>
    </p:spTree>
    <p:extLst>
      <p:ext uri="{BB962C8B-B14F-4D97-AF65-F5344CB8AC3E}">
        <p14:creationId xmlns:p14="http://schemas.microsoft.com/office/powerpoint/2010/main" val="4221494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53024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25.2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Bryophytes: Mosses and Their Relatives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Liverworts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990600"/>
            <a:ext cx="8686800" cy="4572000"/>
          </a:xfrm>
          <a:prstGeom prst="rect">
            <a:avLst/>
          </a:prstGeom>
        </p:spPr>
        <p:txBody>
          <a:bodyPr>
            <a:noAutofit/>
          </a:bodyPr>
          <a:lstStyle/>
          <a:p>
            <a:r>
              <a:rPr lang="en-US" sz="1800" dirty="0"/>
              <a:t>Have openings in the thallus that allow for movement of gases throughout plant</a:t>
            </a:r>
          </a:p>
          <a:p>
            <a:pPr lvl="1"/>
            <a:r>
              <a:rPr lang="en-US" sz="1800" i="1" dirty="0"/>
              <a:t>Not</a:t>
            </a:r>
            <a:r>
              <a:rPr lang="en-US" sz="1800" dirty="0"/>
              <a:t> stomata; do not actively open and close by action of guard cells</a:t>
            </a:r>
          </a:p>
          <a:p>
            <a:pPr lvl="1"/>
            <a:r>
              <a:rPr lang="en-US" sz="1800" dirty="0"/>
              <a:t>Thallus takes up water over entire surface and has no cuticle to prevent desiccation (why they prefer wet habitats)</a:t>
            </a:r>
          </a:p>
          <a:p>
            <a:r>
              <a:rPr lang="en-US" sz="1800" dirty="0"/>
              <a:t>Reproduction:</a:t>
            </a:r>
          </a:p>
          <a:p>
            <a:pPr lvl="1"/>
            <a:r>
              <a:rPr lang="en-US" sz="1800" dirty="0"/>
              <a:t>Haploid spores germinate into flattened thalli attached to substrate by thin, single-celled filaments</a:t>
            </a:r>
          </a:p>
          <a:p>
            <a:pPr lvl="1"/>
            <a:r>
              <a:rPr lang="en-US" sz="1800" dirty="0"/>
              <a:t>Gametophores grow from thallus and carry male and female gametangia (which develop on separate, individual plants or same plant, depending on species)</a:t>
            </a:r>
          </a:p>
          <a:p>
            <a:pPr lvl="1"/>
            <a:r>
              <a:rPr lang="en-US" sz="1800" dirty="0"/>
              <a:t>Flagellated male gametes develop within antheridia (male gametangia)</a:t>
            </a:r>
          </a:p>
          <a:p>
            <a:pPr lvl="1"/>
            <a:r>
              <a:rPr lang="en-US" sz="1800" dirty="0"/>
              <a:t>Female gametes develop within archegonia (female gametangia)</a:t>
            </a:r>
          </a:p>
          <a:p>
            <a:pPr lvl="1"/>
            <a:r>
              <a:rPr lang="en-US" sz="1800" dirty="0"/>
              <a:t>Male gametes swim with flagella to archegonium and fertilize</a:t>
            </a:r>
          </a:p>
          <a:p>
            <a:pPr lvl="1"/>
            <a:r>
              <a:rPr lang="en-US" sz="1800" dirty="0"/>
              <a:t>Diploid zygote (result of fertilization) grows into sporophyte contained in archegonium</a:t>
            </a:r>
          </a:p>
          <a:p>
            <a:pPr lvl="2"/>
            <a:r>
              <a:rPr lang="en-US" sz="1800" dirty="0"/>
              <a:t>Produces next generation of haploid spores by meiosis, disseminated by wind or water</a:t>
            </a:r>
            <a:endParaRPr lang="en-US" sz="1800" dirty="0">
              <a:solidFill>
                <a:srgbClr val="0000FF"/>
              </a:solidFill>
            </a:endParaRPr>
          </a:p>
        </p:txBody>
      </p:sp>
    </p:spTree>
    <p:extLst>
      <p:ext uri="{BB962C8B-B14F-4D97-AF65-F5344CB8AC3E}">
        <p14:creationId xmlns:p14="http://schemas.microsoft.com/office/powerpoint/2010/main" val="3357473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Liverworts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Reproduction:</a:t>
            </a:r>
          </a:p>
          <a:p>
            <a:r>
              <a:rPr lang="en-US" dirty="0"/>
              <a:t>Spore dispersal facilitated by elaters</a:t>
            </a:r>
          </a:p>
          <a:p>
            <a:pPr lvl="1"/>
            <a:r>
              <a:rPr lang="en-US" b="1" dirty="0"/>
              <a:t>Elaters</a:t>
            </a:r>
            <a:r>
              <a:rPr lang="en-US" dirty="0"/>
              <a:t>: structures that function in the dispersal of spores </a:t>
            </a:r>
          </a:p>
          <a:p>
            <a:r>
              <a:rPr lang="en-US" dirty="0"/>
              <a:t>Can reproduce asexually by breaking of branches or spreading of leaf fragments (gemmae—produced in a cup on surface of thallus), which are splashed out of cup by raindrops and land nearby to develop into gametophytes</a:t>
            </a:r>
          </a:p>
          <a:p>
            <a:pPr lvl="1"/>
            <a:r>
              <a:rPr lang="en-US" b="1" dirty="0"/>
              <a:t>Gemma</a:t>
            </a:r>
            <a:r>
              <a:rPr lang="en-US" dirty="0"/>
              <a:t>: (plural, </a:t>
            </a:r>
            <a:r>
              <a:rPr lang="en-US" i="1" dirty="0"/>
              <a:t>gemmae</a:t>
            </a:r>
            <a:r>
              <a:rPr lang="en-US" dirty="0"/>
              <a:t>) leaf fragment that spreads for asexual reproduction</a:t>
            </a:r>
          </a:p>
        </p:txBody>
      </p:sp>
    </p:spTree>
    <p:extLst>
      <p:ext uri="{BB962C8B-B14F-4D97-AF65-F5344CB8AC3E}">
        <p14:creationId xmlns:p14="http://schemas.microsoft.com/office/powerpoint/2010/main" val="2244748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25.2 Figure 5</a:t>
            </a:r>
            <a:endParaRPr lang="en-US" sz="3200" dirty="0">
              <a:solidFill>
                <a:schemeClr val="accent1"/>
              </a:solidFill>
            </a:endParaRPr>
          </a:p>
        </p:txBody>
      </p:sp>
      <p:sp>
        <p:nvSpPr>
          <p:cNvPr id="7" name="Photo Credit 1">
            <a:extLst>
              <a:ext uri="{FF2B5EF4-FFF2-40B4-BE49-F238E27FC236}">
                <a16:creationId xmlns:a16="http://schemas.microsoft.com/office/drawing/2014/main" id="{C7044388-D437-478D-12D0-9F158F918403}"/>
              </a:ext>
            </a:extLst>
          </p:cNvPr>
          <p:cNvSpPr txBox="1"/>
          <p:nvPr/>
        </p:nvSpPr>
        <p:spPr>
          <a:xfrm>
            <a:off x="2286000" y="6096000"/>
            <a:ext cx="4572000" cy="215444"/>
          </a:xfrm>
          <a:prstGeom prst="rect">
            <a:avLst/>
          </a:prstGeom>
          <a:noFill/>
        </p:spPr>
        <p:txBody>
          <a:bodyPr wrap="square">
            <a:spAutoFit/>
          </a:bodyPr>
          <a:lstStyle/>
          <a:p>
            <a:pPr algn="ctr"/>
            <a:r>
              <a:rPr lang="en-US" sz="800" dirty="0"/>
              <a:t>Mariana Ruiz Villarreal on Wikimedia Commons. "Liverwort life cycle."</a:t>
            </a:r>
          </a:p>
        </p:txBody>
      </p:sp>
      <p:pic>
        <p:nvPicPr>
          <p:cNvPr id="8" name="Picture 7" descr="An image of the liverwort life cycle. The liverwort has a flat, leaflike structure haploid (1 n) called a thallus. Rootlike rhizoids grow from the bottom of the thallus. A slender stalk extends from the thallus, and an archegonial head sits at its top. The archegonial head has fronds, like a palm tree. The underside of the archegonial head contains protrusions called archegonia, which house the eggs. Sperm enter through a hole in the bottom of the archegonium and fertilize the egg to produce a diploid (2 n) embryo. The embryo grows into a stalk. Meiosis produces haploid (1 n) spores in a sac at the tip of the stalk. The sac bursts open, releasing the spores. The spores sprout, producing a new thallus and rhizoids.">
            <a:extLst>
              <a:ext uri="{FF2B5EF4-FFF2-40B4-BE49-F238E27FC236}">
                <a16:creationId xmlns:a16="http://schemas.microsoft.com/office/drawing/2014/main" id="{F267710C-5B67-E1F9-FB3E-FE6E88C5FC5C}"/>
              </a:ext>
            </a:extLst>
          </p:cNvPr>
          <p:cNvPicPr>
            <a:picLocks noChangeAspect="1"/>
          </p:cNvPicPr>
          <p:nvPr/>
        </p:nvPicPr>
        <p:blipFill>
          <a:blip r:embed="rId3"/>
          <a:stretch>
            <a:fillRect/>
          </a:stretch>
        </p:blipFill>
        <p:spPr>
          <a:xfrm>
            <a:off x="2095500" y="1059599"/>
            <a:ext cx="4953000" cy="4934724"/>
          </a:xfrm>
          <a:prstGeom prst="rect">
            <a:avLst/>
          </a:prstGeom>
        </p:spPr>
      </p:pic>
    </p:spTree>
    <p:extLst>
      <p:ext uri="{BB962C8B-B14F-4D97-AF65-F5344CB8AC3E}">
        <p14:creationId xmlns:p14="http://schemas.microsoft.com/office/powerpoint/2010/main" val="3285756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Hornworts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588132"/>
          </a:xfrm>
          <a:prstGeom prst="rect">
            <a:avLst/>
          </a:prstGeom>
        </p:spPr>
        <p:txBody>
          <a:bodyPr>
            <a:normAutofit fontScale="77500" lnSpcReduction="20000"/>
          </a:bodyPr>
          <a:lstStyle/>
          <a:p>
            <a:r>
              <a:rPr lang="en-US" b="1" dirty="0"/>
              <a:t>Hornworts</a:t>
            </a:r>
            <a:r>
              <a:rPr lang="en-US" dirty="0"/>
              <a:t>: group of nonvascular plants in which stomata appear</a:t>
            </a:r>
          </a:p>
          <a:p>
            <a:r>
              <a:rPr lang="en-US" dirty="0"/>
              <a:t>Phylum: Anthocerotophyta</a:t>
            </a:r>
          </a:p>
          <a:p>
            <a:r>
              <a:rPr lang="en-US" dirty="0"/>
              <a:t>Defined by narrow, pipelike sporophyte</a:t>
            </a:r>
          </a:p>
          <a:p>
            <a:r>
              <a:rPr lang="en-US" dirty="0"/>
              <a:t>Colonized variety of habitats but never far from source of moisture</a:t>
            </a:r>
          </a:p>
          <a:p>
            <a:r>
              <a:rPr lang="en-US" dirty="0"/>
              <a:t>Short, blue-green gametophyte is dominant phase of life cycle</a:t>
            </a:r>
          </a:p>
          <a:p>
            <a:r>
              <a:rPr lang="en-US" dirty="0"/>
              <a:t>Sporophytes emerge from parent gametophyte and continue to grow</a:t>
            </a:r>
          </a:p>
        </p:txBody>
      </p:sp>
      <p:sp>
        <p:nvSpPr>
          <p:cNvPr id="4" name="Caption 1">
            <a:extLst>
              <a:ext uri="{FF2B5EF4-FFF2-40B4-BE49-F238E27FC236}">
                <a16:creationId xmlns:a16="http://schemas.microsoft.com/office/drawing/2014/main" id="{53B757B3-DEFF-7ACC-DCBD-8E53EE75250C}"/>
              </a:ext>
              <a:ext uri="{C183D7F6-B498-43B3-948B-1728B52AA6E4}">
                <adec:decorative xmlns:adec="http://schemas.microsoft.com/office/drawing/2017/decorative" val="0"/>
              </a:ext>
            </a:extLst>
          </p:cNvPr>
          <p:cNvSpPr txBox="1"/>
          <p:nvPr/>
        </p:nvSpPr>
        <p:spPr>
          <a:xfrm>
            <a:off x="2667000" y="5099103"/>
            <a:ext cx="2269433" cy="738664"/>
          </a:xfrm>
          <a:prstGeom prst="rect">
            <a:avLst/>
          </a:prstGeom>
          <a:noFill/>
        </p:spPr>
        <p:txBody>
          <a:bodyPr wrap="square" rtlCol="0">
            <a:spAutoFit/>
          </a:bodyPr>
          <a:lstStyle/>
          <a:p>
            <a:r>
              <a:rPr lang="en-US" sz="1400" b="1" dirty="0"/>
              <a:t>25.2 Figure 6: </a:t>
            </a:r>
            <a:r>
              <a:rPr lang="en-US" sz="1400" dirty="0"/>
              <a:t>Hornworts grow a tall and slender sporophyte.</a:t>
            </a:r>
          </a:p>
        </p:txBody>
      </p:sp>
      <p:pic>
        <p:nvPicPr>
          <p:cNvPr id="2" name="Content Placeholder 6" descr="A photograph of a hornwort">
            <a:extLst>
              <a:ext uri="{FF2B5EF4-FFF2-40B4-BE49-F238E27FC236}">
                <a16:creationId xmlns:a16="http://schemas.microsoft.com/office/drawing/2014/main" id="{93A1F1E9-05FF-8B14-9BDD-8E9A204F1370}"/>
              </a:ext>
            </a:extLst>
          </p:cNvPr>
          <p:cNvPicPr>
            <a:picLocks noChangeAspect="1"/>
          </p:cNvPicPr>
          <p:nvPr/>
        </p:nvPicPr>
        <p:blipFill>
          <a:blip r:embed="rId2"/>
          <a:srcRect t="5347" b="4653"/>
          <a:stretch/>
        </p:blipFill>
        <p:spPr>
          <a:xfrm>
            <a:off x="4603351" y="3391624"/>
            <a:ext cx="3747298" cy="2455754"/>
          </a:xfrm>
          <a:prstGeom prst="rect">
            <a:avLst/>
          </a:prstGeom>
        </p:spPr>
      </p:pic>
      <p:sp>
        <p:nvSpPr>
          <p:cNvPr id="5" name="Photo Credit 1">
            <a:extLst>
              <a:ext uri="{FF2B5EF4-FFF2-40B4-BE49-F238E27FC236}">
                <a16:creationId xmlns:a16="http://schemas.microsoft.com/office/drawing/2014/main" id="{0EA3774B-FC32-8AA0-7743-E001D5077CF0}"/>
              </a:ext>
            </a:extLst>
          </p:cNvPr>
          <p:cNvSpPr txBox="1"/>
          <p:nvPr/>
        </p:nvSpPr>
        <p:spPr>
          <a:xfrm>
            <a:off x="4191000" y="5847378"/>
            <a:ext cx="4572000" cy="215444"/>
          </a:xfrm>
          <a:prstGeom prst="rect">
            <a:avLst/>
          </a:prstGeom>
          <a:noFill/>
        </p:spPr>
        <p:txBody>
          <a:bodyPr wrap="square">
            <a:spAutoFit/>
          </a:bodyPr>
          <a:lstStyle/>
          <a:p>
            <a:pPr algn="ctr"/>
            <a:r>
              <a:rPr lang="en-US" sz="800" dirty="0"/>
              <a:t>Jason Hollinger on Wikimedia Commons. "Hornwort."</a:t>
            </a:r>
          </a:p>
        </p:txBody>
      </p:sp>
    </p:spTree>
    <p:extLst>
      <p:ext uri="{BB962C8B-B14F-4D97-AF65-F5344CB8AC3E}">
        <p14:creationId xmlns:p14="http://schemas.microsoft.com/office/powerpoint/2010/main" val="83322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Hornworts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914400"/>
            <a:ext cx="8382000" cy="4572000"/>
          </a:xfrm>
          <a:prstGeom prst="rect">
            <a:avLst/>
          </a:prstGeom>
        </p:spPr>
        <p:txBody>
          <a:bodyPr>
            <a:noAutofit/>
          </a:bodyPr>
          <a:lstStyle/>
          <a:p>
            <a:r>
              <a:rPr lang="en-US" sz="1800" dirty="0"/>
              <a:t>Stomata abundant on sporophyte </a:t>
            </a:r>
          </a:p>
          <a:p>
            <a:pPr lvl="1"/>
            <a:r>
              <a:rPr lang="en-US" sz="1800" dirty="0"/>
              <a:t>Photosynthetic cells in thallus each contain single chloroplast</a:t>
            </a:r>
          </a:p>
          <a:p>
            <a:pPr lvl="1"/>
            <a:r>
              <a:rPr lang="en-US" sz="1800" dirty="0"/>
              <a:t>Meristem cells at base of plant keep dividing and adding to height of sporophyte</a:t>
            </a:r>
          </a:p>
          <a:p>
            <a:pPr lvl="2"/>
            <a:r>
              <a:rPr lang="en-US" sz="1800" dirty="0"/>
              <a:t>Growth pattern unique to hornworts</a:t>
            </a:r>
          </a:p>
          <a:p>
            <a:r>
              <a:rPr lang="en-US" sz="1800" dirty="0"/>
              <a:t>Many establish symbiotic relationships with nitrogen-fixing cyanobacteria</a:t>
            </a:r>
          </a:p>
          <a:p>
            <a:r>
              <a:rPr lang="en-US" sz="1800" dirty="0"/>
              <a:t>Reproduction:</a:t>
            </a:r>
          </a:p>
          <a:p>
            <a:pPr lvl="1"/>
            <a:r>
              <a:rPr lang="en-US" sz="1800" dirty="0"/>
              <a:t>Alternation of generations</a:t>
            </a:r>
          </a:p>
          <a:p>
            <a:pPr lvl="1"/>
            <a:r>
              <a:rPr lang="en-US" sz="1800" dirty="0"/>
              <a:t>Gametophytes grow as flat thalli on soil with embedded male and female gametangia</a:t>
            </a:r>
          </a:p>
          <a:p>
            <a:pPr lvl="1"/>
            <a:r>
              <a:rPr lang="en-US" sz="1800" dirty="0"/>
              <a:t>Flagellated sperm swim to archegonia and fertilize eggs</a:t>
            </a:r>
          </a:p>
          <a:p>
            <a:pPr lvl="1"/>
            <a:r>
              <a:rPr lang="en-US" sz="1800" dirty="0"/>
              <a:t>Zygote develops into long and slender sporophyte that eventually splits down the side, releasing spores</a:t>
            </a:r>
          </a:p>
          <a:p>
            <a:pPr lvl="1"/>
            <a:r>
              <a:rPr lang="en-US" sz="1800" dirty="0"/>
              <a:t>Pseudoelaters surround spores and propel them farther in environment</a:t>
            </a:r>
          </a:p>
          <a:p>
            <a:pPr lvl="2"/>
            <a:r>
              <a:rPr lang="en-US" sz="1800" b="1" dirty="0"/>
              <a:t>Pseudoelaters</a:t>
            </a:r>
            <a:r>
              <a:rPr lang="en-US" sz="1800" dirty="0"/>
              <a:t>: surround the spores and help them propagate</a:t>
            </a:r>
          </a:p>
          <a:p>
            <a:pPr lvl="1"/>
            <a:r>
              <a:rPr lang="en-US" sz="1800" dirty="0"/>
              <a:t>Haploid spores germinate and give rise to next generation of gametophytes</a:t>
            </a:r>
            <a:endParaRPr lang="en-US" sz="1800" dirty="0">
              <a:solidFill>
                <a:srgbClr val="0000FF"/>
              </a:solidFill>
            </a:endParaRPr>
          </a:p>
        </p:txBody>
      </p:sp>
    </p:spTree>
    <p:extLst>
      <p:ext uri="{BB962C8B-B14F-4D97-AF65-F5344CB8AC3E}">
        <p14:creationId xmlns:p14="http://schemas.microsoft.com/office/powerpoint/2010/main" val="2847754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3444240"/>
          </a:xfrm>
        </p:spPr>
        <p:txBody>
          <a:bodyPr/>
          <a:lstStyle/>
          <a:p>
            <a:r>
              <a:rPr lang="en-US" dirty="0"/>
              <a:t>As a group, take a cutting from a larger hornwort. Submerge the cutting in water (you may have to weigh it down) and observe its growth for one week. Take measurements and record your observations each day. </a:t>
            </a:r>
          </a:p>
          <a:p>
            <a:pPr marL="457200" indent="-457200">
              <a:buFont typeface="Arial" panose="020B0604020202020204" pitchFamily="34" charset="0"/>
              <a:buChar char="•"/>
            </a:pPr>
            <a:r>
              <a:rPr lang="en-US" dirty="0"/>
              <a:t>What were some things you noticed about your hornwort? </a:t>
            </a:r>
          </a:p>
          <a:p>
            <a:pPr marL="457200" indent="-457200">
              <a:buFont typeface="Arial" panose="020B0604020202020204" pitchFamily="34" charset="0"/>
              <a:buChar char="•"/>
            </a:pPr>
            <a:r>
              <a:rPr lang="en-US" dirty="0"/>
              <a:t>Did anything about its growth surprise you?</a:t>
            </a:r>
          </a:p>
        </p:txBody>
      </p:sp>
    </p:spTree>
    <p:extLst>
      <p:ext uri="{BB962C8B-B14F-4D97-AF65-F5344CB8AC3E}">
        <p14:creationId xmlns:p14="http://schemas.microsoft.com/office/powerpoint/2010/main" val="206963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25.2 Figure 7</a:t>
            </a:r>
            <a:endParaRPr lang="en-US" sz="3200" dirty="0">
              <a:solidFill>
                <a:schemeClr val="accent1"/>
              </a:solidFill>
            </a:endParaRPr>
          </a:p>
        </p:txBody>
      </p:sp>
      <p:sp>
        <p:nvSpPr>
          <p:cNvPr id="6" name="Photo Credit 1">
            <a:extLst>
              <a:ext uri="{FF2B5EF4-FFF2-40B4-BE49-F238E27FC236}">
                <a16:creationId xmlns:a16="http://schemas.microsoft.com/office/drawing/2014/main" id="{A252B4A5-B23F-CDC8-D241-57ACEE1F51EB}"/>
              </a:ext>
            </a:extLst>
          </p:cNvPr>
          <p:cNvSpPr txBox="1"/>
          <p:nvPr/>
        </p:nvSpPr>
        <p:spPr>
          <a:xfrm>
            <a:off x="2286000" y="6019800"/>
            <a:ext cx="4572000" cy="215444"/>
          </a:xfrm>
          <a:prstGeom prst="rect">
            <a:avLst/>
          </a:prstGeom>
          <a:noFill/>
        </p:spPr>
        <p:txBody>
          <a:bodyPr wrap="square">
            <a:spAutoFit/>
          </a:bodyPr>
          <a:lstStyle/>
          <a:p>
            <a:pPr algn="ctr"/>
            <a:r>
              <a:rPr lang="en-US" sz="800" dirty="0"/>
              <a:t>Mariana Ruiz Villarreal on Wikimedia Commons. "Hornwort reproductive cycle."</a:t>
            </a:r>
          </a:p>
        </p:txBody>
      </p:sp>
      <p:pic>
        <p:nvPicPr>
          <p:cNvPr id="2" name="Content Placeholder 6" descr="An image of the reproductive cycle of hornworts. In hornworts, the gametophyte is a haploid 1 n leaflike structure with slender stalks called rhizoids underneath. Male sex organs called antheridia produce sperm, and female sex organs called archegonia produce eggs. Both male and female sex organs form just beneath the surface of the gametophyte and are exposed to the surface as the organs mature. The sperm swims to the egg or is propelled by water. When the egg is fertilized, the embryo grows into a hollow tubelike structure called a sporophyte. Meiosis inside the sporophyte produces haploid 1 n spores. The spores are ejected from the top of the tube. They grow into new gametophytes, completing the cycle.">
            <a:extLst>
              <a:ext uri="{FF2B5EF4-FFF2-40B4-BE49-F238E27FC236}">
                <a16:creationId xmlns:a16="http://schemas.microsoft.com/office/drawing/2014/main" id="{F299C222-B6A7-3C7E-B941-95568B2F0280}"/>
              </a:ext>
            </a:extLst>
          </p:cNvPr>
          <p:cNvPicPr>
            <a:picLocks noGrp="1" noChangeAspect="1"/>
          </p:cNvPicPr>
          <p:nvPr>
            <p:ph idx="1"/>
          </p:nvPr>
        </p:nvPicPr>
        <p:blipFill>
          <a:blip r:embed="rId3"/>
          <a:srcRect l="25926" t="5332" r="25000" b="4668"/>
          <a:stretch/>
        </p:blipFill>
        <p:spPr>
          <a:xfrm>
            <a:off x="2190122" y="1097280"/>
            <a:ext cx="4763756" cy="4853639"/>
          </a:xfrm>
        </p:spPr>
      </p:pic>
    </p:spTree>
    <p:extLst>
      <p:ext uri="{BB962C8B-B14F-4D97-AF65-F5344CB8AC3E}">
        <p14:creationId xmlns:p14="http://schemas.microsoft.com/office/powerpoint/2010/main" val="233276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How can you distinguish a liverwort from a hornwort with the naked eye?</a:t>
            </a:r>
          </a:p>
        </p:txBody>
      </p:sp>
    </p:spTree>
    <p:extLst>
      <p:ext uri="{BB962C8B-B14F-4D97-AF65-F5344CB8AC3E}">
        <p14:creationId xmlns:p14="http://schemas.microsoft.com/office/powerpoint/2010/main" val="1747713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Mosses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6400800" cy="4618034"/>
          </a:xfrm>
          <a:prstGeom prst="rect">
            <a:avLst/>
          </a:prstGeom>
        </p:spPr>
        <p:txBody>
          <a:bodyPr>
            <a:normAutofit fontScale="70000" lnSpcReduction="20000"/>
          </a:bodyPr>
          <a:lstStyle/>
          <a:p>
            <a:r>
              <a:rPr lang="en-US" b="1" dirty="0"/>
              <a:t>Mosses</a:t>
            </a:r>
            <a:r>
              <a:rPr lang="en-US" dirty="0"/>
              <a:t>: group of bryophytes in which a primitive conductive system appears</a:t>
            </a:r>
          </a:p>
          <a:p>
            <a:r>
              <a:rPr lang="en-US" dirty="0"/>
              <a:t>Most numerous of nonvascular plants (12,000 species) </a:t>
            </a:r>
          </a:p>
          <a:p>
            <a:r>
              <a:rPr lang="en-US" dirty="0"/>
              <a:t>Habitats vary (from tundra, where they are the main vegetation, to tropical forest understories)</a:t>
            </a:r>
          </a:p>
          <a:p>
            <a:pPr lvl="1"/>
            <a:r>
              <a:rPr lang="en-US" dirty="0"/>
              <a:t>In tundra: Mosses</a:t>
            </a:r>
            <a:r>
              <a:rPr lang="en-US" b="0" i="0" dirty="0">
                <a:effectLst/>
                <a:highlight>
                  <a:srgbClr val="FFFFFF"/>
                </a:highlight>
                <a:latin typeface="Times New Roman" panose="02020603050405020304" pitchFamily="18" charset="0"/>
              </a:rPr>
              <a:t>'</a:t>
            </a:r>
            <a:r>
              <a:rPr lang="en-US" dirty="0"/>
              <a:t> shallow rhizoids allow for fastening to substrate without penetrating frozen soil</a:t>
            </a:r>
          </a:p>
          <a:p>
            <a:r>
              <a:rPr lang="en-US" dirty="0"/>
              <a:t>Beneficial for environment:</a:t>
            </a:r>
          </a:p>
          <a:p>
            <a:pPr lvl="1"/>
            <a:r>
              <a:rPr lang="en-US" dirty="0"/>
              <a:t>Slow down erosion</a:t>
            </a:r>
          </a:p>
          <a:p>
            <a:pPr lvl="1"/>
            <a:r>
              <a:rPr lang="en-US" dirty="0"/>
              <a:t>Store moisture and soil nutrients</a:t>
            </a:r>
          </a:p>
          <a:p>
            <a:pPr lvl="1"/>
            <a:r>
              <a:rPr lang="en-US" dirty="0"/>
              <a:t>Provide shelter for small animals</a:t>
            </a:r>
          </a:p>
          <a:p>
            <a:pPr lvl="1"/>
            <a:r>
              <a:rPr lang="en-US" dirty="0"/>
              <a:t>Provide food for large herbivores (e.g., musk ox)</a:t>
            </a:r>
          </a:p>
          <a:p>
            <a:pPr lvl="1"/>
            <a:r>
              <a:rPr lang="en-US" dirty="0"/>
              <a:t>Sensitive to pollution and can be used to monitor air quality</a:t>
            </a:r>
          </a:p>
          <a:p>
            <a:r>
              <a:rPr lang="en-US" dirty="0"/>
              <a:t>Sensitive to copper salts, which can destroy them</a:t>
            </a:r>
          </a:p>
        </p:txBody>
      </p:sp>
      <p:pic>
        <p:nvPicPr>
          <p:cNvPr id="2" name="Content Placeholder 6" descr="A photograph of moss growing on a rock">
            <a:extLst>
              <a:ext uri="{FF2B5EF4-FFF2-40B4-BE49-F238E27FC236}">
                <a16:creationId xmlns:a16="http://schemas.microsoft.com/office/drawing/2014/main" id="{EE40F428-8038-07C1-8896-CE81570332E3}"/>
              </a:ext>
            </a:extLst>
          </p:cNvPr>
          <p:cNvPicPr>
            <a:picLocks noChangeAspect="1"/>
          </p:cNvPicPr>
          <p:nvPr/>
        </p:nvPicPr>
        <p:blipFill>
          <a:blip r:embed="rId2"/>
          <a:srcRect l="15743" t="7000" r="14814" b="5323"/>
          <a:stretch/>
        </p:blipFill>
        <p:spPr>
          <a:xfrm>
            <a:off x="6591074" y="3472198"/>
            <a:ext cx="2382297" cy="1670989"/>
          </a:xfrm>
          <a:prstGeom prst="rect">
            <a:avLst/>
          </a:prstGeom>
        </p:spPr>
      </p:pic>
      <p:sp>
        <p:nvSpPr>
          <p:cNvPr id="4" name="Caption 1">
            <a:extLst>
              <a:ext uri="{FF2B5EF4-FFF2-40B4-BE49-F238E27FC236}">
                <a16:creationId xmlns:a16="http://schemas.microsoft.com/office/drawing/2014/main" id="{85DF7EDB-26F6-77BE-97CB-042522B16468}"/>
              </a:ext>
              <a:ext uri="{C183D7F6-B498-43B3-948B-1728B52AA6E4}">
                <adec:decorative xmlns:adec="http://schemas.microsoft.com/office/drawing/2017/decorative" val="0"/>
              </a:ext>
            </a:extLst>
          </p:cNvPr>
          <p:cNvSpPr txBox="1"/>
          <p:nvPr/>
        </p:nvSpPr>
        <p:spPr>
          <a:xfrm>
            <a:off x="6562604" y="5107496"/>
            <a:ext cx="2382297" cy="523220"/>
          </a:xfrm>
          <a:prstGeom prst="rect">
            <a:avLst/>
          </a:prstGeom>
          <a:noFill/>
        </p:spPr>
        <p:txBody>
          <a:bodyPr wrap="square" rtlCol="0">
            <a:spAutoFit/>
          </a:bodyPr>
          <a:lstStyle/>
          <a:p>
            <a:pPr algn="ctr"/>
            <a:r>
              <a:rPr lang="en-US" sz="1400" b="1" dirty="0"/>
              <a:t>25.2 Figure 8: </a:t>
            </a:r>
            <a:r>
              <a:rPr lang="en-US" sz="1400" dirty="0"/>
              <a:t>Mosses anchor to rocks to prevent erosion.</a:t>
            </a:r>
          </a:p>
        </p:txBody>
      </p:sp>
      <p:sp>
        <p:nvSpPr>
          <p:cNvPr id="5" name="Photo Credit 1">
            <a:extLst>
              <a:ext uri="{FF2B5EF4-FFF2-40B4-BE49-F238E27FC236}">
                <a16:creationId xmlns:a16="http://schemas.microsoft.com/office/drawing/2014/main" id="{2D7CFE94-FAC4-5A43-043C-A2C07DF3A077}"/>
              </a:ext>
            </a:extLst>
          </p:cNvPr>
          <p:cNvSpPr txBox="1"/>
          <p:nvPr/>
        </p:nvSpPr>
        <p:spPr>
          <a:xfrm>
            <a:off x="5486400" y="5791690"/>
            <a:ext cx="4572000" cy="215444"/>
          </a:xfrm>
          <a:prstGeom prst="rect">
            <a:avLst/>
          </a:prstGeom>
          <a:noFill/>
        </p:spPr>
        <p:txBody>
          <a:bodyPr wrap="square">
            <a:spAutoFit/>
          </a:bodyPr>
          <a:lstStyle/>
          <a:p>
            <a:pPr algn="ctr"/>
            <a:r>
              <a:rPr lang="en-US" sz="800" dirty="0"/>
              <a:t>Zeynel Cebeci on Wikimedia Commons. "Moss on stones."</a:t>
            </a:r>
          </a:p>
        </p:txBody>
      </p:sp>
    </p:spTree>
    <p:extLst>
      <p:ext uri="{BB962C8B-B14F-4D97-AF65-F5344CB8AC3E}">
        <p14:creationId xmlns:p14="http://schemas.microsoft.com/office/powerpoint/2010/main" val="382311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Mosses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49132" y="990600"/>
            <a:ext cx="8229600" cy="4572000"/>
          </a:xfrm>
          <a:prstGeom prst="rect">
            <a:avLst/>
          </a:prstGeom>
        </p:spPr>
        <p:txBody>
          <a:bodyPr>
            <a:noAutofit/>
          </a:bodyPr>
          <a:lstStyle/>
          <a:p>
            <a:r>
              <a:rPr lang="en-US" sz="2100" dirty="0"/>
              <a:t>Form diminutive gametophytes, which are dominant phase of life cycle</a:t>
            </a:r>
          </a:p>
          <a:p>
            <a:r>
              <a:rPr lang="en-US" sz="2100" dirty="0"/>
              <a:t>Green, flat structure with midrib (resemble true leaves but lack stomata and vascular tissue) attached in a spiral to central stalk</a:t>
            </a:r>
          </a:p>
          <a:p>
            <a:r>
              <a:rPr lang="en-US" sz="2100" dirty="0"/>
              <a:t>Some have small branches</a:t>
            </a:r>
          </a:p>
          <a:p>
            <a:r>
              <a:rPr lang="en-US" sz="2100" dirty="0"/>
              <a:t>Stomata only on sporophyte</a:t>
            </a:r>
          </a:p>
          <a:p>
            <a:r>
              <a:rPr lang="en-US" sz="2100" dirty="0"/>
              <a:t>Water and nutrients absorbed directly through gametophyte (lack vascular tissue)</a:t>
            </a:r>
          </a:p>
          <a:p>
            <a:pPr lvl="1"/>
            <a:r>
              <a:rPr lang="en-US" sz="2100" dirty="0"/>
              <a:t>Conductive system carries water and nutrients up gametophyte</a:t>
            </a:r>
            <a:r>
              <a:rPr lang="en-US" sz="2100" b="0" i="0" dirty="0">
                <a:effectLst/>
                <a:highlight>
                  <a:srgbClr val="FFFFFF"/>
                </a:highlight>
              </a:rPr>
              <a:t>'</a:t>
            </a:r>
            <a:r>
              <a:rPr lang="en-US" sz="2100" dirty="0"/>
              <a:t>s stalk but does not extend into leaves)</a:t>
            </a:r>
          </a:p>
          <a:p>
            <a:r>
              <a:rPr lang="en-US" sz="2100" dirty="0"/>
              <a:t>Anchored to substrate by multicellular rhizoids (precursors of roots)</a:t>
            </a:r>
          </a:p>
          <a:p>
            <a:pPr lvl="1"/>
            <a:r>
              <a:rPr lang="en-US" sz="2100" dirty="0"/>
              <a:t>Originate from base of gametophyte but not the major route for absorption of water and minerals</a:t>
            </a:r>
          </a:p>
          <a:p>
            <a:pPr lvl="1"/>
            <a:r>
              <a:rPr lang="en-US" sz="2100" dirty="0"/>
              <a:t>Lack of true root system allows for easy removal</a:t>
            </a:r>
          </a:p>
        </p:txBody>
      </p:sp>
    </p:spTree>
    <p:extLst>
      <p:ext uri="{BB962C8B-B14F-4D97-AF65-F5344CB8AC3E}">
        <p14:creationId xmlns:p14="http://schemas.microsoft.com/office/powerpoint/2010/main" val="236636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936188"/>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Chart</a:t>
            </a:r>
            <a:r>
              <a:rPr lang="en-US" dirty="0"/>
              <a:t> the development of land adaptations in the bryophytes.</a:t>
            </a:r>
          </a:p>
          <a:p>
            <a:pPr marL="457200" indent="-457200">
              <a:buFont typeface="Arial" panose="020B0604020202020204" pitchFamily="34" charset="0"/>
              <a:buChar char="•"/>
              <a:tabLst>
                <a:tab pos="457200" algn="l"/>
              </a:tabLst>
            </a:pPr>
            <a:r>
              <a:rPr lang="en-US" b="1" i="0" dirty="0"/>
              <a:t>Describe</a:t>
            </a:r>
            <a:r>
              <a:rPr lang="en-US" i="0" dirty="0"/>
              <a:t> the distinguishing traits of liverworts, hornworts, and mosses.</a:t>
            </a:r>
          </a:p>
          <a:p>
            <a:pPr marL="457200" indent="-457200">
              <a:buFont typeface="Arial" panose="020B0604020202020204" pitchFamily="34" charset="0"/>
              <a:buChar char="•"/>
              <a:tabLst>
                <a:tab pos="457200" algn="l"/>
              </a:tabLst>
            </a:pPr>
            <a:r>
              <a:rPr lang="en-US" b="1" i="0" dirty="0"/>
              <a:t>Describe</a:t>
            </a:r>
            <a:r>
              <a:rPr lang="en-US" i="0" dirty="0"/>
              <a:t> the events in the bryophyte life cycle.</a:t>
            </a:r>
            <a:endParaRPr lang="en-US" dirty="0"/>
          </a:p>
          <a:p>
            <a:pPr marL="457200" indent="-457200">
              <a:buFont typeface="Arial" panose="020B0604020202020204" pitchFamily="34" charset="0"/>
              <a:buChar char="•"/>
              <a:tabLst>
                <a:tab pos="457200" algn="l"/>
              </a:tabLst>
            </a:pPr>
            <a:r>
              <a:rPr lang="en-US" b="1" i="0" dirty="0"/>
              <a:t>Identify</a:t>
            </a:r>
            <a:r>
              <a:rPr lang="en-US" i="0" dirty="0"/>
              <a:t> the main characteristics of bryophytes.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2377440"/>
          </a:xfrm>
        </p:spPr>
        <p:txBody>
          <a:bodyPr/>
          <a:lstStyle/>
          <a:p>
            <a:r>
              <a:rPr lang="en-US" dirty="0"/>
              <a:t>Mosses lack a vascular tissue to carry water and nutrients throughout the system, and instead, they absorb them directly. </a:t>
            </a:r>
          </a:p>
          <a:p>
            <a:pPr marL="457200" indent="-457200">
              <a:buFont typeface="Arial" panose="020B0604020202020204" pitchFamily="34" charset="0"/>
              <a:buChar char="•"/>
            </a:pPr>
            <a:r>
              <a:rPr lang="en-US" dirty="0"/>
              <a:t>How do you think the water and nutrients enter the plant and reach all the cells?</a:t>
            </a:r>
          </a:p>
        </p:txBody>
      </p:sp>
    </p:spTree>
    <p:extLst>
      <p:ext uri="{BB962C8B-B14F-4D97-AF65-F5344CB8AC3E}">
        <p14:creationId xmlns:p14="http://schemas.microsoft.com/office/powerpoint/2010/main" val="1933572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25.2 Figure 9</a:t>
            </a:r>
            <a:endParaRPr lang="en-US" sz="3200" dirty="0">
              <a:solidFill>
                <a:schemeClr val="accent1"/>
              </a:solidFill>
            </a:endParaRPr>
          </a:p>
        </p:txBody>
      </p:sp>
      <p:sp>
        <p:nvSpPr>
          <p:cNvPr id="7" name="Photo Credit 1">
            <a:extLst>
              <a:ext uri="{FF2B5EF4-FFF2-40B4-BE49-F238E27FC236}">
                <a16:creationId xmlns:a16="http://schemas.microsoft.com/office/drawing/2014/main" id="{86FDA0FE-2BB3-A403-DCED-BB163DE507AC}"/>
              </a:ext>
            </a:extLst>
          </p:cNvPr>
          <p:cNvSpPr txBox="1"/>
          <p:nvPr/>
        </p:nvSpPr>
        <p:spPr>
          <a:xfrm>
            <a:off x="2286000" y="6065519"/>
            <a:ext cx="4572000" cy="215444"/>
          </a:xfrm>
          <a:prstGeom prst="rect">
            <a:avLst/>
          </a:prstGeom>
          <a:noFill/>
        </p:spPr>
        <p:txBody>
          <a:bodyPr wrap="square">
            <a:spAutoFit/>
          </a:bodyPr>
          <a:lstStyle/>
          <a:p>
            <a:pPr algn="ctr"/>
            <a:r>
              <a:rPr lang="en-US" sz="800" dirty="0"/>
              <a:t>Mariana Ruiz Villarreal on Wikimedia Commons. "Moss reproductive cycle."</a:t>
            </a:r>
          </a:p>
        </p:txBody>
      </p:sp>
      <p:pic>
        <p:nvPicPr>
          <p:cNvPr id="2" name="Content Placeholder 6" descr="An image of the life cycle of a typical moss. In mosses, the mature haploid (1 n) gametophyte is a slender, nonvascular stem with fuzzy, nonvascular leaves. Rootlike rhizoids grow from the bottom. Male antheridia and female archegonia grow at the tip of the stem. Sperm fertilize the eggs, producing a diploid (2 n) zygote inside a vaselike structure called a venter inside the archegonial head. The embryo grows into a sporophyte that projects like a flower from the vase. The sporophyte undergoes meiosis to produce haploid (1 n) spores that grow to produce mature gametophytes, completing the cycle.">
            <a:extLst>
              <a:ext uri="{FF2B5EF4-FFF2-40B4-BE49-F238E27FC236}">
                <a16:creationId xmlns:a16="http://schemas.microsoft.com/office/drawing/2014/main" id="{E0304D92-B09F-77EB-5FBB-14BEAD26D5B6}"/>
              </a:ext>
            </a:extLst>
          </p:cNvPr>
          <p:cNvPicPr>
            <a:picLocks noGrp="1" noChangeAspect="1"/>
          </p:cNvPicPr>
          <p:nvPr>
            <p:ph idx="1"/>
          </p:nvPr>
        </p:nvPicPr>
        <p:blipFill>
          <a:blip r:embed="rId3"/>
          <a:srcRect l="33333" t="7271" r="32407" b="6061"/>
          <a:stretch/>
        </p:blipFill>
        <p:spPr>
          <a:xfrm>
            <a:off x="2851487" y="1100629"/>
            <a:ext cx="3441026" cy="4836038"/>
          </a:xfrm>
        </p:spPr>
      </p:pic>
    </p:spTree>
    <p:extLst>
      <p:ext uri="{BB962C8B-B14F-4D97-AF65-F5344CB8AC3E}">
        <p14:creationId xmlns:p14="http://schemas.microsoft.com/office/powerpoint/2010/main" val="3341971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Mosses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143000"/>
            <a:ext cx="8458200" cy="4572000"/>
          </a:xfrm>
          <a:prstGeom prst="rect">
            <a:avLst/>
          </a:prstGeom>
        </p:spPr>
        <p:txBody>
          <a:bodyPr>
            <a:noAutofit/>
          </a:bodyPr>
          <a:lstStyle/>
          <a:p>
            <a:pPr marL="0" indent="0">
              <a:buNone/>
            </a:pPr>
            <a:r>
              <a:rPr lang="en-US" sz="1800" dirty="0"/>
              <a:t>Reproduction:</a:t>
            </a:r>
          </a:p>
          <a:p>
            <a:r>
              <a:rPr lang="en-US" sz="1800" dirty="0"/>
              <a:t>Alternation of generations</a:t>
            </a:r>
          </a:p>
          <a:p>
            <a:r>
              <a:rPr lang="en-US" sz="1800" dirty="0"/>
              <a:t>Haploid gametophyte (most familiar structure) germinates from haploid spore and forms protonema</a:t>
            </a:r>
          </a:p>
          <a:p>
            <a:pPr lvl="1"/>
            <a:r>
              <a:rPr lang="en-US" sz="1800" b="1" dirty="0"/>
              <a:t>Protonema</a:t>
            </a:r>
            <a:r>
              <a:rPr lang="en-US" sz="1800" dirty="0"/>
              <a:t>: tangle of single-celled filaments that forms from the haploid spore</a:t>
            </a:r>
          </a:p>
          <a:p>
            <a:r>
              <a:rPr lang="en-US" sz="1800" dirty="0"/>
              <a:t>Cells like apical meristem divide and give rise to gametophore (consisting of photosynthetic stem and foliage-like structures)</a:t>
            </a:r>
          </a:p>
          <a:p>
            <a:r>
              <a:rPr lang="en-US" sz="1800" dirty="0"/>
              <a:t>Male and female gametangia develop at tip of separate gametophore</a:t>
            </a:r>
          </a:p>
          <a:p>
            <a:pPr lvl="1"/>
            <a:r>
              <a:rPr lang="en-US" sz="1800" dirty="0"/>
              <a:t>Antheridia (male organs) produce sperm cells</a:t>
            </a:r>
          </a:p>
          <a:p>
            <a:pPr lvl="1"/>
            <a:r>
              <a:rPr lang="en-US" sz="1800" dirty="0"/>
              <a:t>Archegonia (female organs) form egg at base (venter) of flask-shaped structure</a:t>
            </a:r>
          </a:p>
          <a:p>
            <a:pPr lvl="2"/>
            <a:r>
              <a:rPr lang="en-US" sz="1800" dirty="0"/>
              <a:t>Produce attractant substances, which get sperm to swim down neck to venter (egg-containing base of archegonium) and fertilize egg inside archegonium</a:t>
            </a:r>
          </a:p>
          <a:p>
            <a:pPr lvl="2"/>
            <a:r>
              <a:rPr lang="en-US" sz="1800" dirty="0"/>
              <a:t>Results in zygote that is protected by archegonium and divides and grows into sporophyte still attached by its base to gametophyte</a:t>
            </a:r>
          </a:p>
        </p:txBody>
      </p:sp>
    </p:spTree>
    <p:extLst>
      <p:ext uri="{BB962C8B-B14F-4D97-AF65-F5344CB8AC3E}">
        <p14:creationId xmlns:p14="http://schemas.microsoft.com/office/powerpoint/2010/main" val="1359141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Mosses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xfrm>
            <a:off x="152400" y="1262156"/>
            <a:ext cx="5638800" cy="4726118"/>
          </a:xfrm>
          <a:prstGeom prst="rect">
            <a:avLst/>
          </a:prstGeom>
        </p:spPr>
        <p:txBody>
          <a:bodyPr>
            <a:normAutofit lnSpcReduction="10000"/>
          </a:bodyPr>
          <a:lstStyle/>
          <a:p>
            <a:r>
              <a:rPr lang="en-US" dirty="0"/>
              <a:t>Sporophyte dependent on gametophyte for nutrients</a:t>
            </a:r>
          </a:p>
          <a:p>
            <a:r>
              <a:rPr lang="en-US" dirty="0"/>
              <a:t>Seta contains tubular cells that transfer nutrients from base of sporophyte to sporangium or capsule</a:t>
            </a:r>
          </a:p>
          <a:p>
            <a:pPr lvl="1"/>
            <a:r>
              <a:rPr lang="en-US" b="1" dirty="0"/>
              <a:t>Seta/chaeta</a:t>
            </a:r>
            <a:r>
              <a:rPr lang="en-US" dirty="0"/>
              <a:t>: (plural, </a:t>
            </a:r>
            <a:r>
              <a:rPr lang="en-US" i="1" dirty="0"/>
              <a:t>setae/chaetae</a:t>
            </a:r>
            <a:r>
              <a:rPr lang="en-US" dirty="0"/>
              <a:t>) chitinous projection from the cuticle</a:t>
            </a:r>
          </a:p>
          <a:p>
            <a:pPr lvl="1"/>
            <a:r>
              <a:rPr lang="en-US" b="1" dirty="0"/>
              <a:t>Capsule</a:t>
            </a:r>
            <a:r>
              <a:rPr lang="en-US" dirty="0"/>
              <a:t>: case of the sporangium in mosses</a:t>
            </a:r>
          </a:p>
        </p:txBody>
      </p:sp>
      <p:pic>
        <p:nvPicPr>
          <p:cNvPr id="2" name="Content Placeholder 5" descr="A photograph of T. muralis">
            <a:extLst>
              <a:ext uri="{FF2B5EF4-FFF2-40B4-BE49-F238E27FC236}">
                <a16:creationId xmlns:a16="http://schemas.microsoft.com/office/drawing/2014/main" id="{8424B802-3015-2FA2-81C7-E3F4C52FF140}"/>
              </a:ext>
            </a:extLst>
          </p:cNvPr>
          <p:cNvPicPr>
            <a:picLocks noChangeAspect="1"/>
          </p:cNvPicPr>
          <p:nvPr/>
        </p:nvPicPr>
        <p:blipFill>
          <a:blip r:embed="rId2"/>
          <a:srcRect l="13890" t="7558" r="12963" b="5606"/>
          <a:stretch/>
        </p:blipFill>
        <p:spPr>
          <a:xfrm>
            <a:off x="5265276" y="1308844"/>
            <a:ext cx="3746421" cy="2470781"/>
          </a:xfrm>
          <a:prstGeom prst="rect">
            <a:avLst/>
          </a:prstGeom>
        </p:spPr>
      </p:pic>
      <p:sp>
        <p:nvSpPr>
          <p:cNvPr id="4" name="Caption 1">
            <a:extLst>
              <a:ext uri="{FF2B5EF4-FFF2-40B4-BE49-F238E27FC236}">
                <a16:creationId xmlns:a16="http://schemas.microsoft.com/office/drawing/2014/main" id="{4161D537-0FBB-1F00-C407-4F27F5467451}"/>
              </a:ext>
              <a:ext uri="{C183D7F6-B498-43B3-948B-1728B52AA6E4}">
                <adec:decorative xmlns:adec="http://schemas.microsoft.com/office/drawing/2017/decorative" val="0"/>
              </a:ext>
            </a:extLst>
          </p:cNvPr>
          <p:cNvSpPr txBox="1"/>
          <p:nvPr/>
        </p:nvSpPr>
        <p:spPr>
          <a:xfrm>
            <a:off x="5538286" y="3764807"/>
            <a:ext cx="3200400" cy="1169551"/>
          </a:xfrm>
          <a:prstGeom prst="rect">
            <a:avLst/>
          </a:prstGeom>
          <a:noFill/>
        </p:spPr>
        <p:txBody>
          <a:bodyPr wrap="square" rtlCol="0">
            <a:spAutoFit/>
          </a:bodyPr>
          <a:lstStyle/>
          <a:p>
            <a:pPr algn="ctr"/>
            <a:r>
              <a:rPr lang="en-US" sz="1400" b="1" dirty="0"/>
              <a:t>25.2 Figure 10: </a:t>
            </a:r>
            <a:r>
              <a:rPr lang="en-US" sz="1400" dirty="0"/>
              <a:t>Long slender stems, called setae, connected to capsules of the moss </a:t>
            </a:r>
            <a:r>
              <a:rPr lang="en-US" sz="1400" i="1" dirty="0"/>
              <a:t>Tortula muralis </a:t>
            </a:r>
            <a:r>
              <a:rPr lang="en-US" sz="1400" dirty="0"/>
              <a:t>are depicted. The operculum and remnants of the calyptra are visible in some capsules.</a:t>
            </a:r>
          </a:p>
        </p:txBody>
      </p:sp>
      <p:sp>
        <p:nvSpPr>
          <p:cNvPr id="5" name="Photo Credit 1">
            <a:extLst>
              <a:ext uri="{FF2B5EF4-FFF2-40B4-BE49-F238E27FC236}">
                <a16:creationId xmlns:a16="http://schemas.microsoft.com/office/drawing/2014/main" id="{DBFA158E-85FA-77C1-3AAF-2232D45B287F}"/>
              </a:ext>
            </a:extLst>
          </p:cNvPr>
          <p:cNvSpPr txBox="1"/>
          <p:nvPr/>
        </p:nvSpPr>
        <p:spPr>
          <a:xfrm>
            <a:off x="4852486" y="4991512"/>
            <a:ext cx="4572000" cy="215444"/>
          </a:xfrm>
          <a:prstGeom prst="rect">
            <a:avLst/>
          </a:prstGeom>
          <a:noFill/>
        </p:spPr>
        <p:txBody>
          <a:bodyPr wrap="square">
            <a:spAutoFit/>
          </a:bodyPr>
          <a:lstStyle/>
          <a:p>
            <a:pPr algn="ctr"/>
            <a:r>
              <a:rPr lang="en-US" sz="800" dirty="0"/>
              <a:t>Lamiot on Wikimedia Commons. "Capsules of sporophytes."</a:t>
            </a:r>
          </a:p>
        </p:txBody>
      </p:sp>
    </p:spTree>
    <p:extLst>
      <p:ext uri="{BB962C8B-B14F-4D97-AF65-F5344CB8AC3E}">
        <p14:creationId xmlns:p14="http://schemas.microsoft.com/office/powerpoint/2010/main" val="4215155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Mosses</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663440"/>
          </a:xfrm>
          <a:prstGeom prst="rect">
            <a:avLst/>
          </a:prstGeom>
        </p:spPr>
        <p:txBody>
          <a:bodyPr>
            <a:normAutofit fontScale="70000" lnSpcReduction="20000"/>
          </a:bodyPr>
          <a:lstStyle/>
          <a:p>
            <a:r>
              <a:rPr lang="en-US" sz="3300" dirty="0"/>
              <a:t>Spore mother cells in sporangium undergo meiosis to produce haploid spores</a:t>
            </a:r>
          </a:p>
          <a:p>
            <a:r>
              <a:rPr lang="en-US" sz="3300" dirty="0"/>
              <a:t>Sporophyte features that protect developing spores and aid in dispersal:</a:t>
            </a:r>
          </a:p>
          <a:p>
            <a:pPr lvl="1"/>
            <a:r>
              <a:rPr lang="en-US" sz="3300" dirty="0"/>
              <a:t>Calyptra covers sporangium</a:t>
            </a:r>
          </a:p>
          <a:p>
            <a:pPr lvl="2"/>
            <a:r>
              <a:rPr lang="en-US" sz="3300" b="1" dirty="0"/>
              <a:t>Calyptra</a:t>
            </a:r>
            <a:r>
              <a:rPr lang="en-US" sz="3300" dirty="0"/>
              <a:t>: hoodlike structure that protects the capsule that contains the embryonic sporophyte</a:t>
            </a:r>
          </a:p>
          <a:p>
            <a:pPr lvl="1"/>
            <a:r>
              <a:rPr lang="en-US" sz="3300" dirty="0"/>
              <a:t>Operculum and calyptra fall off when spores are ready for dispersal</a:t>
            </a:r>
          </a:p>
          <a:p>
            <a:pPr lvl="2"/>
            <a:r>
              <a:rPr lang="en-US" sz="3300" b="1" dirty="0"/>
              <a:t>Operculum</a:t>
            </a:r>
            <a:r>
              <a:rPr lang="en-US" sz="3300" dirty="0"/>
              <a:t>: apical portion of the moss capsule</a:t>
            </a:r>
          </a:p>
          <a:p>
            <a:pPr lvl="1"/>
            <a:r>
              <a:rPr lang="en-US" sz="3300" dirty="0"/>
              <a:t>Peristome opens and closes (depending on moisture levels) and periodically releases spores</a:t>
            </a:r>
          </a:p>
          <a:p>
            <a:pPr lvl="2"/>
            <a:r>
              <a:rPr lang="en-US" sz="3300" b="1" dirty="0"/>
              <a:t>Peristome</a:t>
            </a:r>
            <a:r>
              <a:rPr lang="en-US" sz="3300" dirty="0"/>
              <a:t>: tissue that surrounds the opening of the capsule and allows the periodic release of spores</a:t>
            </a:r>
            <a:endParaRPr lang="en-US" sz="3300" dirty="0">
              <a:solidFill>
                <a:srgbClr val="0000FF"/>
              </a:solidFill>
            </a:endParaRPr>
          </a:p>
        </p:txBody>
      </p:sp>
    </p:spTree>
    <p:extLst>
      <p:ext uri="{BB962C8B-B14F-4D97-AF65-F5344CB8AC3E}">
        <p14:creationId xmlns:p14="http://schemas.microsoft.com/office/powerpoint/2010/main" val="698728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2529840"/>
          </a:xfrm>
        </p:spPr>
        <p:txBody>
          <a:bodyPr>
            <a:normAutofit/>
          </a:bodyPr>
          <a:lstStyle/>
          <a:p>
            <a:r>
              <a:rPr lang="en-US" dirty="0"/>
              <a:t>As a group, draw an evolutionary scale including geological time and plant evolution. </a:t>
            </a:r>
          </a:p>
          <a:p>
            <a:pPr marL="457200" indent="-457200">
              <a:buFont typeface="Arial" panose="020B0604020202020204" pitchFamily="34" charset="0"/>
              <a:buChar char="•"/>
            </a:pPr>
            <a:r>
              <a:rPr lang="en-US" dirty="0"/>
              <a:t>Where would you locate the three bryophyte phyla?</a:t>
            </a:r>
          </a:p>
          <a:p>
            <a:pPr marL="457200" indent="-457200">
              <a:buFont typeface="Arial" panose="020B0604020202020204" pitchFamily="34" charset="0"/>
              <a:buChar char="•"/>
            </a:pPr>
            <a:r>
              <a:rPr lang="en-US" dirty="0"/>
              <a:t>Do you think they appeared at different time points?</a:t>
            </a:r>
          </a:p>
        </p:txBody>
      </p:sp>
    </p:spTree>
    <p:extLst>
      <p:ext uri="{BB962C8B-B14F-4D97-AF65-F5344CB8AC3E}">
        <p14:creationId xmlns:p14="http://schemas.microsoft.com/office/powerpoint/2010/main" val="3227982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Comparison of Characteristics of the Three Main Bryophyte Groups</a:t>
            </a:r>
          </a:p>
        </p:txBody>
      </p:sp>
      <p:graphicFrame>
        <p:nvGraphicFramePr>
          <p:cNvPr id="4" name="Content Placeholder 3" descr="Table of the comparison of characteristics of the three main bryophyte groups. The gametophyte for liverworts is flat or leafy, for hornworts it is flat, and for mosses it is an erect stem and leaves. Liverworts, hornworts, and mosses all have a sporophyte. Liverworts only have pores no stomata, but both hornworts and mosses have stomata. Liverworts and hornworts do not have a protonema, but mosses do. Liverworts have multiple chloroplasts in a cell and so do mosses, but hornworts only have one large chloroplast in a cell. Both hornworts and mosses have a cuticle, but liverworts do not. Liverworts, hornworts, and mosses all have symbiotic bacteria.">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2942717432"/>
              </p:ext>
            </p:extLst>
          </p:nvPr>
        </p:nvGraphicFramePr>
        <p:xfrm>
          <a:off x="304800" y="1232852"/>
          <a:ext cx="8534400" cy="4392295"/>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522627793"/>
                    </a:ext>
                  </a:extLst>
                </a:gridCol>
                <a:gridCol w="1828800">
                  <a:extLst>
                    <a:ext uri="{9D8B030D-6E8A-4147-A177-3AD203B41FA5}">
                      <a16:colId xmlns:a16="http://schemas.microsoft.com/office/drawing/2014/main" val="4293862904"/>
                    </a:ext>
                  </a:extLst>
                </a:gridCol>
                <a:gridCol w="2057400">
                  <a:extLst>
                    <a:ext uri="{9D8B030D-6E8A-4147-A177-3AD203B41FA5}">
                      <a16:colId xmlns:a16="http://schemas.microsoft.com/office/drawing/2014/main" val="1570581887"/>
                    </a:ext>
                  </a:extLst>
                </a:gridCol>
                <a:gridCol w="2362200">
                  <a:extLst>
                    <a:ext uri="{9D8B030D-6E8A-4147-A177-3AD203B41FA5}">
                      <a16:colId xmlns:a16="http://schemas.microsoft.com/office/drawing/2014/main" val="435066104"/>
                    </a:ext>
                  </a:extLst>
                </a:gridCol>
              </a:tblGrid>
              <a:tr h="612775">
                <a:tc>
                  <a:txBody>
                    <a:bodyPr/>
                    <a:lstStyle/>
                    <a:p>
                      <a:pPr algn="l"/>
                      <a:endParaRPr lang="en-IN" sz="2000" b="0" dirty="0">
                        <a:solidFill>
                          <a:schemeClr val="bg1"/>
                        </a:solidFill>
                        <a:effectLst/>
                        <a:latin typeface="+mn-lt"/>
                      </a:endParaRPr>
                    </a:p>
                  </a:txBody>
                  <a:tcPr anchor="ctr"/>
                </a:tc>
                <a:tc>
                  <a:txBody>
                    <a:bodyPr/>
                    <a:lstStyle/>
                    <a:p>
                      <a:pPr algn="l"/>
                      <a:r>
                        <a:rPr lang="en-IN" sz="2000" b="0" dirty="0">
                          <a:solidFill>
                            <a:schemeClr val="bg1"/>
                          </a:solidFill>
                          <a:effectLst/>
                          <a:latin typeface="+mn-lt"/>
                        </a:rPr>
                        <a:t>Liverworts</a:t>
                      </a:r>
                    </a:p>
                  </a:txBody>
                  <a:tcPr anchor="ctr"/>
                </a:tc>
                <a:tc>
                  <a:txBody>
                    <a:bodyPr/>
                    <a:lstStyle/>
                    <a:p>
                      <a:pPr algn="l"/>
                      <a:r>
                        <a:rPr lang="en-IN" sz="2000" b="0" dirty="0">
                          <a:solidFill>
                            <a:schemeClr val="bg1"/>
                          </a:solidFill>
                          <a:effectLst/>
                          <a:latin typeface="+mn-lt"/>
                        </a:rPr>
                        <a:t>Hornworts</a:t>
                      </a:r>
                    </a:p>
                  </a:txBody>
                  <a:tcPr anchor="ctr"/>
                </a:tc>
                <a:tc>
                  <a:txBody>
                    <a:bodyPr/>
                    <a:lstStyle/>
                    <a:p>
                      <a:pPr algn="l"/>
                      <a:r>
                        <a:rPr lang="en-IN" sz="2000" b="0" dirty="0">
                          <a:solidFill>
                            <a:schemeClr val="bg1"/>
                          </a:solidFill>
                          <a:effectLst/>
                          <a:latin typeface="+mn-lt"/>
                        </a:rPr>
                        <a:t>Mosses</a:t>
                      </a:r>
                    </a:p>
                  </a:txBody>
                  <a:tcPr anchor="ctr"/>
                </a:tc>
                <a:extLst>
                  <a:ext uri="{0D108BD9-81ED-4DB2-BD59-A6C34878D82A}">
                    <a16:rowId xmlns:a16="http://schemas.microsoft.com/office/drawing/2014/main" val="1420373151"/>
                  </a:ext>
                </a:extLst>
              </a:tr>
              <a:tr h="393701">
                <a:tc>
                  <a:txBody>
                    <a:bodyPr/>
                    <a:lstStyle/>
                    <a:p>
                      <a:r>
                        <a:rPr lang="en-IN" sz="2000" b="1" dirty="0">
                          <a:solidFill>
                            <a:srgbClr val="1F497D"/>
                          </a:solidFill>
                          <a:effectLst/>
                          <a:latin typeface="+mn-lt"/>
                        </a:rPr>
                        <a:t>Gametophyte</a:t>
                      </a:r>
                    </a:p>
                  </a:txBody>
                  <a:tcPr anchor="ctr"/>
                </a:tc>
                <a:tc>
                  <a:txBody>
                    <a:bodyPr/>
                    <a:lstStyle/>
                    <a:p>
                      <a:r>
                        <a:rPr lang="en-US" sz="2000" b="0" i="0" kern="1200" dirty="0">
                          <a:solidFill>
                            <a:srgbClr val="1F497D"/>
                          </a:solidFill>
                          <a:effectLst/>
                          <a:latin typeface="+mn-lt"/>
                          <a:ea typeface="+mn-ea"/>
                          <a:cs typeface="+mn-cs"/>
                        </a:rPr>
                        <a:t>flat or leafy</a:t>
                      </a:r>
                      <a:endParaRPr lang="en-IN" sz="2000" b="0" dirty="0">
                        <a:solidFill>
                          <a:srgbClr val="1F497D"/>
                        </a:solidFill>
                        <a:effectLst/>
                        <a:latin typeface="+mn-lt"/>
                      </a:endParaRPr>
                    </a:p>
                  </a:txBody>
                  <a:tcPr anchor="ctr"/>
                </a:tc>
                <a:tc>
                  <a:txBody>
                    <a:bodyPr/>
                    <a:lstStyle/>
                    <a:p>
                      <a:r>
                        <a:rPr lang="en-US" sz="2000" b="0" dirty="0">
                          <a:solidFill>
                            <a:srgbClr val="1F497D"/>
                          </a:solidFill>
                          <a:effectLst/>
                        </a:rPr>
                        <a:t>flat</a:t>
                      </a:r>
                    </a:p>
                  </a:txBody>
                  <a:tcPr anchor="ctr"/>
                </a:tc>
                <a:tc>
                  <a:txBody>
                    <a:bodyPr/>
                    <a:lstStyle/>
                    <a:p>
                      <a:r>
                        <a:rPr lang="en-US" sz="2000" b="0" i="0" kern="1200" dirty="0">
                          <a:solidFill>
                            <a:srgbClr val="1F497D"/>
                          </a:solidFill>
                          <a:effectLst/>
                          <a:latin typeface="+mn-lt"/>
                          <a:ea typeface="+mn-ea"/>
                          <a:cs typeface="+mn-cs"/>
                        </a:rPr>
                        <a:t>erect stem and leaves</a:t>
                      </a:r>
                      <a:endParaRPr lang="en-IN" sz="2000" b="0" dirty="0">
                        <a:solidFill>
                          <a:srgbClr val="1F497D"/>
                        </a:solidFill>
                        <a:effectLst/>
                        <a:latin typeface="+mn-lt"/>
                      </a:endParaRPr>
                    </a:p>
                  </a:txBody>
                  <a:tcPr anchor="ctr"/>
                </a:tc>
                <a:extLst>
                  <a:ext uri="{0D108BD9-81ED-4DB2-BD59-A6C34878D82A}">
                    <a16:rowId xmlns:a16="http://schemas.microsoft.com/office/drawing/2014/main" val="3412931234"/>
                  </a:ext>
                </a:extLst>
              </a:tr>
              <a:tr h="381000">
                <a:tc>
                  <a:txBody>
                    <a:bodyPr/>
                    <a:lstStyle/>
                    <a:p>
                      <a:r>
                        <a:rPr lang="en-IN" sz="2000" b="1" dirty="0">
                          <a:solidFill>
                            <a:srgbClr val="1F497D"/>
                          </a:solidFill>
                          <a:effectLst/>
                          <a:latin typeface="+mn-lt"/>
                        </a:rPr>
                        <a:t>Sporophyte</a:t>
                      </a:r>
                    </a:p>
                  </a:txBody>
                  <a:tcPr anchor="ctr"/>
                </a:tc>
                <a:tc>
                  <a:txBody>
                    <a:bodyPr/>
                    <a:lstStyle/>
                    <a:p>
                      <a:r>
                        <a:rPr lang="en-US" sz="2000" b="0" i="0" kern="1200" dirty="0">
                          <a:solidFill>
                            <a:srgbClr val="1F497D"/>
                          </a:solidFill>
                          <a:effectLst/>
                          <a:latin typeface="+mn-lt"/>
                          <a:ea typeface="+mn-ea"/>
                          <a:cs typeface="+mn-cs"/>
                        </a:rPr>
                        <a:t>yes</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yes</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yes</a:t>
                      </a:r>
                      <a:endParaRPr lang="en-IN" sz="2000" b="0" dirty="0">
                        <a:solidFill>
                          <a:srgbClr val="1F497D"/>
                        </a:solidFill>
                        <a:effectLst/>
                        <a:latin typeface="+mn-lt"/>
                      </a:endParaRPr>
                    </a:p>
                  </a:txBody>
                  <a:tcPr anchor="ctr"/>
                </a:tc>
                <a:extLst>
                  <a:ext uri="{0D108BD9-81ED-4DB2-BD59-A6C34878D82A}">
                    <a16:rowId xmlns:a16="http://schemas.microsoft.com/office/drawing/2014/main" val="1548708678"/>
                  </a:ext>
                </a:extLst>
              </a:tr>
              <a:tr h="381000">
                <a:tc>
                  <a:txBody>
                    <a:bodyPr/>
                    <a:lstStyle/>
                    <a:p>
                      <a:r>
                        <a:rPr lang="en-IN" sz="2000" b="1" dirty="0">
                          <a:solidFill>
                            <a:srgbClr val="1F497D"/>
                          </a:solidFill>
                          <a:effectLst/>
                          <a:latin typeface="+mn-lt"/>
                        </a:rPr>
                        <a:t>Stomata</a:t>
                      </a:r>
                    </a:p>
                  </a:txBody>
                  <a:tcPr anchor="ctr"/>
                </a:tc>
                <a:tc>
                  <a:txBody>
                    <a:bodyPr/>
                    <a:lstStyle/>
                    <a:p>
                      <a:r>
                        <a:rPr lang="en-US" sz="2000" b="0" i="0" kern="1200" dirty="0">
                          <a:solidFill>
                            <a:srgbClr val="1F497D"/>
                          </a:solidFill>
                          <a:effectLst/>
                          <a:latin typeface="+mn-lt"/>
                          <a:ea typeface="+mn-ea"/>
                          <a:cs typeface="+mn-cs"/>
                        </a:rPr>
                        <a:t>no, only pores</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yes</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yes</a:t>
                      </a:r>
                      <a:endParaRPr lang="en-IN" sz="2000" b="0" dirty="0">
                        <a:solidFill>
                          <a:srgbClr val="1F497D"/>
                        </a:solidFill>
                        <a:effectLst/>
                        <a:latin typeface="+mn-lt"/>
                      </a:endParaRPr>
                    </a:p>
                  </a:txBody>
                  <a:tcPr anchor="ctr"/>
                </a:tc>
                <a:extLst>
                  <a:ext uri="{0D108BD9-81ED-4DB2-BD59-A6C34878D82A}">
                    <a16:rowId xmlns:a16="http://schemas.microsoft.com/office/drawing/2014/main" val="2157668464"/>
                  </a:ext>
                </a:extLst>
              </a:tr>
              <a:tr h="381000">
                <a:tc>
                  <a:txBody>
                    <a:bodyPr/>
                    <a:lstStyle/>
                    <a:p>
                      <a:r>
                        <a:rPr lang="en-IN" sz="2000" b="1" dirty="0">
                          <a:solidFill>
                            <a:srgbClr val="1F497D"/>
                          </a:solidFill>
                          <a:effectLst/>
                          <a:latin typeface="+mn-lt"/>
                        </a:rPr>
                        <a:t>Protonema</a:t>
                      </a:r>
                    </a:p>
                  </a:txBody>
                  <a:tcPr anchor="ctr"/>
                </a:tc>
                <a:tc>
                  <a:txBody>
                    <a:bodyPr/>
                    <a:lstStyle/>
                    <a:p>
                      <a:r>
                        <a:rPr lang="en-US" sz="2000" b="0" i="0" kern="1200" dirty="0">
                          <a:solidFill>
                            <a:srgbClr val="1F497D"/>
                          </a:solidFill>
                          <a:effectLst/>
                          <a:latin typeface="+mn-lt"/>
                          <a:ea typeface="+mn-ea"/>
                          <a:cs typeface="+mn-cs"/>
                        </a:rPr>
                        <a:t>no</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no</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yes</a:t>
                      </a:r>
                      <a:endParaRPr lang="en-IN" sz="2000" b="0" dirty="0">
                        <a:solidFill>
                          <a:srgbClr val="1F497D"/>
                        </a:solidFill>
                        <a:effectLst/>
                        <a:latin typeface="+mn-lt"/>
                      </a:endParaRPr>
                    </a:p>
                  </a:txBody>
                  <a:tcPr anchor="ctr"/>
                </a:tc>
                <a:extLst>
                  <a:ext uri="{0D108BD9-81ED-4DB2-BD59-A6C34878D82A}">
                    <a16:rowId xmlns:a16="http://schemas.microsoft.com/office/drawing/2014/main" val="236598913"/>
                  </a:ext>
                </a:extLst>
              </a:tr>
              <a:tr h="381000">
                <a:tc>
                  <a:txBody>
                    <a:bodyPr/>
                    <a:lstStyle/>
                    <a:p>
                      <a:r>
                        <a:rPr lang="en-IN" sz="2000" b="1" dirty="0">
                          <a:solidFill>
                            <a:srgbClr val="1F497D"/>
                          </a:solidFill>
                          <a:effectLst/>
                          <a:latin typeface="+mn-lt"/>
                        </a:rPr>
                        <a:t>Leaves</a:t>
                      </a:r>
                    </a:p>
                  </a:txBody>
                  <a:tcPr anchor="ctr"/>
                </a:tc>
                <a:tc>
                  <a:txBody>
                    <a:bodyPr/>
                    <a:lstStyle/>
                    <a:p>
                      <a:r>
                        <a:rPr lang="en-US" sz="2000" b="0" i="0" kern="1200" dirty="0">
                          <a:solidFill>
                            <a:srgbClr val="1F497D"/>
                          </a:solidFill>
                          <a:effectLst/>
                          <a:latin typeface="+mn-lt"/>
                          <a:ea typeface="+mn-ea"/>
                          <a:cs typeface="+mn-cs"/>
                        </a:rPr>
                        <a:t>no</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no</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no</a:t>
                      </a:r>
                      <a:endParaRPr lang="en-IN" sz="2000" b="0" dirty="0">
                        <a:solidFill>
                          <a:srgbClr val="1F497D"/>
                        </a:solidFill>
                        <a:effectLst/>
                        <a:latin typeface="+mn-lt"/>
                      </a:endParaRPr>
                    </a:p>
                  </a:txBody>
                  <a:tcPr anchor="ctr"/>
                </a:tc>
                <a:extLst>
                  <a:ext uri="{0D108BD9-81ED-4DB2-BD59-A6C34878D82A}">
                    <a16:rowId xmlns:a16="http://schemas.microsoft.com/office/drawing/2014/main" val="2559043956"/>
                  </a:ext>
                </a:extLst>
              </a:tr>
              <a:tr h="381000">
                <a:tc>
                  <a:txBody>
                    <a:bodyPr/>
                    <a:lstStyle/>
                    <a:p>
                      <a:r>
                        <a:rPr lang="en-IN" sz="2000" b="1" dirty="0">
                          <a:solidFill>
                            <a:srgbClr val="1F497D"/>
                          </a:solidFill>
                          <a:effectLst/>
                          <a:latin typeface="+mn-lt"/>
                        </a:rPr>
                        <a:t>Chloroplasts (in a cell)</a:t>
                      </a:r>
                    </a:p>
                  </a:txBody>
                  <a:tcPr anchor="ctr"/>
                </a:tc>
                <a:tc>
                  <a:txBody>
                    <a:bodyPr/>
                    <a:lstStyle/>
                    <a:p>
                      <a:r>
                        <a:rPr lang="en-US" sz="2000" b="0" i="0" kern="1200" dirty="0">
                          <a:solidFill>
                            <a:srgbClr val="1F497D"/>
                          </a:solidFill>
                          <a:effectLst/>
                          <a:latin typeface="+mn-lt"/>
                          <a:ea typeface="+mn-ea"/>
                          <a:cs typeface="+mn-cs"/>
                        </a:rPr>
                        <a:t>multiple</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one large</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multiple</a:t>
                      </a:r>
                      <a:endParaRPr lang="en-IN" sz="2000" b="0" dirty="0">
                        <a:solidFill>
                          <a:srgbClr val="1F497D"/>
                        </a:solidFill>
                        <a:effectLst/>
                        <a:latin typeface="+mn-lt"/>
                      </a:endParaRPr>
                    </a:p>
                  </a:txBody>
                  <a:tcPr anchor="ctr"/>
                </a:tc>
                <a:extLst>
                  <a:ext uri="{0D108BD9-81ED-4DB2-BD59-A6C34878D82A}">
                    <a16:rowId xmlns:a16="http://schemas.microsoft.com/office/drawing/2014/main" val="1345159856"/>
                  </a:ext>
                </a:extLst>
              </a:tr>
              <a:tr h="381000">
                <a:tc>
                  <a:txBody>
                    <a:bodyPr/>
                    <a:lstStyle/>
                    <a:p>
                      <a:r>
                        <a:rPr lang="en-IN" sz="2000" b="1" dirty="0">
                          <a:solidFill>
                            <a:srgbClr val="1F497D"/>
                          </a:solidFill>
                          <a:effectLst/>
                          <a:latin typeface="+mn-lt"/>
                        </a:rPr>
                        <a:t>Cuticle</a:t>
                      </a:r>
                    </a:p>
                  </a:txBody>
                  <a:tcPr anchor="ctr"/>
                </a:tc>
                <a:tc>
                  <a:txBody>
                    <a:bodyPr/>
                    <a:lstStyle/>
                    <a:p>
                      <a:r>
                        <a:rPr lang="en-US" sz="2000" b="0" i="0" kern="1200" dirty="0">
                          <a:solidFill>
                            <a:srgbClr val="1F497D"/>
                          </a:solidFill>
                          <a:effectLst/>
                          <a:latin typeface="+mn-lt"/>
                          <a:ea typeface="+mn-ea"/>
                          <a:cs typeface="+mn-cs"/>
                        </a:rPr>
                        <a:t>no</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yes</a:t>
                      </a:r>
                      <a:endParaRPr lang="en-IN" sz="2000" b="0" dirty="0">
                        <a:solidFill>
                          <a:srgbClr val="1F497D"/>
                        </a:solidFill>
                        <a:effectLst/>
                        <a:latin typeface="+mn-lt"/>
                      </a:endParaRPr>
                    </a:p>
                  </a:txBody>
                  <a:tcPr anchor="ctr"/>
                </a:tc>
                <a:tc>
                  <a:txBody>
                    <a:bodyPr/>
                    <a:lstStyle/>
                    <a:p>
                      <a:r>
                        <a:rPr lang="en-US" sz="2000" b="0" i="0" kern="1200" dirty="0">
                          <a:solidFill>
                            <a:srgbClr val="1F497D"/>
                          </a:solidFill>
                          <a:effectLst/>
                          <a:latin typeface="+mn-lt"/>
                          <a:ea typeface="+mn-ea"/>
                          <a:cs typeface="+mn-cs"/>
                        </a:rPr>
                        <a:t>yes</a:t>
                      </a:r>
                      <a:endParaRPr lang="en-IN" sz="2000" b="0" dirty="0">
                        <a:solidFill>
                          <a:srgbClr val="1F497D"/>
                        </a:solidFill>
                        <a:effectLst/>
                        <a:latin typeface="+mn-lt"/>
                      </a:endParaRPr>
                    </a:p>
                  </a:txBody>
                  <a:tcPr anchor="ctr"/>
                </a:tc>
                <a:extLst>
                  <a:ext uri="{0D108BD9-81ED-4DB2-BD59-A6C34878D82A}">
                    <a16:rowId xmlns:a16="http://schemas.microsoft.com/office/drawing/2014/main" val="2425745243"/>
                  </a:ext>
                </a:extLst>
              </a:tr>
              <a:tr h="381000">
                <a:tc>
                  <a:txBody>
                    <a:bodyPr/>
                    <a:lstStyle/>
                    <a:p>
                      <a:r>
                        <a:rPr lang="en-IN" sz="2000" b="1" dirty="0">
                          <a:solidFill>
                            <a:srgbClr val="1F497D"/>
                          </a:solidFill>
                          <a:effectLst/>
                          <a:latin typeface="+mn-lt"/>
                        </a:rPr>
                        <a:t>Symbiotic Bacteria</a:t>
                      </a:r>
                    </a:p>
                  </a:txBody>
                  <a:tcPr anchor="ctr"/>
                </a:tc>
                <a:tc>
                  <a:txBody>
                    <a:bodyPr/>
                    <a:lstStyle/>
                    <a:p>
                      <a:r>
                        <a:rPr lang="en-US" sz="2000" b="0" i="0" kern="1200" dirty="0">
                          <a:solidFill>
                            <a:srgbClr val="1F497D"/>
                          </a:solidFill>
                          <a:effectLst/>
                          <a:latin typeface="+mn-lt"/>
                          <a:ea typeface="+mn-ea"/>
                          <a:cs typeface="+mn-cs"/>
                        </a:rPr>
                        <a:t>yes</a:t>
                      </a:r>
                      <a:endParaRPr lang="en-IN" sz="2000" b="0" dirty="0">
                        <a:solidFill>
                          <a:srgbClr val="1F497D"/>
                        </a:solidFill>
                        <a:effectLst/>
                        <a:latin typeface="+mn-lt"/>
                      </a:endParaRPr>
                    </a:p>
                  </a:txBody>
                  <a:tcPr anchor="ctr"/>
                </a:tc>
                <a:tc>
                  <a:txBody>
                    <a:bodyPr/>
                    <a:lstStyle/>
                    <a:p>
                      <a:r>
                        <a:rPr lang="en-US" sz="2000" b="0" dirty="0">
                          <a:solidFill>
                            <a:srgbClr val="1F497D"/>
                          </a:solidFill>
                          <a:effectLst/>
                        </a:rPr>
                        <a:t>yes</a:t>
                      </a:r>
                    </a:p>
                  </a:txBody>
                  <a:tcPr anchor="ctr"/>
                </a:tc>
                <a:tc>
                  <a:txBody>
                    <a:bodyPr/>
                    <a:lstStyle/>
                    <a:p>
                      <a:r>
                        <a:rPr lang="en-US" sz="2000" b="0" i="0" kern="1200" dirty="0">
                          <a:solidFill>
                            <a:srgbClr val="1F497D"/>
                          </a:solidFill>
                          <a:effectLst/>
                          <a:latin typeface="+mn-lt"/>
                          <a:ea typeface="+mn-ea"/>
                          <a:cs typeface="+mn-cs"/>
                        </a:rPr>
                        <a:t>yes</a:t>
                      </a:r>
                      <a:endParaRPr lang="en-IN" sz="2000" b="0" dirty="0">
                        <a:solidFill>
                          <a:srgbClr val="1F497D"/>
                        </a:solidFill>
                        <a:effectLst/>
                        <a:latin typeface="+mn-lt"/>
                      </a:endParaRPr>
                    </a:p>
                  </a:txBody>
                  <a:tcPr anchor="ctr"/>
                </a:tc>
                <a:extLst>
                  <a:ext uri="{0D108BD9-81ED-4DB2-BD59-A6C34878D82A}">
                    <a16:rowId xmlns:a16="http://schemas.microsoft.com/office/drawing/2014/main" val="1594718515"/>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xfrm>
            <a:off x="343348" y="990600"/>
            <a:ext cx="8457304" cy="4572000"/>
          </a:xfrm>
          <a:prstGeom prst="rect">
            <a:avLst/>
          </a:prstGeom>
        </p:spPr>
        <p:txBody>
          <a:bodyPr>
            <a:noAutofit/>
          </a:bodyPr>
          <a:lstStyle/>
          <a:p>
            <a:pPr marL="0" indent="0">
              <a:buNone/>
            </a:pPr>
            <a:r>
              <a:rPr lang="en-US" sz="2100" dirty="0"/>
              <a:t>Seedless nonvascular plants:</a:t>
            </a:r>
          </a:p>
          <a:p>
            <a:r>
              <a:rPr lang="en-US" sz="2100" dirty="0"/>
              <a:t>Small</a:t>
            </a:r>
          </a:p>
          <a:p>
            <a:r>
              <a:rPr lang="en-US" sz="2100" dirty="0"/>
              <a:t>Gametophyte as dominant stage in life cycle</a:t>
            </a:r>
          </a:p>
          <a:p>
            <a:r>
              <a:rPr lang="en-US" sz="2100" dirty="0"/>
              <a:t>No vascular system or roots; absorb water and nutrients on exposed surfaces</a:t>
            </a:r>
          </a:p>
          <a:p>
            <a:r>
              <a:rPr lang="en-US" sz="2100" dirty="0"/>
              <a:t>Known as bryophytes</a:t>
            </a:r>
          </a:p>
          <a:p>
            <a:r>
              <a:rPr lang="en-US" sz="2100" dirty="0"/>
              <a:t>Include liverworts, hornworts, and mosses</a:t>
            </a:r>
          </a:p>
          <a:p>
            <a:pPr lvl="1"/>
            <a:r>
              <a:rPr lang="en-US" sz="2100" dirty="0"/>
              <a:t>Liverworts: Most primitive and closely related to first land plants</a:t>
            </a:r>
          </a:p>
          <a:p>
            <a:pPr lvl="1"/>
            <a:r>
              <a:rPr lang="en-US" sz="2100" dirty="0"/>
              <a:t>Hornworts: Developed stomata and possess single chloroplast per cell</a:t>
            </a:r>
          </a:p>
          <a:p>
            <a:pPr lvl="1"/>
            <a:r>
              <a:rPr lang="en-US" sz="2100" dirty="0"/>
              <a:t>Mosses: Have conductive cells and attach to substrate by rhizoids; colonize harsh habitats and regain moisture after drying out; sporangium is complex structure that allows for release of spores away from parent plant</a:t>
            </a:r>
            <a:endParaRPr lang="en-US" sz="2100" dirty="0">
              <a:solidFill>
                <a:srgbClr val="0000FF"/>
              </a:solidFill>
            </a:endParaRPr>
          </a:p>
        </p:txBody>
      </p:sp>
    </p:spTree>
    <p:extLst>
      <p:ext uri="{BB962C8B-B14F-4D97-AF65-F5344CB8AC3E}">
        <p14:creationId xmlns:p14="http://schemas.microsoft.com/office/powerpoint/2010/main" val="435294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Bryophytes: Mosses and Their Relatives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Closest extant (living) relatives of early terrestrial plants</a:t>
            </a:r>
          </a:p>
          <a:p>
            <a:r>
              <a:rPr lang="en-US" dirty="0"/>
              <a:t>First ones (liverworts) appeared in or before Ordovician Period (470 MYA)</a:t>
            </a:r>
          </a:p>
          <a:p>
            <a:r>
              <a:rPr lang="en-US" dirty="0"/>
              <a:t>Lack lignin (structural polymer that makes plants woody or rigid) or other resistant structures</a:t>
            </a:r>
          </a:p>
          <a:p>
            <a:pPr lvl="1"/>
            <a:r>
              <a:rPr lang="en-US" dirty="0"/>
              <a:t>Hard to form fossils because of this but because of tough and stable nature of sporopollenin, spores can fossilize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Bryophytes: Mosses and Their Relatives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112520"/>
            <a:ext cx="8229600" cy="4572000"/>
          </a:xfrm>
          <a:prstGeom prst="rect">
            <a:avLst/>
          </a:prstGeom>
        </p:spPr>
        <p:txBody>
          <a:bodyPr>
            <a:noAutofit/>
          </a:bodyPr>
          <a:lstStyle/>
          <a:p>
            <a:pPr marL="0" indent="0">
              <a:buNone/>
            </a:pPr>
            <a:r>
              <a:rPr lang="en-US" sz="2200" dirty="0"/>
              <a:t>Fossil evidence:</a:t>
            </a:r>
          </a:p>
          <a:p>
            <a:r>
              <a:rPr lang="en-US" sz="2200" dirty="0"/>
              <a:t>Pollen fossils: </a:t>
            </a:r>
          </a:p>
          <a:p>
            <a:pPr lvl="1"/>
            <a:r>
              <a:rPr lang="en-US" sz="2200" dirty="0"/>
              <a:t>From 476 MYA</a:t>
            </a:r>
          </a:p>
          <a:p>
            <a:pPr lvl="1"/>
            <a:r>
              <a:rPr lang="en-US" sz="2200" dirty="0"/>
              <a:t>Resemble spores produced by liverwort, suggesting presence of nonvascular plants in Ordovician Period</a:t>
            </a:r>
          </a:p>
          <a:p>
            <a:r>
              <a:rPr lang="en-US" sz="2200" dirty="0"/>
              <a:t>Evidence of vascular plant spread by end of Silurian Period (420 MYA)</a:t>
            </a:r>
          </a:p>
          <a:p>
            <a:r>
              <a:rPr lang="en-US" sz="2200" dirty="0"/>
              <a:t>Imperfect fossil record means evolutionary history not fully determined</a:t>
            </a:r>
          </a:p>
          <a:p>
            <a:r>
              <a:rPr lang="en-US" sz="2200" dirty="0"/>
              <a:t>Some evidence suggests bryophytes and vascular plants are sister lineages diverged from terrestrial, nonvascular ancestor (500 MYA, end of Cambrian Period)</a:t>
            </a:r>
          </a:p>
          <a:p>
            <a:pPr lvl="1"/>
            <a:r>
              <a:rPr lang="en-US" sz="2200" dirty="0"/>
              <a:t>May have colonized land earlier than indicated by fossil record</a:t>
            </a:r>
          </a:p>
        </p:txBody>
      </p:sp>
    </p:spTree>
    <p:extLst>
      <p:ext uri="{BB962C8B-B14F-4D97-AF65-F5344CB8AC3E}">
        <p14:creationId xmlns:p14="http://schemas.microsoft.com/office/powerpoint/2010/main" val="1584175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25.2 Figure 1</a:t>
            </a:r>
            <a:endParaRPr lang="en-US" sz="3200" dirty="0">
              <a:solidFill>
                <a:schemeClr val="accent1"/>
              </a:solidFill>
            </a:endParaRPr>
          </a:p>
        </p:txBody>
      </p:sp>
      <p:sp>
        <p:nvSpPr>
          <p:cNvPr id="7" name="Photo Credit 1">
            <a:extLst>
              <a:ext uri="{FF2B5EF4-FFF2-40B4-BE49-F238E27FC236}">
                <a16:creationId xmlns:a16="http://schemas.microsoft.com/office/drawing/2014/main" id="{EDB06A91-21E5-E1CD-2ED2-945EA087717E}"/>
              </a:ext>
            </a:extLst>
          </p:cNvPr>
          <p:cNvSpPr txBox="1"/>
          <p:nvPr/>
        </p:nvSpPr>
        <p:spPr>
          <a:xfrm>
            <a:off x="2286000" y="5767395"/>
            <a:ext cx="4572000" cy="215444"/>
          </a:xfrm>
          <a:prstGeom prst="rect">
            <a:avLst/>
          </a:prstGeom>
          <a:noFill/>
        </p:spPr>
        <p:txBody>
          <a:bodyPr wrap="square">
            <a:spAutoFit/>
          </a:bodyPr>
          <a:lstStyle/>
          <a:p>
            <a:pPr algn="ctr"/>
            <a:r>
              <a:rPr lang="en-US" sz="800" dirty="0"/>
              <a:t>Janine M R Fürst-Jansen, Sophie de Vries and Jan de Vries on Wikimedia Commons. "Earliest plant life."</a:t>
            </a:r>
          </a:p>
        </p:txBody>
      </p:sp>
      <p:pic>
        <p:nvPicPr>
          <p:cNvPr id="2" name="Content Placeholder 6" descr="An image of an evolutionary scenario for the conquest of land by streptophyte algae and the emergence of land plants: Streptophyte algae, the only photosynthetic eukaryotes from which macroscopic land flora evolved (indicated by red lines), had independently transitioned to land multiple times (convergence of red and yellow lines). Various lineages of algae from different groups also colonized land (yellow lines), but many of these lineages have become extinct (X labels). Terrestrial algae of different taxonomic affiliations inhabit rock surfaces and form soil crusts. From the diverse streptophyte algae, a hypothetical hydro-terrestrial alga likely emerged, a filamentous or parenchymatous organism with rhizoidal structures that experienced intermittent desiccation. This hypothetical alga eventually gave rise to Zygnematophyceae and embryophytes (land plants). The early stages of the embryophyte trajectory were represented by now-extinct land plants. The earliest land plants likely interacted with beneficial substrate microbiota.">
            <a:extLst>
              <a:ext uri="{FF2B5EF4-FFF2-40B4-BE49-F238E27FC236}">
                <a16:creationId xmlns:a16="http://schemas.microsoft.com/office/drawing/2014/main" id="{1116C7BF-6226-EE71-95B9-093BB02CEF82}"/>
              </a:ext>
            </a:extLst>
          </p:cNvPr>
          <p:cNvPicPr>
            <a:picLocks noGrp="1" noChangeAspect="1"/>
          </p:cNvPicPr>
          <p:nvPr>
            <p:ph idx="1"/>
          </p:nvPr>
        </p:nvPicPr>
        <p:blipFill>
          <a:blip r:embed="rId3"/>
          <a:srcRect l="8332" t="7000" r="7407" b="6334"/>
          <a:stretch/>
        </p:blipFill>
        <p:spPr>
          <a:xfrm>
            <a:off x="533400" y="1078021"/>
            <a:ext cx="8077200" cy="4615543"/>
          </a:xfrm>
        </p:spPr>
      </p:pic>
    </p:spTree>
    <p:extLst>
      <p:ext uri="{BB962C8B-B14F-4D97-AF65-F5344CB8AC3E}">
        <p14:creationId xmlns:p14="http://schemas.microsoft.com/office/powerpoint/2010/main" val="235873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Bryophytes: Mosses and Their Relatives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381370" y="1228142"/>
            <a:ext cx="5486400" cy="4663440"/>
          </a:xfrm>
          <a:prstGeom prst="rect">
            <a:avLst/>
          </a:prstGeom>
        </p:spPr>
        <p:txBody>
          <a:bodyPr>
            <a:normAutofit fontScale="92500" lnSpcReduction="20000"/>
          </a:bodyPr>
          <a:lstStyle/>
          <a:p>
            <a:r>
              <a:rPr lang="en-US" dirty="0"/>
              <a:t>Over 25,000 species</a:t>
            </a:r>
          </a:p>
          <a:p>
            <a:r>
              <a:rPr lang="en-US" dirty="0"/>
              <a:t>Thrive in damp habitats like tundra but some in deserts</a:t>
            </a:r>
          </a:p>
          <a:p>
            <a:r>
              <a:rPr lang="en-US" dirty="0"/>
              <a:t>Dominant flora in tundra because of small size and resistance to drying out, giving them an advantage</a:t>
            </a:r>
          </a:p>
          <a:p>
            <a:r>
              <a:rPr lang="en-US" dirty="0"/>
              <a:t>Lack lignin and do not have tracheids</a:t>
            </a:r>
          </a:p>
          <a:p>
            <a:pPr lvl="1"/>
            <a:r>
              <a:rPr lang="en-US" b="1" dirty="0"/>
              <a:t>Tracheid</a:t>
            </a:r>
            <a:r>
              <a:rPr lang="en-US" dirty="0"/>
              <a:t>: xylem cell with thick secondary walls that helps transport water</a:t>
            </a:r>
          </a:p>
          <a:p>
            <a:pPr lvl="1"/>
            <a:r>
              <a:rPr lang="en-US" dirty="0"/>
              <a:t>Water and nutrients circulated with specialized conducting cells</a:t>
            </a:r>
          </a:p>
        </p:txBody>
      </p:sp>
      <p:pic>
        <p:nvPicPr>
          <p:cNvPr id="2" name="Content Placeholder 5" descr="A photograph of an open tundra landscape">
            <a:extLst>
              <a:ext uri="{FF2B5EF4-FFF2-40B4-BE49-F238E27FC236}">
                <a16:creationId xmlns:a16="http://schemas.microsoft.com/office/drawing/2014/main" id="{5B24FD70-E963-F13F-B658-96467B586308}"/>
              </a:ext>
            </a:extLst>
          </p:cNvPr>
          <p:cNvPicPr>
            <a:picLocks noChangeAspect="1"/>
          </p:cNvPicPr>
          <p:nvPr/>
        </p:nvPicPr>
        <p:blipFill>
          <a:blip r:embed="rId2"/>
          <a:srcRect l="12964" t="7000" r="12037" b="6001"/>
          <a:stretch/>
        </p:blipFill>
        <p:spPr>
          <a:xfrm>
            <a:off x="5813972" y="1284667"/>
            <a:ext cx="3310759" cy="2133600"/>
          </a:xfrm>
          <a:prstGeom prst="rect">
            <a:avLst/>
          </a:prstGeom>
        </p:spPr>
      </p:pic>
      <p:sp>
        <p:nvSpPr>
          <p:cNvPr id="4" name="Caption 1">
            <a:extLst>
              <a:ext uri="{FF2B5EF4-FFF2-40B4-BE49-F238E27FC236}">
                <a16:creationId xmlns:a16="http://schemas.microsoft.com/office/drawing/2014/main" id="{96E10FFD-CD88-0757-C67C-E49E83350F7F}"/>
              </a:ext>
              <a:ext uri="{C183D7F6-B498-43B3-948B-1728B52AA6E4}">
                <adec:decorative xmlns:adec="http://schemas.microsoft.com/office/drawing/2017/decorative" val="0"/>
              </a:ext>
            </a:extLst>
          </p:cNvPr>
          <p:cNvSpPr txBox="1"/>
          <p:nvPr/>
        </p:nvSpPr>
        <p:spPr>
          <a:xfrm>
            <a:off x="5842649" y="3483698"/>
            <a:ext cx="3253407" cy="523220"/>
          </a:xfrm>
          <a:prstGeom prst="rect">
            <a:avLst/>
          </a:prstGeom>
          <a:noFill/>
        </p:spPr>
        <p:txBody>
          <a:bodyPr wrap="square" rtlCol="0">
            <a:spAutoFit/>
          </a:bodyPr>
          <a:lstStyle/>
          <a:p>
            <a:pPr algn="ctr"/>
            <a:r>
              <a:rPr lang="en-US" sz="1400" b="1" dirty="0"/>
              <a:t>25.2 Figure 2: </a:t>
            </a:r>
            <a:r>
              <a:rPr lang="en-US" sz="1400" dirty="0"/>
              <a:t>Typical vegetation in a tundra ecosystem where bryophytes grow</a:t>
            </a:r>
          </a:p>
        </p:txBody>
      </p:sp>
      <p:sp>
        <p:nvSpPr>
          <p:cNvPr id="5" name="Photo Credit 1">
            <a:extLst>
              <a:ext uri="{FF2B5EF4-FFF2-40B4-BE49-F238E27FC236}">
                <a16:creationId xmlns:a16="http://schemas.microsoft.com/office/drawing/2014/main" id="{DCB9FCAC-7933-2B0B-B686-1955A76F0D5A}"/>
              </a:ext>
            </a:extLst>
          </p:cNvPr>
          <p:cNvSpPr txBox="1"/>
          <p:nvPr/>
        </p:nvSpPr>
        <p:spPr>
          <a:xfrm>
            <a:off x="5183352" y="4214082"/>
            <a:ext cx="4572000" cy="215444"/>
          </a:xfrm>
          <a:prstGeom prst="rect">
            <a:avLst/>
          </a:prstGeom>
          <a:noFill/>
        </p:spPr>
        <p:txBody>
          <a:bodyPr wrap="square">
            <a:spAutoFit/>
          </a:bodyPr>
          <a:lstStyle/>
          <a:p>
            <a:pPr algn="ctr"/>
            <a:r>
              <a:rPr lang="en-US" sz="800" dirty="0"/>
              <a:t>Anton Korablev on Wikimedia Commons. "Tundra."</a:t>
            </a:r>
          </a:p>
        </p:txBody>
      </p:sp>
    </p:spTree>
    <p:extLst>
      <p:ext uri="{BB962C8B-B14F-4D97-AF65-F5344CB8AC3E}">
        <p14:creationId xmlns:p14="http://schemas.microsoft.com/office/powerpoint/2010/main" val="288410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Bryophytes: Mosses and Their Relatives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dirty="0"/>
              <a:t>Conspicuous vegetative organs belong to haploid organism or gametophyte</a:t>
            </a:r>
          </a:p>
          <a:p>
            <a:pPr lvl="1"/>
            <a:r>
              <a:rPr lang="en-US" dirty="0"/>
              <a:t>Include photosynthetic leaflike structures, thallus, stem, and rhizoid</a:t>
            </a:r>
          </a:p>
          <a:p>
            <a:pPr lvl="2"/>
            <a:r>
              <a:rPr lang="en-US" b="1" dirty="0"/>
              <a:t>Thallus</a:t>
            </a:r>
            <a:r>
              <a:rPr lang="en-US" dirty="0"/>
              <a:t>: vegetative tissue or the plant body</a:t>
            </a:r>
          </a:p>
          <a:p>
            <a:pPr lvl="2"/>
            <a:r>
              <a:rPr lang="en-US" b="1" dirty="0"/>
              <a:t>Rhizoid</a:t>
            </a:r>
            <a:r>
              <a:rPr lang="en-US" dirty="0"/>
              <a:t>: filamentous outgrowth on the underside of the thallus in some lower plants that anchors the plant or conducts water</a:t>
            </a:r>
          </a:p>
          <a:p>
            <a:r>
              <a:rPr lang="en-US" dirty="0"/>
              <a:t>Male gametes swim with flagellum, dependent on water</a:t>
            </a:r>
          </a:p>
          <a:p>
            <a:r>
              <a:rPr lang="en-US" dirty="0"/>
              <a:t>Embryo remains attached to parent plant, which provides protection and nourishment</a:t>
            </a:r>
          </a:p>
          <a:p>
            <a:pPr lvl="1"/>
            <a:r>
              <a:rPr lang="en-US" dirty="0"/>
              <a:t>Sporophyte develops from embryo; barely noticeable</a:t>
            </a:r>
          </a:p>
          <a:p>
            <a:pPr lvl="2"/>
            <a:r>
              <a:rPr lang="en-US" b="1" dirty="0"/>
              <a:t>Sporophyte</a:t>
            </a:r>
            <a:r>
              <a:rPr lang="en-US" dirty="0"/>
              <a:t>: multicellular diploid life-cycle stage that produces haploid spores by meiosis</a:t>
            </a:r>
          </a:p>
        </p:txBody>
      </p:sp>
    </p:spTree>
    <p:extLst>
      <p:ext uri="{BB962C8B-B14F-4D97-AF65-F5344CB8AC3E}">
        <p14:creationId xmlns:p14="http://schemas.microsoft.com/office/powerpoint/2010/main" val="1456281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Bryophytes: Mosses and Their Relatives</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dirty="0"/>
              <a:t>Sporangium present in bryophytes but absent in most algae</a:t>
            </a:r>
          </a:p>
          <a:p>
            <a:pPr lvl="1"/>
            <a:r>
              <a:rPr lang="en-US" b="1" dirty="0"/>
              <a:t>Sporangium</a:t>
            </a:r>
            <a:r>
              <a:rPr lang="en-US" dirty="0"/>
              <a:t>: (plural, </a:t>
            </a:r>
            <a:r>
              <a:rPr lang="en-US" i="1" dirty="0"/>
              <a:t>sporangia</a:t>
            </a:r>
            <a:r>
              <a:rPr lang="en-US" dirty="0"/>
              <a:t>) reproductive sac that contains spores</a:t>
            </a:r>
          </a:p>
          <a:p>
            <a:pPr lvl="1"/>
            <a:r>
              <a:rPr lang="en-US" dirty="0"/>
              <a:t>Formation of haploid spores in sporangium characteristic of all land plants</a:t>
            </a:r>
          </a:p>
          <a:p>
            <a:r>
              <a:rPr lang="en-US" dirty="0"/>
              <a:t>Divided into three phyla:</a:t>
            </a:r>
          </a:p>
          <a:p>
            <a:pPr lvl="1"/>
            <a:r>
              <a:rPr lang="en-US" dirty="0"/>
              <a:t>Liverworts (Marchantiophyta)</a:t>
            </a:r>
          </a:p>
          <a:p>
            <a:pPr lvl="1"/>
            <a:r>
              <a:rPr lang="en-US" dirty="0"/>
              <a:t>Hornworts (Anthocerotophyta)</a:t>
            </a:r>
          </a:p>
          <a:p>
            <a:pPr lvl="1"/>
            <a:r>
              <a:rPr lang="en-US" dirty="0"/>
              <a:t>Mosses (true Bryophyta)</a:t>
            </a:r>
          </a:p>
        </p:txBody>
      </p:sp>
    </p:spTree>
    <p:extLst>
      <p:ext uri="{BB962C8B-B14F-4D97-AF65-F5344CB8AC3E}">
        <p14:creationId xmlns:p14="http://schemas.microsoft.com/office/powerpoint/2010/main" val="2829575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Liverworts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4114800" cy="4797346"/>
          </a:xfrm>
          <a:prstGeom prst="rect">
            <a:avLst/>
          </a:prstGeom>
        </p:spPr>
        <p:txBody>
          <a:bodyPr>
            <a:normAutofit fontScale="77500" lnSpcReduction="20000"/>
          </a:bodyPr>
          <a:lstStyle/>
          <a:p>
            <a:r>
              <a:rPr lang="en-US" b="1" dirty="0"/>
              <a:t>Liverworts</a:t>
            </a:r>
            <a:r>
              <a:rPr lang="en-US" dirty="0"/>
              <a:t>: most primitive group of the nonvascular plants</a:t>
            </a:r>
          </a:p>
          <a:p>
            <a:r>
              <a:rPr lang="en-US" dirty="0"/>
              <a:t>Phylum: Marchantiophyta</a:t>
            </a:r>
          </a:p>
          <a:p>
            <a:r>
              <a:rPr lang="en-US" dirty="0"/>
              <a:t>Classified as plants most closely related to ancestor of vascular plants that adapted to terrestrial environments</a:t>
            </a:r>
          </a:p>
          <a:p>
            <a:r>
              <a:rPr lang="en-US" dirty="0"/>
              <a:t>Have colonized every terrestrial habitat on Earth with more that 7,000 existing species</a:t>
            </a:r>
          </a:p>
          <a:p>
            <a:r>
              <a:rPr lang="en-US" dirty="0"/>
              <a:t>Lobate liverworts: Tiny leaflike structures attached to a stalk</a:t>
            </a:r>
          </a:p>
        </p:txBody>
      </p:sp>
      <p:sp>
        <p:nvSpPr>
          <p:cNvPr id="4" name="Caption 1">
            <a:extLst>
              <a:ext uri="{FF2B5EF4-FFF2-40B4-BE49-F238E27FC236}">
                <a16:creationId xmlns:a16="http://schemas.microsoft.com/office/drawing/2014/main" id="{E000161F-6814-8442-EECB-9F2389E1F5C7}"/>
              </a:ext>
              <a:ext uri="{C183D7F6-B498-43B3-948B-1728B52AA6E4}">
                <adec:decorative xmlns:adec="http://schemas.microsoft.com/office/drawing/2017/decorative" val="0"/>
              </a:ext>
            </a:extLst>
          </p:cNvPr>
          <p:cNvSpPr txBox="1"/>
          <p:nvPr/>
        </p:nvSpPr>
        <p:spPr>
          <a:xfrm>
            <a:off x="4659795" y="2593499"/>
            <a:ext cx="2503005" cy="738664"/>
          </a:xfrm>
          <a:prstGeom prst="rect">
            <a:avLst/>
          </a:prstGeom>
          <a:noFill/>
        </p:spPr>
        <p:txBody>
          <a:bodyPr wrap="square" rtlCol="0">
            <a:spAutoFit/>
          </a:bodyPr>
          <a:lstStyle/>
          <a:p>
            <a:r>
              <a:rPr lang="en-US" sz="1400" b="1" dirty="0"/>
              <a:t>25.2 Figure 3: </a:t>
            </a:r>
            <a:r>
              <a:rPr lang="en-US" sz="1400" dirty="0"/>
              <a:t>This drawing from 1904 shows the variety of forms of Marchantiophyta.</a:t>
            </a:r>
          </a:p>
        </p:txBody>
      </p:sp>
      <p:pic>
        <p:nvPicPr>
          <p:cNvPr id="8" name="Content Placeholder 6" descr="A drawing of different Marchantiophyta">
            <a:extLst>
              <a:ext uri="{FF2B5EF4-FFF2-40B4-BE49-F238E27FC236}">
                <a16:creationId xmlns:a16="http://schemas.microsoft.com/office/drawing/2014/main" id="{A379425C-2E18-49AC-9A44-BDF0BC3EA213}"/>
              </a:ext>
            </a:extLst>
          </p:cNvPr>
          <p:cNvPicPr>
            <a:picLocks noChangeAspect="1"/>
          </p:cNvPicPr>
          <p:nvPr/>
        </p:nvPicPr>
        <p:blipFill>
          <a:blip r:embed="rId2"/>
          <a:srcRect l="31482" t="5332" r="31481" b="4668"/>
          <a:stretch/>
        </p:blipFill>
        <p:spPr>
          <a:xfrm>
            <a:off x="7076595" y="1106426"/>
            <a:ext cx="1616444" cy="2182199"/>
          </a:xfrm>
          <a:prstGeom prst="rect">
            <a:avLst/>
          </a:prstGeom>
        </p:spPr>
      </p:pic>
      <p:sp>
        <p:nvSpPr>
          <p:cNvPr id="5" name="Photo Credit 1">
            <a:extLst>
              <a:ext uri="{FF2B5EF4-FFF2-40B4-BE49-F238E27FC236}">
                <a16:creationId xmlns:a16="http://schemas.microsoft.com/office/drawing/2014/main" id="{7015F90D-5AFA-0996-C95A-8B0F37DCDD6C}"/>
              </a:ext>
            </a:extLst>
          </p:cNvPr>
          <p:cNvSpPr txBox="1"/>
          <p:nvPr/>
        </p:nvSpPr>
        <p:spPr>
          <a:xfrm>
            <a:off x="4461012" y="3332163"/>
            <a:ext cx="4572000" cy="215444"/>
          </a:xfrm>
          <a:prstGeom prst="rect">
            <a:avLst/>
          </a:prstGeom>
          <a:noFill/>
        </p:spPr>
        <p:txBody>
          <a:bodyPr wrap="square">
            <a:spAutoFit/>
          </a:bodyPr>
          <a:lstStyle/>
          <a:p>
            <a:pPr algn="ctr"/>
            <a:r>
              <a:rPr lang="en-US" sz="800" dirty="0"/>
              <a:t>Kunstformen der Natur (1904) on Wikimedia Commons. "Hepaticae."</a:t>
            </a:r>
          </a:p>
        </p:txBody>
      </p:sp>
      <p:pic>
        <p:nvPicPr>
          <p:cNvPr id="9" name="Content Placeholder 5" descr="Two images of liverworts">
            <a:extLst>
              <a:ext uri="{FF2B5EF4-FFF2-40B4-BE49-F238E27FC236}">
                <a16:creationId xmlns:a16="http://schemas.microsoft.com/office/drawing/2014/main" id="{28124537-08EE-2430-9407-91A12EB7D80D}"/>
              </a:ext>
            </a:extLst>
          </p:cNvPr>
          <p:cNvPicPr>
            <a:picLocks noChangeAspect="1"/>
          </p:cNvPicPr>
          <p:nvPr/>
        </p:nvPicPr>
        <p:blipFill>
          <a:blip r:embed="rId3"/>
          <a:srcRect t="7794" b="19667"/>
          <a:stretch/>
        </p:blipFill>
        <p:spPr>
          <a:xfrm>
            <a:off x="4802387" y="3547607"/>
            <a:ext cx="4099629" cy="1652147"/>
          </a:xfrm>
          <a:prstGeom prst="rect">
            <a:avLst/>
          </a:prstGeom>
        </p:spPr>
      </p:pic>
      <p:sp>
        <p:nvSpPr>
          <p:cNvPr id="6" name="Caption 1">
            <a:extLst>
              <a:ext uri="{FF2B5EF4-FFF2-40B4-BE49-F238E27FC236}">
                <a16:creationId xmlns:a16="http://schemas.microsoft.com/office/drawing/2014/main" id="{B1171112-DA5A-25CE-977F-C9D02B8BE152}"/>
              </a:ext>
              <a:ext uri="{C183D7F6-B498-43B3-948B-1728B52AA6E4}">
                <adec:decorative xmlns:adec="http://schemas.microsoft.com/office/drawing/2017/decorative" val="0"/>
              </a:ext>
            </a:extLst>
          </p:cNvPr>
          <p:cNvSpPr txBox="1"/>
          <p:nvPr/>
        </p:nvSpPr>
        <p:spPr>
          <a:xfrm>
            <a:off x="4659795" y="5118656"/>
            <a:ext cx="4373217" cy="738664"/>
          </a:xfrm>
          <a:prstGeom prst="rect">
            <a:avLst/>
          </a:prstGeom>
          <a:noFill/>
        </p:spPr>
        <p:txBody>
          <a:bodyPr wrap="square" rtlCol="0">
            <a:spAutoFit/>
          </a:bodyPr>
          <a:lstStyle/>
          <a:p>
            <a:pPr algn="ctr"/>
            <a:r>
              <a:rPr lang="en-US" sz="1400" b="1" dirty="0"/>
              <a:t>25.2 Figure 4: </a:t>
            </a:r>
            <a:r>
              <a:rPr lang="en-US" sz="1400" dirty="0"/>
              <a:t>(a) A liverwort, </a:t>
            </a:r>
            <a:r>
              <a:rPr lang="en-US" sz="1400" i="1" dirty="0"/>
              <a:t>Conocephalum conicum</a:t>
            </a:r>
            <a:r>
              <a:rPr lang="en-US" sz="1400" dirty="0"/>
              <a:t>, displays its lobate, flat thallus. (b) This shows the leafy liverwort with leaflike structures.</a:t>
            </a:r>
          </a:p>
        </p:txBody>
      </p:sp>
      <p:sp>
        <p:nvSpPr>
          <p:cNvPr id="7" name="Photo Credit 1">
            <a:extLst>
              <a:ext uri="{FF2B5EF4-FFF2-40B4-BE49-F238E27FC236}">
                <a16:creationId xmlns:a16="http://schemas.microsoft.com/office/drawing/2014/main" id="{F3F0E43A-4DD2-DA09-9841-8474608046BE}"/>
              </a:ext>
            </a:extLst>
          </p:cNvPr>
          <p:cNvSpPr txBox="1"/>
          <p:nvPr/>
        </p:nvSpPr>
        <p:spPr>
          <a:xfrm>
            <a:off x="4560403" y="5738952"/>
            <a:ext cx="4572000" cy="338554"/>
          </a:xfrm>
          <a:prstGeom prst="rect">
            <a:avLst/>
          </a:prstGeom>
          <a:noFill/>
        </p:spPr>
        <p:txBody>
          <a:bodyPr wrap="square">
            <a:spAutoFit/>
          </a:bodyPr>
          <a:lstStyle/>
          <a:p>
            <a:pPr algn="ctr"/>
            <a:r>
              <a:rPr lang="en-US" sz="800" dirty="0"/>
              <a:t>Lairich Rig on Wikimedia Commons. "Liverwort."</a:t>
            </a:r>
          </a:p>
          <a:p>
            <a:pPr algn="ctr"/>
            <a:r>
              <a:rPr lang="en-US" sz="800" dirty="0"/>
              <a:t>Peter Woodard on Wikimedia Commons. "Liverwort."</a:t>
            </a:r>
          </a:p>
        </p:txBody>
      </p:sp>
    </p:spTree>
    <p:extLst>
      <p:ext uri="{BB962C8B-B14F-4D97-AF65-F5344CB8AC3E}">
        <p14:creationId xmlns:p14="http://schemas.microsoft.com/office/powerpoint/2010/main" val="2924814781"/>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2136</TotalTime>
  <Words>2023</Words>
  <Application>Microsoft Office PowerPoint</Application>
  <PresentationFormat>On-screen Show (4:3)</PresentationFormat>
  <Paragraphs>232</Paragraphs>
  <Slides>28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Gothic</vt:lpstr>
      <vt:lpstr>Times New Roman</vt:lpstr>
      <vt:lpstr>Office Theme</vt:lpstr>
      <vt:lpstr>Lesson 25.2</vt:lpstr>
      <vt:lpstr>Objectives</vt:lpstr>
      <vt:lpstr>Bryophytes: Mosses and Their Relatives1</vt:lpstr>
      <vt:lpstr>Bryophytes: Mosses and Their Relatives2</vt:lpstr>
      <vt:lpstr>25.2 Figure 1</vt:lpstr>
      <vt:lpstr>Bryophytes: Mosses and Their Relatives3</vt:lpstr>
      <vt:lpstr>Bryophytes: Mosses and Their Relatives4</vt:lpstr>
      <vt:lpstr>Bryophytes: Mosses and Their Relatives5</vt:lpstr>
      <vt:lpstr>Liverworts1</vt:lpstr>
      <vt:lpstr>Liverworts2</vt:lpstr>
      <vt:lpstr>Liverworts3</vt:lpstr>
      <vt:lpstr>25.2 Figure 5</vt:lpstr>
      <vt:lpstr>Hornworts1</vt:lpstr>
      <vt:lpstr>Hornworts2</vt:lpstr>
      <vt:lpstr>Group Activity1</vt:lpstr>
      <vt:lpstr>25.2 Figure 7</vt:lpstr>
      <vt:lpstr>Think It Through1</vt:lpstr>
      <vt:lpstr>Mosses1</vt:lpstr>
      <vt:lpstr>Mosses2</vt:lpstr>
      <vt:lpstr>Think It Through2</vt:lpstr>
      <vt:lpstr>25.2 Figure 9</vt:lpstr>
      <vt:lpstr>Mosses3</vt:lpstr>
      <vt:lpstr>Mosses4</vt:lpstr>
      <vt:lpstr>Mosses5</vt:lpstr>
      <vt:lpstr>Group Activity2</vt:lpstr>
      <vt:lpstr>Table 1: Comparison of Characteristics of the Three Main Bryophyte Groups</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181</cp:revision>
  <dcterms:created xsi:type="dcterms:W3CDTF">2013-04-26T14:43:13Z</dcterms:created>
  <dcterms:modified xsi:type="dcterms:W3CDTF">2024-10-22T20:10:09Z</dcterms:modified>
</cp:coreProperties>
</file>