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0"/>
  </p:notesMasterIdLst>
  <p:handoutMasterIdLst>
    <p:handoutMasterId r:id="rId41"/>
  </p:handoutMasterIdLst>
  <p:sldIdLst>
    <p:sldId id="272" r:id="rId2"/>
    <p:sldId id="264" r:id="rId3"/>
    <p:sldId id="265" r:id="rId4"/>
    <p:sldId id="297" r:id="rId5"/>
    <p:sldId id="277" r:id="rId6"/>
    <p:sldId id="299" r:id="rId7"/>
    <p:sldId id="298" r:id="rId8"/>
    <p:sldId id="278" r:id="rId9"/>
    <p:sldId id="279" r:id="rId10"/>
    <p:sldId id="288" r:id="rId11"/>
    <p:sldId id="289" r:id="rId12"/>
    <p:sldId id="300" r:id="rId13"/>
    <p:sldId id="268" r:id="rId14"/>
    <p:sldId id="280" r:id="rId15"/>
    <p:sldId id="281" r:id="rId16"/>
    <p:sldId id="301" r:id="rId17"/>
    <p:sldId id="282" r:id="rId18"/>
    <p:sldId id="290" r:id="rId19"/>
    <p:sldId id="302" r:id="rId20"/>
    <p:sldId id="283" r:id="rId21"/>
    <p:sldId id="284" r:id="rId22"/>
    <p:sldId id="303" r:id="rId23"/>
    <p:sldId id="291" r:id="rId24"/>
    <p:sldId id="304" r:id="rId25"/>
    <p:sldId id="292" r:id="rId26"/>
    <p:sldId id="293" r:id="rId27"/>
    <p:sldId id="276" r:id="rId28"/>
    <p:sldId id="294" r:id="rId29"/>
    <p:sldId id="305" r:id="rId30"/>
    <p:sldId id="285" r:id="rId31"/>
    <p:sldId id="287" r:id="rId32"/>
    <p:sldId id="295" r:id="rId33"/>
    <p:sldId id="308" r:id="rId34"/>
    <p:sldId id="296" r:id="rId35"/>
    <p:sldId id="306" r:id="rId36"/>
    <p:sldId id="286" r:id="rId37"/>
    <p:sldId id="307" r:id="rId38"/>
    <p:sldId id="309" r:id="rId39"/>
  </p:sldIdLst>
  <p:sldSz cx="9144000" cy="6858000" type="screen4x3"/>
  <p:notesSz cx="6858000" cy="9144000"/>
  <p:embeddedFontLst>
    <p:embeddedFont>
      <p:font typeface="Century Gothic" panose="020B050202020202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9638CE-07B5-4200-86A6-A883DA2CE3D6}" v="2719" dt="2024-06-19T19:44:13.300"/>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88" autoAdjust="0"/>
    <p:restoredTop sz="95033" autoAdjust="0"/>
  </p:normalViewPr>
  <p:slideViewPr>
    <p:cSldViewPr>
      <p:cViewPr varScale="1">
        <p:scale>
          <a:sx n="105" d="100"/>
          <a:sy n="105" d="100"/>
        </p:scale>
        <p:origin x="1212" y="108"/>
      </p:cViewPr>
      <p:guideLst>
        <p:guide orient="horz" pos="2160"/>
        <p:guide pos="2880"/>
      </p:guideLst>
    </p:cSldViewPr>
  </p:slideViewPr>
  <p:outlineViewPr>
    <p:cViewPr>
      <p:scale>
        <a:sx n="33" d="100"/>
        <a:sy n="33" d="100"/>
      </p:scale>
      <p:origin x="0" y="-40766"/>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BF9638CE-07B5-4200-86A6-A883DA2CE3D6}"/>
    <pc:docChg chg="undo redo custSel addSld delSld modSld sldOrd">
      <pc:chgData name="Caitlin Coleman" userId="96f87ca1-0e64-4ae8-8d77-98757b85df0b" providerId="ADAL" clId="{BF9638CE-07B5-4200-86A6-A883DA2CE3D6}" dt="2024-06-19T19:59:20.874" v="19372" actId="27636"/>
      <pc:docMkLst>
        <pc:docMk/>
      </pc:docMkLst>
      <pc:sldChg chg="modSp mod">
        <pc:chgData name="Caitlin Coleman" userId="96f87ca1-0e64-4ae8-8d77-98757b85df0b" providerId="ADAL" clId="{BF9638CE-07B5-4200-86A6-A883DA2CE3D6}" dt="2024-06-18T18:13:58.602" v="907" actId="20577"/>
        <pc:sldMkLst>
          <pc:docMk/>
          <pc:sldMk cId="0" sldId="264"/>
        </pc:sldMkLst>
        <pc:spChg chg="mod">
          <ac:chgData name="Caitlin Coleman" userId="96f87ca1-0e64-4ae8-8d77-98757b85df0b" providerId="ADAL" clId="{BF9638CE-07B5-4200-86A6-A883DA2CE3D6}" dt="2024-06-18T18:13:58.602" v="907" actId="20577"/>
          <ac:spMkLst>
            <pc:docMk/>
            <pc:sldMk cId="0" sldId="264"/>
            <ac:spMk id="10243" creationId="{00000000-0000-0000-0000-000000000000}"/>
          </ac:spMkLst>
        </pc:spChg>
      </pc:sldChg>
      <pc:sldChg chg="addSp delSp modSp mod modAnim">
        <pc:chgData name="Caitlin Coleman" userId="96f87ca1-0e64-4ae8-8d77-98757b85df0b" providerId="ADAL" clId="{BF9638CE-07B5-4200-86A6-A883DA2CE3D6}" dt="2024-06-19T19:37:10.721" v="19117" actId="20577"/>
        <pc:sldMkLst>
          <pc:docMk/>
          <pc:sldMk cId="0" sldId="265"/>
        </pc:sldMkLst>
        <pc:spChg chg="add del mod">
          <ac:chgData name="Caitlin Coleman" userId="96f87ca1-0e64-4ae8-8d77-98757b85df0b" providerId="ADAL" clId="{BF9638CE-07B5-4200-86A6-A883DA2CE3D6}" dt="2024-06-18T18:25:19.968" v="2037" actId="478"/>
          <ac:spMkLst>
            <pc:docMk/>
            <pc:sldMk cId="0" sldId="265"/>
            <ac:spMk id="4" creationId="{3FB89CC0-7C8A-9C48-3597-ECACF6889FA2}"/>
          </ac:spMkLst>
        </pc:spChg>
        <pc:spChg chg="add del mod">
          <ac:chgData name="Caitlin Coleman" userId="96f87ca1-0e64-4ae8-8d77-98757b85df0b" providerId="ADAL" clId="{BF9638CE-07B5-4200-86A6-A883DA2CE3D6}" dt="2024-06-18T18:25:18.838" v="2036" actId="478"/>
          <ac:spMkLst>
            <pc:docMk/>
            <pc:sldMk cId="0" sldId="265"/>
            <ac:spMk id="5" creationId="{7E695622-72A9-60A9-7AA4-8063C0974BB8}"/>
          </ac:spMkLst>
        </pc:spChg>
        <pc:spChg chg="mod">
          <ac:chgData name="Caitlin Coleman" userId="96f87ca1-0e64-4ae8-8d77-98757b85df0b" providerId="ADAL" clId="{BF9638CE-07B5-4200-86A6-A883DA2CE3D6}" dt="2024-06-18T18:25:04.198" v="2032" actId="404"/>
          <ac:spMkLst>
            <pc:docMk/>
            <pc:sldMk cId="0" sldId="265"/>
            <ac:spMk id="11266" creationId="{00000000-0000-0000-0000-000000000000}"/>
          </ac:spMkLst>
        </pc:spChg>
        <pc:spChg chg="mod">
          <ac:chgData name="Caitlin Coleman" userId="96f87ca1-0e64-4ae8-8d77-98757b85df0b" providerId="ADAL" clId="{BF9638CE-07B5-4200-86A6-A883DA2CE3D6}" dt="2024-06-19T19:37:10.721" v="19117" actId="20577"/>
          <ac:spMkLst>
            <pc:docMk/>
            <pc:sldMk cId="0" sldId="265"/>
            <ac:spMk id="11267" creationId="{00000000-0000-0000-0000-000000000000}"/>
          </ac:spMkLst>
        </pc:spChg>
        <pc:picChg chg="add del mod modCrop">
          <ac:chgData name="Caitlin Coleman" userId="96f87ca1-0e64-4ae8-8d77-98757b85df0b" providerId="ADAL" clId="{BF9638CE-07B5-4200-86A6-A883DA2CE3D6}" dt="2024-06-18T18:25:17.013" v="2035" actId="478"/>
          <ac:picMkLst>
            <pc:docMk/>
            <pc:sldMk cId="0" sldId="265"/>
            <ac:picMk id="3" creationId="{E26CF420-0DE3-1B44-4B01-15E252F0E298}"/>
          </ac:picMkLst>
        </pc:picChg>
      </pc:sldChg>
      <pc:sldChg chg="del">
        <pc:chgData name="Caitlin Coleman" userId="96f87ca1-0e64-4ae8-8d77-98757b85df0b" providerId="ADAL" clId="{BF9638CE-07B5-4200-86A6-A883DA2CE3D6}" dt="2024-06-18T17:33:24.503" v="484" actId="2696"/>
        <pc:sldMkLst>
          <pc:docMk/>
          <pc:sldMk cId="0" sldId="267"/>
        </pc:sldMkLst>
      </pc:sldChg>
      <pc:sldChg chg="modSp mod ord">
        <pc:chgData name="Caitlin Coleman" userId="96f87ca1-0e64-4ae8-8d77-98757b85df0b" providerId="ADAL" clId="{BF9638CE-07B5-4200-86A6-A883DA2CE3D6}" dt="2024-06-19T12:32:46.709" v="6587" actId="14100"/>
        <pc:sldMkLst>
          <pc:docMk/>
          <pc:sldMk cId="2069639696" sldId="268"/>
        </pc:sldMkLst>
        <pc:spChg chg="mod">
          <ac:chgData name="Caitlin Coleman" userId="96f87ca1-0e64-4ae8-8d77-98757b85df0b" providerId="ADAL" clId="{BF9638CE-07B5-4200-86A6-A883DA2CE3D6}" dt="2024-06-19T12:32:46.709" v="6587" actId="14100"/>
          <ac:spMkLst>
            <pc:docMk/>
            <pc:sldMk cId="2069639696" sldId="268"/>
            <ac:spMk id="3" creationId="{F2508272-FE29-99EF-9D2C-7651D849C2FB}"/>
          </ac:spMkLst>
        </pc:spChg>
      </pc:sldChg>
      <pc:sldChg chg="del">
        <pc:chgData name="Caitlin Coleman" userId="96f87ca1-0e64-4ae8-8d77-98757b85df0b" providerId="ADAL" clId="{BF9638CE-07B5-4200-86A6-A883DA2CE3D6}" dt="2024-06-18T17:39:07.538" v="563" actId="2696"/>
        <pc:sldMkLst>
          <pc:docMk/>
          <pc:sldMk cId="3029162902" sldId="270"/>
        </pc:sldMkLst>
      </pc:sldChg>
      <pc:sldChg chg="del">
        <pc:chgData name="Caitlin Coleman" userId="96f87ca1-0e64-4ae8-8d77-98757b85df0b" providerId="ADAL" clId="{BF9638CE-07B5-4200-86A6-A883DA2CE3D6}" dt="2024-06-18T17:39:07.538" v="563" actId="2696"/>
        <pc:sldMkLst>
          <pc:docMk/>
          <pc:sldMk cId="1933572423" sldId="271"/>
        </pc:sldMkLst>
      </pc:sldChg>
      <pc:sldChg chg="modSp mod">
        <pc:chgData name="Caitlin Coleman" userId="96f87ca1-0e64-4ae8-8d77-98757b85df0b" providerId="ADAL" clId="{BF9638CE-07B5-4200-86A6-A883DA2CE3D6}" dt="2024-06-19T16:44:55.111" v="18938" actId="33553"/>
        <pc:sldMkLst>
          <pc:docMk/>
          <pc:sldMk cId="3886239831" sldId="272"/>
        </pc:sldMkLst>
        <pc:spChg chg="mod">
          <ac:chgData name="Caitlin Coleman" userId="96f87ca1-0e64-4ae8-8d77-98757b85df0b" providerId="ADAL" clId="{BF9638CE-07B5-4200-86A6-A883DA2CE3D6}" dt="2024-06-19T16:44:55.111" v="18938" actId="33553"/>
          <ac:spMkLst>
            <pc:docMk/>
            <pc:sldMk cId="3886239831" sldId="272"/>
            <ac:spMk id="2" creationId="{4E7A1944-20A9-5EFC-CF5D-428D07B9FF1F}"/>
          </ac:spMkLst>
        </pc:spChg>
        <pc:spChg chg="mod">
          <ac:chgData name="Caitlin Coleman" userId="96f87ca1-0e64-4ae8-8d77-98757b85df0b" providerId="ADAL" clId="{BF9638CE-07B5-4200-86A6-A883DA2CE3D6}" dt="2024-06-18T17:25:38.123" v="69" actId="6549"/>
          <ac:spMkLst>
            <pc:docMk/>
            <pc:sldMk cId="3886239831" sldId="272"/>
            <ac:spMk id="3" creationId="{FF68ED90-5F09-E335-E8D2-4F2687C0EB59}"/>
          </ac:spMkLst>
        </pc:spChg>
      </pc:sldChg>
      <pc:sldChg chg="del">
        <pc:chgData name="Caitlin Coleman" userId="96f87ca1-0e64-4ae8-8d77-98757b85df0b" providerId="ADAL" clId="{BF9638CE-07B5-4200-86A6-A883DA2CE3D6}" dt="2024-06-18T17:33:24.503" v="484" actId="2696"/>
        <pc:sldMkLst>
          <pc:docMk/>
          <pc:sldMk cId="176985924" sldId="273"/>
        </pc:sldMkLst>
      </pc:sldChg>
      <pc:sldChg chg="del">
        <pc:chgData name="Caitlin Coleman" userId="96f87ca1-0e64-4ae8-8d77-98757b85df0b" providerId="ADAL" clId="{BF9638CE-07B5-4200-86A6-A883DA2CE3D6}" dt="2024-06-18T17:33:24.503" v="484" actId="2696"/>
        <pc:sldMkLst>
          <pc:docMk/>
          <pc:sldMk cId="2900955170" sldId="274"/>
        </pc:sldMkLst>
      </pc:sldChg>
      <pc:sldChg chg="del">
        <pc:chgData name="Caitlin Coleman" userId="96f87ca1-0e64-4ae8-8d77-98757b85df0b" providerId="ADAL" clId="{BF9638CE-07B5-4200-86A6-A883DA2CE3D6}" dt="2024-06-18T17:40:11.126" v="564" actId="47"/>
        <pc:sldMkLst>
          <pc:docMk/>
          <pc:sldMk cId="619121343" sldId="275"/>
        </pc:sldMkLst>
      </pc:sldChg>
      <pc:sldChg chg="addSp modSp mod ord">
        <pc:chgData name="Caitlin Coleman" userId="96f87ca1-0e64-4ae8-8d77-98757b85df0b" providerId="ADAL" clId="{BF9638CE-07B5-4200-86A6-A883DA2CE3D6}" dt="2024-06-19T16:43:34.068" v="18934"/>
        <pc:sldMkLst>
          <pc:docMk/>
          <pc:sldMk cId="1146028520" sldId="276"/>
        </pc:sldMkLst>
        <pc:spChg chg="mod">
          <ac:chgData name="Caitlin Coleman" userId="96f87ca1-0e64-4ae8-8d77-98757b85df0b" providerId="ADAL" clId="{BF9638CE-07B5-4200-86A6-A883DA2CE3D6}" dt="2024-06-19T15:29:29.397" v="13302" actId="404"/>
          <ac:spMkLst>
            <pc:docMk/>
            <pc:sldMk cId="1146028520" sldId="276"/>
            <ac:spMk id="2" creationId="{671ED285-5CB0-174E-014C-EE0E32FC90D6}"/>
          </ac:spMkLst>
        </pc:spChg>
        <pc:spChg chg="mod">
          <ac:chgData name="Caitlin Coleman" userId="96f87ca1-0e64-4ae8-8d77-98757b85df0b" providerId="ADAL" clId="{BF9638CE-07B5-4200-86A6-A883DA2CE3D6}" dt="2024-06-19T15:39:34.752" v="13797" actId="403"/>
          <ac:spMkLst>
            <pc:docMk/>
            <pc:sldMk cId="1146028520" sldId="276"/>
            <ac:spMk id="3" creationId="{0D54836E-1DE3-02CC-70C3-EB5C16CF3F62}"/>
          </ac:spMkLst>
        </pc:spChg>
        <pc:spChg chg="add">
          <ac:chgData name="Caitlin Coleman" userId="96f87ca1-0e64-4ae8-8d77-98757b85df0b" providerId="ADAL" clId="{BF9638CE-07B5-4200-86A6-A883DA2CE3D6}" dt="2024-06-18T17:36:11.092" v="514"/>
          <ac:spMkLst>
            <pc:docMk/>
            <pc:sldMk cId="1146028520" sldId="276"/>
            <ac:spMk id="4" creationId="{8CDC3C9C-2625-97F4-EF0B-561E79BD6C8D}"/>
          </ac:spMkLst>
        </pc:spChg>
        <pc:spChg chg="add mod ord">
          <ac:chgData name="Caitlin Coleman" userId="96f87ca1-0e64-4ae8-8d77-98757b85df0b" providerId="ADAL" clId="{BF9638CE-07B5-4200-86A6-A883DA2CE3D6}" dt="2024-06-19T16:43:34.068" v="18934"/>
          <ac:spMkLst>
            <pc:docMk/>
            <pc:sldMk cId="1146028520" sldId="276"/>
            <ac:spMk id="6" creationId="{344EA4FA-6206-A211-6BA9-058F8C44CE04}"/>
          </ac:spMkLst>
        </pc:spChg>
        <pc:spChg chg="add mod">
          <ac:chgData name="Caitlin Coleman" userId="96f87ca1-0e64-4ae8-8d77-98757b85df0b" providerId="ADAL" clId="{BF9638CE-07B5-4200-86A6-A883DA2CE3D6}" dt="2024-06-19T15:39:16.784" v="13796" actId="1076"/>
          <ac:spMkLst>
            <pc:docMk/>
            <pc:sldMk cId="1146028520" sldId="276"/>
            <ac:spMk id="7" creationId="{F8FF4450-9850-8778-8039-EA842BDCAF70}"/>
          </ac:spMkLst>
        </pc:spChg>
        <pc:picChg chg="add mod">
          <ac:chgData name="Caitlin Coleman" userId="96f87ca1-0e64-4ae8-8d77-98757b85df0b" providerId="ADAL" clId="{BF9638CE-07B5-4200-86A6-A883DA2CE3D6}" dt="2024-06-19T15:39:04.262" v="13794" actId="1076"/>
          <ac:picMkLst>
            <pc:docMk/>
            <pc:sldMk cId="1146028520" sldId="276"/>
            <ac:picMk id="5" creationId="{72CA6448-91DC-F4D9-D747-27F992DA7387}"/>
          </ac:picMkLst>
        </pc:picChg>
      </pc:sldChg>
      <pc:sldChg chg="addSp delSp modSp add mod modAnim">
        <pc:chgData name="Caitlin Coleman" userId="96f87ca1-0e64-4ae8-8d77-98757b85df0b" providerId="ADAL" clId="{BF9638CE-07B5-4200-86A6-A883DA2CE3D6}" dt="2024-06-18T19:00:29.775" v="3619" actId="27636"/>
        <pc:sldMkLst>
          <pc:docMk/>
          <pc:sldMk cId="4204893255" sldId="277"/>
        </pc:sldMkLst>
        <pc:spChg chg="add del mod">
          <ac:chgData name="Caitlin Coleman" userId="96f87ca1-0e64-4ae8-8d77-98757b85df0b" providerId="ADAL" clId="{BF9638CE-07B5-4200-86A6-A883DA2CE3D6}" dt="2024-06-18T18:58:13.651" v="3590" actId="478"/>
          <ac:spMkLst>
            <pc:docMk/>
            <pc:sldMk cId="4204893255" sldId="277"/>
            <ac:spMk id="4" creationId="{FEC5ED31-F9A5-BAFD-8A67-B9ED3D27981F}"/>
          </ac:spMkLst>
        </pc:spChg>
        <pc:spChg chg="add del mod">
          <ac:chgData name="Caitlin Coleman" userId="96f87ca1-0e64-4ae8-8d77-98757b85df0b" providerId="ADAL" clId="{BF9638CE-07B5-4200-86A6-A883DA2CE3D6}" dt="2024-06-18T18:58:11.706" v="3588" actId="478"/>
          <ac:spMkLst>
            <pc:docMk/>
            <pc:sldMk cId="4204893255" sldId="277"/>
            <ac:spMk id="5" creationId="{EADB9052-B4DA-044F-C5AC-270C6FBB8BF4}"/>
          </ac:spMkLst>
        </pc:spChg>
        <pc:spChg chg="mod">
          <ac:chgData name="Caitlin Coleman" userId="96f87ca1-0e64-4ae8-8d77-98757b85df0b" providerId="ADAL" clId="{BF9638CE-07B5-4200-86A6-A883DA2CE3D6}" dt="2024-06-18T18:58:09.461" v="3587" actId="404"/>
          <ac:spMkLst>
            <pc:docMk/>
            <pc:sldMk cId="4204893255" sldId="277"/>
            <ac:spMk id="11266" creationId="{00000000-0000-0000-0000-000000000000}"/>
          </ac:spMkLst>
        </pc:spChg>
        <pc:spChg chg="mod">
          <ac:chgData name="Caitlin Coleman" userId="96f87ca1-0e64-4ae8-8d77-98757b85df0b" providerId="ADAL" clId="{BF9638CE-07B5-4200-86A6-A883DA2CE3D6}" dt="2024-06-18T19:00:29.775" v="3619" actId="27636"/>
          <ac:spMkLst>
            <pc:docMk/>
            <pc:sldMk cId="4204893255" sldId="277"/>
            <ac:spMk id="11267" creationId="{00000000-0000-0000-0000-000000000000}"/>
          </ac:spMkLst>
        </pc:spChg>
        <pc:picChg chg="add del mod modCrop">
          <ac:chgData name="Caitlin Coleman" userId="96f87ca1-0e64-4ae8-8d77-98757b85df0b" providerId="ADAL" clId="{BF9638CE-07B5-4200-86A6-A883DA2CE3D6}" dt="2024-06-18T18:58:12.420" v="3589" actId="478"/>
          <ac:picMkLst>
            <pc:docMk/>
            <pc:sldMk cId="4204893255" sldId="277"/>
            <ac:picMk id="3" creationId="{4ECFA151-2A57-269D-246E-6BE78D230FEC}"/>
          </ac:picMkLst>
        </pc:picChg>
      </pc:sldChg>
      <pc:sldChg chg="addSp modSp add mod modAnim">
        <pc:chgData name="Caitlin Coleman" userId="96f87ca1-0e64-4ae8-8d77-98757b85df0b" providerId="ADAL" clId="{BF9638CE-07B5-4200-86A6-A883DA2CE3D6}" dt="2024-06-19T18:40:08.112" v="19048" actId="20577"/>
        <pc:sldMkLst>
          <pc:docMk/>
          <pc:sldMk cId="1369632445" sldId="278"/>
        </pc:sldMkLst>
        <pc:spChg chg="add mod ord">
          <ac:chgData name="Caitlin Coleman" userId="96f87ca1-0e64-4ae8-8d77-98757b85df0b" providerId="ADAL" clId="{BF9638CE-07B5-4200-86A6-A883DA2CE3D6}" dt="2024-06-19T16:41:31.440" v="18926"/>
          <ac:spMkLst>
            <pc:docMk/>
            <pc:sldMk cId="1369632445" sldId="278"/>
            <ac:spMk id="4" creationId="{DC505ED6-E5D5-5F1D-3F8B-837A705F9FB2}"/>
          </ac:spMkLst>
        </pc:spChg>
        <pc:spChg chg="add mod">
          <ac:chgData name="Caitlin Coleman" userId="96f87ca1-0e64-4ae8-8d77-98757b85df0b" providerId="ADAL" clId="{BF9638CE-07B5-4200-86A6-A883DA2CE3D6}" dt="2024-06-19T12:00:10.598" v="4731" actId="1076"/>
          <ac:spMkLst>
            <pc:docMk/>
            <pc:sldMk cId="1369632445" sldId="278"/>
            <ac:spMk id="5" creationId="{5327E7C0-841D-9595-BA02-6F27096EC03B}"/>
          </ac:spMkLst>
        </pc:spChg>
        <pc:spChg chg="mod">
          <ac:chgData name="Caitlin Coleman" userId="96f87ca1-0e64-4ae8-8d77-98757b85df0b" providerId="ADAL" clId="{BF9638CE-07B5-4200-86A6-A883DA2CE3D6}" dt="2024-06-18T17:29:32.084" v="191" actId="20577"/>
          <ac:spMkLst>
            <pc:docMk/>
            <pc:sldMk cId="1369632445" sldId="278"/>
            <ac:spMk id="11266" creationId="{00000000-0000-0000-0000-000000000000}"/>
          </ac:spMkLst>
        </pc:spChg>
        <pc:spChg chg="mod">
          <ac:chgData name="Caitlin Coleman" userId="96f87ca1-0e64-4ae8-8d77-98757b85df0b" providerId="ADAL" clId="{BF9638CE-07B5-4200-86A6-A883DA2CE3D6}" dt="2024-06-19T18:40:08.112" v="19048" actId="20577"/>
          <ac:spMkLst>
            <pc:docMk/>
            <pc:sldMk cId="1369632445" sldId="278"/>
            <ac:spMk id="11267" creationId="{00000000-0000-0000-0000-000000000000}"/>
          </ac:spMkLst>
        </pc:spChg>
        <pc:picChg chg="add mod modCrop">
          <ac:chgData name="Caitlin Coleman" userId="96f87ca1-0e64-4ae8-8d77-98757b85df0b" providerId="ADAL" clId="{BF9638CE-07B5-4200-86A6-A883DA2CE3D6}" dt="2024-06-19T11:59:56.490" v="4730" actId="1076"/>
          <ac:picMkLst>
            <pc:docMk/>
            <pc:sldMk cId="1369632445" sldId="278"/>
            <ac:picMk id="3" creationId="{AB9943F9-4DFB-5C7A-10C2-BDEB8FB11511}"/>
          </ac:picMkLst>
        </pc:picChg>
      </pc:sldChg>
      <pc:sldChg chg="modSp add mod modAnim">
        <pc:chgData name="Caitlin Coleman" userId="96f87ca1-0e64-4ae8-8d77-98757b85df0b" providerId="ADAL" clId="{BF9638CE-07B5-4200-86A6-A883DA2CE3D6}" dt="2024-06-19T18:41:45.789" v="19049" actId="20577"/>
        <pc:sldMkLst>
          <pc:docMk/>
          <pc:sldMk cId="719234066" sldId="279"/>
        </pc:sldMkLst>
        <pc:spChg chg="mod">
          <ac:chgData name="Caitlin Coleman" userId="96f87ca1-0e64-4ae8-8d77-98757b85df0b" providerId="ADAL" clId="{BF9638CE-07B5-4200-86A6-A883DA2CE3D6}" dt="2024-06-19T12:17:02.512" v="5774" actId="404"/>
          <ac:spMkLst>
            <pc:docMk/>
            <pc:sldMk cId="719234066" sldId="279"/>
            <ac:spMk id="11266" creationId="{00000000-0000-0000-0000-000000000000}"/>
          </ac:spMkLst>
        </pc:spChg>
        <pc:spChg chg="mod">
          <ac:chgData name="Caitlin Coleman" userId="96f87ca1-0e64-4ae8-8d77-98757b85df0b" providerId="ADAL" clId="{BF9638CE-07B5-4200-86A6-A883DA2CE3D6}" dt="2024-06-19T18:41:45.789" v="19049" actId="20577"/>
          <ac:spMkLst>
            <pc:docMk/>
            <pc:sldMk cId="719234066" sldId="279"/>
            <ac:spMk id="11267" creationId="{00000000-0000-0000-0000-000000000000}"/>
          </ac:spMkLst>
        </pc:spChg>
      </pc:sldChg>
      <pc:sldChg chg="modSp add mod modAnim">
        <pc:chgData name="Caitlin Coleman" userId="96f87ca1-0e64-4ae8-8d77-98757b85df0b" providerId="ADAL" clId="{BF9638CE-07B5-4200-86A6-A883DA2CE3D6}" dt="2024-06-19T12:42:02.348" v="7333" actId="27636"/>
        <pc:sldMkLst>
          <pc:docMk/>
          <pc:sldMk cId="855166716" sldId="280"/>
        </pc:sldMkLst>
        <pc:spChg chg="mod">
          <ac:chgData name="Caitlin Coleman" userId="96f87ca1-0e64-4ae8-8d77-98757b85df0b" providerId="ADAL" clId="{BF9638CE-07B5-4200-86A6-A883DA2CE3D6}" dt="2024-06-18T17:30:15.738" v="268" actId="20577"/>
          <ac:spMkLst>
            <pc:docMk/>
            <pc:sldMk cId="855166716" sldId="280"/>
            <ac:spMk id="11266" creationId="{00000000-0000-0000-0000-000000000000}"/>
          </ac:spMkLst>
        </pc:spChg>
        <pc:spChg chg="mod">
          <ac:chgData name="Caitlin Coleman" userId="96f87ca1-0e64-4ae8-8d77-98757b85df0b" providerId="ADAL" clId="{BF9638CE-07B5-4200-86A6-A883DA2CE3D6}" dt="2024-06-19T12:42:02.348" v="7333" actId="27636"/>
          <ac:spMkLst>
            <pc:docMk/>
            <pc:sldMk cId="855166716" sldId="280"/>
            <ac:spMk id="11267" creationId="{00000000-0000-0000-0000-000000000000}"/>
          </ac:spMkLst>
        </pc:spChg>
      </pc:sldChg>
      <pc:sldChg chg="addSp modSp add mod modAnim">
        <pc:chgData name="Caitlin Coleman" userId="96f87ca1-0e64-4ae8-8d77-98757b85df0b" providerId="ADAL" clId="{BF9638CE-07B5-4200-86A6-A883DA2CE3D6}" dt="2024-06-19T19:51:55.588" v="19369" actId="1076"/>
        <pc:sldMkLst>
          <pc:docMk/>
          <pc:sldMk cId="1214356925" sldId="281"/>
        </pc:sldMkLst>
        <pc:spChg chg="add mod ord">
          <ac:chgData name="Caitlin Coleman" userId="96f87ca1-0e64-4ae8-8d77-98757b85df0b" providerId="ADAL" clId="{BF9638CE-07B5-4200-86A6-A883DA2CE3D6}" dt="2024-06-19T16:42:11.003" v="18928"/>
          <ac:spMkLst>
            <pc:docMk/>
            <pc:sldMk cId="1214356925" sldId="281"/>
            <ac:spMk id="4" creationId="{61C1B63A-FF1A-83ED-FD4A-D16A26CA41F1}"/>
          </ac:spMkLst>
        </pc:spChg>
        <pc:spChg chg="add mod">
          <ac:chgData name="Caitlin Coleman" userId="96f87ca1-0e64-4ae8-8d77-98757b85df0b" providerId="ADAL" clId="{BF9638CE-07B5-4200-86A6-A883DA2CE3D6}" dt="2024-06-19T13:10:57.916" v="8036" actId="1076"/>
          <ac:spMkLst>
            <pc:docMk/>
            <pc:sldMk cId="1214356925" sldId="281"/>
            <ac:spMk id="5" creationId="{1CFAAF77-42EB-C4CE-EC92-9D56B37FCDCB}"/>
          </ac:spMkLst>
        </pc:spChg>
        <pc:spChg chg="mod">
          <ac:chgData name="Caitlin Coleman" userId="96f87ca1-0e64-4ae8-8d77-98757b85df0b" providerId="ADAL" clId="{BF9638CE-07B5-4200-86A6-A883DA2CE3D6}" dt="2024-06-19T13:09:03.096" v="7998" actId="404"/>
          <ac:spMkLst>
            <pc:docMk/>
            <pc:sldMk cId="1214356925" sldId="281"/>
            <ac:spMk id="11266" creationId="{00000000-0000-0000-0000-000000000000}"/>
          </ac:spMkLst>
        </pc:spChg>
        <pc:spChg chg="mod">
          <ac:chgData name="Caitlin Coleman" userId="96f87ca1-0e64-4ae8-8d77-98757b85df0b" providerId="ADAL" clId="{BF9638CE-07B5-4200-86A6-A883DA2CE3D6}" dt="2024-06-19T18:45:03.218" v="19052" actId="20577"/>
          <ac:spMkLst>
            <pc:docMk/>
            <pc:sldMk cId="1214356925" sldId="281"/>
            <ac:spMk id="11267" creationId="{00000000-0000-0000-0000-000000000000}"/>
          </ac:spMkLst>
        </pc:spChg>
        <pc:picChg chg="add mod modCrop">
          <ac:chgData name="Caitlin Coleman" userId="96f87ca1-0e64-4ae8-8d77-98757b85df0b" providerId="ADAL" clId="{BF9638CE-07B5-4200-86A6-A883DA2CE3D6}" dt="2024-06-19T19:51:55.588" v="19369" actId="1076"/>
          <ac:picMkLst>
            <pc:docMk/>
            <pc:sldMk cId="1214356925" sldId="281"/>
            <ac:picMk id="3" creationId="{E486CD14-800A-41CE-E373-4A62ACE3B8F0}"/>
          </ac:picMkLst>
        </pc:picChg>
      </pc:sldChg>
      <pc:sldChg chg="addSp modSp add mod modAnim">
        <pc:chgData name="Caitlin Coleman" userId="96f87ca1-0e64-4ae8-8d77-98757b85df0b" providerId="ADAL" clId="{BF9638CE-07B5-4200-86A6-A883DA2CE3D6}" dt="2024-06-19T16:42:24.120" v="18929"/>
        <pc:sldMkLst>
          <pc:docMk/>
          <pc:sldMk cId="743772867" sldId="282"/>
        </pc:sldMkLst>
        <pc:spChg chg="add mod ord">
          <ac:chgData name="Caitlin Coleman" userId="96f87ca1-0e64-4ae8-8d77-98757b85df0b" providerId="ADAL" clId="{BF9638CE-07B5-4200-86A6-A883DA2CE3D6}" dt="2024-06-19T16:42:24.120" v="18929"/>
          <ac:spMkLst>
            <pc:docMk/>
            <pc:sldMk cId="743772867" sldId="282"/>
            <ac:spMk id="4" creationId="{E4039DEB-07AD-1143-998C-8518B18C6C15}"/>
          </ac:spMkLst>
        </pc:spChg>
        <pc:spChg chg="add mod">
          <ac:chgData name="Caitlin Coleman" userId="96f87ca1-0e64-4ae8-8d77-98757b85df0b" providerId="ADAL" clId="{BF9638CE-07B5-4200-86A6-A883DA2CE3D6}" dt="2024-06-19T13:46:58.102" v="9535" actId="1076"/>
          <ac:spMkLst>
            <pc:docMk/>
            <pc:sldMk cId="743772867" sldId="282"/>
            <ac:spMk id="5" creationId="{6E230EBC-E507-F763-2D7E-884A132491CB}"/>
          </ac:spMkLst>
        </pc:spChg>
        <pc:spChg chg="mod">
          <ac:chgData name="Caitlin Coleman" userId="96f87ca1-0e64-4ae8-8d77-98757b85df0b" providerId="ADAL" clId="{BF9638CE-07B5-4200-86A6-A883DA2CE3D6}" dt="2024-06-19T13:33:57.568" v="9104" actId="404"/>
          <ac:spMkLst>
            <pc:docMk/>
            <pc:sldMk cId="743772867" sldId="282"/>
            <ac:spMk id="11266" creationId="{00000000-0000-0000-0000-000000000000}"/>
          </ac:spMkLst>
        </pc:spChg>
        <pc:spChg chg="mod">
          <ac:chgData name="Caitlin Coleman" userId="96f87ca1-0e64-4ae8-8d77-98757b85df0b" providerId="ADAL" clId="{BF9638CE-07B5-4200-86A6-A883DA2CE3D6}" dt="2024-06-19T13:46:42.963" v="9530" actId="27636"/>
          <ac:spMkLst>
            <pc:docMk/>
            <pc:sldMk cId="743772867" sldId="282"/>
            <ac:spMk id="11267" creationId="{00000000-0000-0000-0000-000000000000}"/>
          </ac:spMkLst>
        </pc:spChg>
        <pc:picChg chg="add mod modCrop">
          <ac:chgData name="Caitlin Coleman" userId="96f87ca1-0e64-4ae8-8d77-98757b85df0b" providerId="ADAL" clId="{BF9638CE-07B5-4200-86A6-A883DA2CE3D6}" dt="2024-06-19T13:46:54.164" v="9533" actId="14100"/>
          <ac:picMkLst>
            <pc:docMk/>
            <pc:sldMk cId="743772867" sldId="282"/>
            <ac:picMk id="3" creationId="{3A84C415-FD21-016C-E43A-99F16BCD5E48}"/>
          </ac:picMkLst>
        </pc:picChg>
      </pc:sldChg>
      <pc:sldChg chg="addSp modSp add mod modAnim">
        <pc:chgData name="Caitlin Coleman" userId="96f87ca1-0e64-4ae8-8d77-98757b85df0b" providerId="ADAL" clId="{BF9638CE-07B5-4200-86A6-A883DA2CE3D6}" dt="2024-06-19T18:49:53.514" v="19065" actId="20577"/>
        <pc:sldMkLst>
          <pc:docMk/>
          <pc:sldMk cId="2742804352" sldId="283"/>
        </pc:sldMkLst>
        <pc:spChg chg="add mod ord">
          <ac:chgData name="Caitlin Coleman" userId="96f87ca1-0e64-4ae8-8d77-98757b85df0b" providerId="ADAL" clId="{BF9638CE-07B5-4200-86A6-A883DA2CE3D6}" dt="2024-06-19T16:42:45.593" v="18931"/>
          <ac:spMkLst>
            <pc:docMk/>
            <pc:sldMk cId="2742804352" sldId="283"/>
            <ac:spMk id="4" creationId="{D9418E37-A10E-B03C-BC6B-BA23AB3BAAEE}"/>
          </ac:spMkLst>
        </pc:spChg>
        <pc:spChg chg="add mod">
          <ac:chgData name="Caitlin Coleman" userId="96f87ca1-0e64-4ae8-8d77-98757b85df0b" providerId="ADAL" clId="{BF9638CE-07B5-4200-86A6-A883DA2CE3D6}" dt="2024-06-19T15:08:55.148" v="11233" actId="1076"/>
          <ac:spMkLst>
            <pc:docMk/>
            <pc:sldMk cId="2742804352" sldId="283"/>
            <ac:spMk id="5" creationId="{009ED5F0-0D22-02A0-6373-AC6D3E167522}"/>
          </ac:spMkLst>
        </pc:spChg>
        <pc:spChg chg="mod">
          <ac:chgData name="Caitlin Coleman" userId="96f87ca1-0e64-4ae8-8d77-98757b85df0b" providerId="ADAL" clId="{BF9638CE-07B5-4200-86A6-A883DA2CE3D6}" dt="2024-06-18T17:32:03.539" v="406" actId="20577"/>
          <ac:spMkLst>
            <pc:docMk/>
            <pc:sldMk cId="2742804352" sldId="283"/>
            <ac:spMk id="11266" creationId="{00000000-0000-0000-0000-000000000000}"/>
          </ac:spMkLst>
        </pc:spChg>
        <pc:spChg chg="mod">
          <ac:chgData name="Caitlin Coleman" userId="96f87ca1-0e64-4ae8-8d77-98757b85df0b" providerId="ADAL" clId="{BF9638CE-07B5-4200-86A6-A883DA2CE3D6}" dt="2024-06-19T18:49:53.514" v="19065" actId="20577"/>
          <ac:spMkLst>
            <pc:docMk/>
            <pc:sldMk cId="2742804352" sldId="283"/>
            <ac:spMk id="11267" creationId="{00000000-0000-0000-0000-000000000000}"/>
          </ac:spMkLst>
        </pc:spChg>
        <pc:picChg chg="add mod modCrop">
          <ac:chgData name="Caitlin Coleman" userId="96f87ca1-0e64-4ae8-8d77-98757b85df0b" providerId="ADAL" clId="{BF9638CE-07B5-4200-86A6-A883DA2CE3D6}" dt="2024-06-19T15:08:49.481" v="11232" actId="14100"/>
          <ac:picMkLst>
            <pc:docMk/>
            <pc:sldMk cId="2742804352" sldId="283"/>
            <ac:picMk id="3" creationId="{69D91522-A22A-30F0-326F-0291519650E2}"/>
          </ac:picMkLst>
        </pc:picChg>
      </pc:sldChg>
      <pc:sldChg chg="addSp delSp modSp add mod modAnim">
        <pc:chgData name="Caitlin Coleman" userId="96f87ca1-0e64-4ae8-8d77-98757b85df0b" providerId="ADAL" clId="{BF9638CE-07B5-4200-86A6-A883DA2CE3D6}" dt="2024-06-19T15:14:06.382" v="11809" actId="478"/>
        <pc:sldMkLst>
          <pc:docMk/>
          <pc:sldMk cId="808360714" sldId="284"/>
        </pc:sldMkLst>
        <pc:spChg chg="add del mod">
          <ac:chgData name="Caitlin Coleman" userId="96f87ca1-0e64-4ae8-8d77-98757b85df0b" providerId="ADAL" clId="{BF9638CE-07B5-4200-86A6-A883DA2CE3D6}" dt="2024-06-19T15:14:06.382" v="11809" actId="478"/>
          <ac:spMkLst>
            <pc:docMk/>
            <pc:sldMk cId="808360714" sldId="284"/>
            <ac:spMk id="4" creationId="{68B5C869-12E4-B0C0-4347-7BE02DFEC55F}"/>
          </ac:spMkLst>
        </pc:spChg>
        <pc:spChg chg="add del mod">
          <ac:chgData name="Caitlin Coleman" userId="96f87ca1-0e64-4ae8-8d77-98757b85df0b" providerId="ADAL" clId="{BF9638CE-07B5-4200-86A6-A883DA2CE3D6}" dt="2024-06-19T15:14:03.998" v="11807" actId="478"/>
          <ac:spMkLst>
            <pc:docMk/>
            <pc:sldMk cId="808360714" sldId="284"/>
            <ac:spMk id="5" creationId="{B5B4C0BD-5E4B-3F63-BF7E-65D4365EBDC4}"/>
          </ac:spMkLst>
        </pc:spChg>
        <pc:spChg chg="mod">
          <ac:chgData name="Caitlin Coleman" userId="96f87ca1-0e64-4ae8-8d77-98757b85df0b" providerId="ADAL" clId="{BF9638CE-07B5-4200-86A6-A883DA2CE3D6}" dt="2024-06-19T15:13:50.563" v="11801" actId="404"/>
          <ac:spMkLst>
            <pc:docMk/>
            <pc:sldMk cId="808360714" sldId="284"/>
            <ac:spMk id="11266" creationId="{00000000-0000-0000-0000-000000000000}"/>
          </ac:spMkLst>
        </pc:spChg>
        <pc:spChg chg="mod">
          <ac:chgData name="Caitlin Coleman" userId="96f87ca1-0e64-4ae8-8d77-98757b85df0b" providerId="ADAL" clId="{BF9638CE-07B5-4200-86A6-A883DA2CE3D6}" dt="2024-06-19T15:13:57.527" v="11805" actId="20577"/>
          <ac:spMkLst>
            <pc:docMk/>
            <pc:sldMk cId="808360714" sldId="284"/>
            <ac:spMk id="11267" creationId="{00000000-0000-0000-0000-000000000000}"/>
          </ac:spMkLst>
        </pc:spChg>
        <pc:picChg chg="add del mod modCrop">
          <ac:chgData name="Caitlin Coleman" userId="96f87ca1-0e64-4ae8-8d77-98757b85df0b" providerId="ADAL" clId="{BF9638CE-07B5-4200-86A6-A883DA2CE3D6}" dt="2024-06-19T15:14:04.631" v="11808" actId="478"/>
          <ac:picMkLst>
            <pc:docMk/>
            <pc:sldMk cId="808360714" sldId="284"/>
            <ac:picMk id="3" creationId="{AB4DAD15-8F7C-B24B-6C9C-7A9ED7CCCE77}"/>
          </ac:picMkLst>
        </pc:picChg>
      </pc:sldChg>
      <pc:sldChg chg="modSp add mod modAnim">
        <pc:chgData name="Caitlin Coleman" userId="96f87ca1-0e64-4ae8-8d77-98757b85df0b" providerId="ADAL" clId="{BF9638CE-07B5-4200-86A6-A883DA2CE3D6}" dt="2024-06-19T18:54:34.435" v="19072" actId="6549"/>
        <pc:sldMkLst>
          <pc:docMk/>
          <pc:sldMk cId="1670593621" sldId="285"/>
        </pc:sldMkLst>
        <pc:spChg chg="mod">
          <ac:chgData name="Caitlin Coleman" userId="96f87ca1-0e64-4ae8-8d77-98757b85df0b" providerId="ADAL" clId="{BF9638CE-07B5-4200-86A6-A883DA2CE3D6}" dt="2024-06-19T16:01:16.972" v="15479" actId="20577"/>
          <ac:spMkLst>
            <pc:docMk/>
            <pc:sldMk cId="1670593621" sldId="285"/>
            <ac:spMk id="11266" creationId="{00000000-0000-0000-0000-000000000000}"/>
          </ac:spMkLst>
        </pc:spChg>
        <pc:spChg chg="mod">
          <ac:chgData name="Caitlin Coleman" userId="96f87ca1-0e64-4ae8-8d77-98757b85df0b" providerId="ADAL" clId="{BF9638CE-07B5-4200-86A6-A883DA2CE3D6}" dt="2024-06-19T18:54:34.435" v="19072" actId="6549"/>
          <ac:spMkLst>
            <pc:docMk/>
            <pc:sldMk cId="1670593621" sldId="285"/>
            <ac:spMk id="11267" creationId="{00000000-0000-0000-0000-000000000000}"/>
          </ac:spMkLst>
        </pc:spChg>
      </pc:sldChg>
      <pc:sldChg chg="modSp add mod modAnim">
        <pc:chgData name="Caitlin Coleman" userId="96f87ca1-0e64-4ae8-8d77-98757b85df0b" providerId="ADAL" clId="{BF9638CE-07B5-4200-86A6-A883DA2CE3D6}" dt="2024-06-19T18:58:29.117" v="19082" actId="20577"/>
        <pc:sldMkLst>
          <pc:docMk/>
          <pc:sldMk cId="468330137" sldId="286"/>
        </pc:sldMkLst>
        <pc:spChg chg="mod">
          <ac:chgData name="Caitlin Coleman" userId="96f87ca1-0e64-4ae8-8d77-98757b85df0b" providerId="ADAL" clId="{BF9638CE-07B5-4200-86A6-A883DA2CE3D6}" dt="2024-06-19T16:38:35.999" v="18912" actId="404"/>
          <ac:spMkLst>
            <pc:docMk/>
            <pc:sldMk cId="468330137" sldId="286"/>
            <ac:spMk id="11266" creationId="{00000000-0000-0000-0000-000000000000}"/>
          </ac:spMkLst>
        </pc:spChg>
        <pc:spChg chg="mod">
          <ac:chgData name="Caitlin Coleman" userId="96f87ca1-0e64-4ae8-8d77-98757b85df0b" providerId="ADAL" clId="{BF9638CE-07B5-4200-86A6-A883DA2CE3D6}" dt="2024-06-19T18:58:29.117" v="19082" actId="20577"/>
          <ac:spMkLst>
            <pc:docMk/>
            <pc:sldMk cId="468330137" sldId="286"/>
            <ac:spMk id="11267" creationId="{00000000-0000-0000-0000-000000000000}"/>
          </ac:spMkLst>
        </pc:spChg>
      </pc:sldChg>
      <pc:sldChg chg="modSp add mod ord">
        <pc:chgData name="Caitlin Coleman" userId="96f87ca1-0e64-4ae8-8d77-98757b85df0b" providerId="ADAL" clId="{BF9638CE-07B5-4200-86A6-A883DA2CE3D6}" dt="2024-06-19T15:29:54.680" v="13318" actId="404"/>
        <pc:sldMkLst>
          <pc:docMk/>
          <pc:sldMk cId="3062121798" sldId="287"/>
        </pc:sldMkLst>
        <pc:spChg chg="mod">
          <ac:chgData name="Caitlin Coleman" userId="96f87ca1-0e64-4ae8-8d77-98757b85df0b" providerId="ADAL" clId="{BF9638CE-07B5-4200-86A6-A883DA2CE3D6}" dt="2024-06-19T15:29:54.680" v="13318" actId="404"/>
          <ac:spMkLst>
            <pc:docMk/>
            <pc:sldMk cId="3062121798" sldId="287"/>
            <ac:spMk id="2" creationId="{671ED285-5CB0-174E-014C-EE0E32FC90D6}"/>
          </ac:spMkLst>
        </pc:spChg>
        <pc:spChg chg="mod">
          <ac:chgData name="Caitlin Coleman" userId="96f87ca1-0e64-4ae8-8d77-98757b85df0b" providerId="ADAL" clId="{BF9638CE-07B5-4200-86A6-A883DA2CE3D6}" dt="2024-06-18T17:37:48.114" v="555" actId="113"/>
          <ac:spMkLst>
            <pc:docMk/>
            <pc:sldMk cId="3062121798" sldId="287"/>
            <ac:spMk id="3" creationId="{0D54836E-1DE3-02CC-70C3-EB5C16CF3F62}"/>
          </ac:spMkLst>
        </pc:spChg>
      </pc:sldChg>
      <pc:sldChg chg="addSp delSp modSp add mod delAnim">
        <pc:chgData name="Caitlin Coleman" userId="96f87ca1-0e64-4ae8-8d77-98757b85df0b" providerId="ADAL" clId="{BF9638CE-07B5-4200-86A6-A883DA2CE3D6}" dt="2024-06-19T16:51:27.794" v="19040" actId="962"/>
        <pc:sldMkLst>
          <pc:docMk/>
          <pc:sldMk cId="3078288649" sldId="288"/>
        </pc:sldMkLst>
        <pc:spChg chg="add del mod">
          <ac:chgData name="Caitlin Coleman" userId="96f87ca1-0e64-4ae8-8d77-98757b85df0b" providerId="ADAL" clId="{BF9638CE-07B5-4200-86A6-A883DA2CE3D6}" dt="2024-06-18T17:41:43.877" v="605" actId="478"/>
          <ac:spMkLst>
            <pc:docMk/>
            <pc:sldMk cId="3078288649" sldId="288"/>
            <ac:spMk id="3" creationId="{7274F895-A615-8D95-84D1-00396E9DB4FC}"/>
          </ac:spMkLst>
        </pc:spChg>
        <pc:spChg chg="add del mod">
          <ac:chgData name="Caitlin Coleman" userId="96f87ca1-0e64-4ae8-8d77-98757b85df0b" providerId="ADAL" clId="{BF9638CE-07B5-4200-86A6-A883DA2CE3D6}" dt="2024-06-18T18:04:17.300" v="856" actId="478"/>
          <ac:spMkLst>
            <pc:docMk/>
            <pc:sldMk cId="3078288649" sldId="288"/>
            <ac:spMk id="6" creationId="{5449108B-AE95-9A82-2356-45A4B98FE376}"/>
          </ac:spMkLst>
        </pc:spChg>
        <pc:spChg chg="add mod">
          <ac:chgData name="Caitlin Coleman" userId="96f87ca1-0e64-4ae8-8d77-98757b85df0b" providerId="ADAL" clId="{BF9638CE-07B5-4200-86A6-A883DA2CE3D6}" dt="2024-06-19T12:17:17.061" v="5776" actId="1076"/>
          <ac:spMkLst>
            <pc:docMk/>
            <pc:sldMk cId="3078288649" sldId="288"/>
            <ac:spMk id="7" creationId="{53EC17EA-3E36-1AD6-E2E1-5106C2AB1E1D}"/>
          </ac:spMkLst>
        </pc:spChg>
        <pc:spChg chg="mod">
          <ac:chgData name="Caitlin Coleman" userId="96f87ca1-0e64-4ae8-8d77-98757b85df0b" providerId="ADAL" clId="{BF9638CE-07B5-4200-86A6-A883DA2CE3D6}" dt="2024-06-18T17:41:40.512" v="603" actId="20577"/>
          <ac:spMkLst>
            <pc:docMk/>
            <pc:sldMk cId="3078288649" sldId="288"/>
            <ac:spMk id="11266" creationId="{00000000-0000-0000-0000-000000000000}"/>
          </ac:spMkLst>
        </pc:spChg>
        <pc:spChg chg="del">
          <ac:chgData name="Caitlin Coleman" userId="96f87ca1-0e64-4ae8-8d77-98757b85df0b" providerId="ADAL" clId="{BF9638CE-07B5-4200-86A6-A883DA2CE3D6}" dt="2024-06-18T17:41:43.262" v="604" actId="478"/>
          <ac:spMkLst>
            <pc:docMk/>
            <pc:sldMk cId="3078288649" sldId="288"/>
            <ac:spMk id="11267" creationId="{00000000-0000-0000-0000-000000000000}"/>
          </ac:spMkLst>
        </pc:spChg>
        <pc:picChg chg="add mod modCrop">
          <ac:chgData name="Caitlin Coleman" userId="96f87ca1-0e64-4ae8-8d77-98757b85df0b" providerId="ADAL" clId="{BF9638CE-07B5-4200-86A6-A883DA2CE3D6}" dt="2024-06-19T16:51:27.794" v="19040" actId="962"/>
          <ac:picMkLst>
            <pc:docMk/>
            <pc:sldMk cId="3078288649" sldId="288"/>
            <ac:picMk id="5" creationId="{99320F2E-61B7-7718-E53A-EA515B84C4EF}"/>
          </ac:picMkLst>
        </pc:picChg>
      </pc:sldChg>
      <pc:sldChg chg="addSp modSp add mod ord modAnim">
        <pc:chgData name="Caitlin Coleman" userId="96f87ca1-0e64-4ae8-8d77-98757b85df0b" providerId="ADAL" clId="{BF9638CE-07B5-4200-86A6-A883DA2CE3D6}" dt="2024-06-19T18:42:54.855" v="19051" actId="20577"/>
        <pc:sldMkLst>
          <pc:docMk/>
          <pc:sldMk cId="264144806" sldId="289"/>
        </pc:sldMkLst>
        <pc:spChg chg="add mod ord">
          <ac:chgData name="Caitlin Coleman" userId="96f87ca1-0e64-4ae8-8d77-98757b85df0b" providerId="ADAL" clId="{BF9638CE-07B5-4200-86A6-A883DA2CE3D6}" dt="2024-06-19T16:41:50.445" v="18927"/>
          <ac:spMkLst>
            <pc:docMk/>
            <pc:sldMk cId="264144806" sldId="289"/>
            <ac:spMk id="4" creationId="{527CCA25-3975-9729-20A6-788FF32494FA}"/>
          </ac:spMkLst>
        </pc:spChg>
        <pc:spChg chg="add mod">
          <ac:chgData name="Caitlin Coleman" userId="96f87ca1-0e64-4ae8-8d77-98757b85df0b" providerId="ADAL" clId="{BF9638CE-07B5-4200-86A6-A883DA2CE3D6}" dt="2024-06-19T12:31:59.669" v="6579" actId="1076"/>
          <ac:spMkLst>
            <pc:docMk/>
            <pc:sldMk cId="264144806" sldId="289"/>
            <ac:spMk id="5" creationId="{DF0A727B-903B-EB13-3284-2DC9348AE106}"/>
          </ac:spMkLst>
        </pc:spChg>
        <pc:spChg chg="mod">
          <ac:chgData name="Caitlin Coleman" userId="96f87ca1-0e64-4ae8-8d77-98757b85df0b" providerId="ADAL" clId="{BF9638CE-07B5-4200-86A6-A883DA2CE3D6}" dt="2024-06-19T12:17:34.545" v="5786" actId="403"/>
          <ac:spMkLst>
            <pc:docMk/>
            <pc:sldMk cId="264144806" sldId="289"/>
            <ac:spMk id="11266" creationId="{00000000-0000-0000-0000-000000000000}"/>
          </ac:spMkLst>
        </pc:spChg>
        <pc:spChg chg="mod">
          <ac:chgData name="Caitlin Coleman" userId="96f87ca1-0e64-4ae8-8d77-98757b85df0b" providerId="ADAL" clId="{BF9638CE-07B5-4200-86A6-A883DA2CE3D6}" dt="2024-06-19T18:42:54.855" v="19051" actId="20577"/>
          <ac:spMkLst>
            <pc:docMk/>
            <pc:sldMk cId="264144806" sldId="289"/>
            <ac:spMk id="11267" creationId="{00000000-0000-0000-0000-000000000000}"/>
          </ac:spMkLst>
        </pc:spChg>
        <pc:picChg chg="add mod modCrop">
          <ac:chgData name="Caitlin Coleman" userId="96f87ca1-0e64-4ae8-8d77-98757b85df0b" providerId="ADAL" clId="{BF9638CE-07B5-4200-86A6-A883DA2CE3D6}" dt="2024-06-19T16:51:39.507" v="19042" actId="962"/>
          <ac:picMkLst>
            <pc:docMk/>
            <pc:sldMk cId="264144806" sldId="289"/>
            <ac:picMk id="3" creationId="{96A50B2B-B3B9-2681-F1E8-4F998C268180}"/>
          </ac:picMkLst>
        </pc:picChg>
      </pc:sldChg>
      <pc:sldChg chg="addSp modSp add mod modAnim">
        <pc:chgData name="Caitlin Coleman" userId="96f87ca1-0e64-4ae8-8d77-98757b85df0b" providerId="ADAL" clId="{BF9638CE-07B5-4200-86A6-A883DA2CE3D6}" dt="2024-06-19T16:42:31.703" v="18930"/>
        <pc:sldMkLst>
          <pc:docMk/>
          <pc:sldMk cId="1208514112" sldId="290"/>
        </pc:sldMkLst>
        <pc:spChg chg="add mod ord">
          <ac:chgData name="Caitlin Coleman" userId="96f87ca1-0e64-4ae8-8d77-98757b85df0b" providerId="ADAL" clId="{BF9638CE-07B5-4200-86A6-A883DA2CE3D6}" dt="2024-06-19T16:42:31.703" v="18930"/>
          <ac:spMkLst>
            <pc:docMk/>
            <pc:sldMk cId="1208514112" sldId="290"/>
            <ac:spMk id="4" creationId="{7CAB47EB-F4F5-BA4E-D55F-69779F5BEA84}"/>
          </ac:spMkLst>
        </pc:spChg>
        <pc:spChg chg="add mod">
          <ac:chgData name="Caitlin Coleman" userId="96f87ca1-0e64-4ae8-8d77-98757b85df0b" providerId="ADAL" clId="{BF9638CE-07B5-4200-86A6-A883DA2CE3D6}" dt="2024-06-19T13:57:10.857" v="10363" actId="1076"/>
          <ac:spMkLst>
            <pc:docMk/>
            <pc:sldMk cId="1208514112" sldId="290"/>
            <ac:spMk id="5" creationId="{3852D2C3-407C-4857-B52E-0FED0752BC87}"/>
          </ac:spMkLst>
        </pc:spChg>
        <pc:spChg chg="mod">
          <ac:chgData name="Caitlin Coleman" userId="96f87ca1-0e64-4ae8-8d77-98757b85df0b" providerId="ADAL" clId="{BF9638CE-07B5-4200-86A6-A883DA2CE3D6}" dt="2024-06-19T13:47:33.540" v="9563" actId="404"/>
          <ac:spMkLst>
            <pc:docMk/>
            <pc:sldMk cId="1208514112" sldId="290"/>
            <ac:spMk id="11266" creationId="{00000000-0000-0000-0000-000000000000}"/>
          </ac:spMkLst>
        </pc:spChg>
        <pc:spChg chg="mod">
          <ac:chgData name="Caitlin Coleman" userId="96f87ca1-0e64-4ae8-8d77-98757b85df0b" providerId="ADAL" clId="{BF9638CE-07B5-4200-86A6-A883DA2CE3D6}" dt="2024-06-19T13:56:40.707" v="10359" actId="27636"/>
          <ac:spMkLst>
            <pc:docMk/>
            <pc:sldMk cId="1208514112" sldId="290"/>
            <ac:spMk id="11267" creationId="{00000000-0000-0000-0000-000000000000}"/>
          </ac:spMkLst>
        </pc:spChg>
        <pc:picChg chg="add mod modCrop">
          <ac:chgData name="Caitlin Coleman" userId="96f87ca1-0e64-4ae8-8d77-98757b85df0b" providerId="ADAL" clId="{BF9638CE-07B5-4200-86A6-A883DA2CE3D6}" dt="2024-06-19T13:56:58.730" v="10362" actId="1076"/>
          <ac:picMkLst>
            <pc:docMk/>
            <pc:sldMk cId="1208514112" sldId="290"/>
            <ac:picMk id="3" creationId="{8458D13C-98D0-41B1-703D-CA6D0CAE6D90}"/>
          </ac:picMkLst>
        </pc:picChg>
      </pc:sldChg>
      <pc:sldChg chg="addSp modSp add mod modAnim">
        <pc:chgData name="Caitlin Coleman" userId="96f87ca1-0e64-4ae8-8d77-98757b85df0b" providerId="ADAL" clId="{BF9638CE-07B5-4200-86A6-A883DA2CE3D6}" dt="2024-06-19T16:43:10.249" v="18933"/>
        <pc:sldMkLst>
          <pc:docMk/>
          <pc:sldMk cId="38596029" sldId="291"/>
        </pc:sldMkLst>
        <pc:spChg chg="add mod ord">
          <ac:chgData name="Caitlin Coleman" userId="96f87ca1-0e64-4ae8-8d77-98757b85df0b" providerId="ADAL" clId="{BF9638CE-07B5-4200-86A6-A883DA2CE3D6}" dt="2024-06-19T16:43:10.249" v="18933"/>
          <ac:spMkLst>
            <pc:docMk/>
            <pc:sldMk cId="38596029" sldId="291"/>
            <ac:spMk id="4" creationId="{D974DD7D-02C8-B3B7-1C91-4F7DBB3E8C28}"/>
          </ac:spMkLst>
        </pc:spChg>
        <pc:spChg chg="add mod">
          <ac:chgData name="Caitlin Coleman" userId="96f87ca1-0e64-4ae8-8d77-98757b85df0b" providerId="ADAL" clId="{BF9638CE-07B5-4200-86A6-A883DA2CE3D6}" dt="2024-06-19T15:23:05.758" v="12546" actId="1076"/>
          <ac:spMkLst>
            <pc:docMk/>
            <pc:sldMk cId="38596029" sldId="291"/>
            <ac:spMk id="5" creationId="{3665C3AD-6D15-FBF4-8269-6DD40238A0DD}"/>
          </ac:spMkLst>
        </pc:spChg>
        <pc:spChg chg="mod">
          <ac:chgData name="Caitlin Coleman" userId="96f87ca1-0e64-4ae8-8d77-98757b85df0b" providerId="ADAL" clId="{BF9638CE-07B5-4200-86A6-A883DA2CE3D6}" dt="2024-06-19T15:20:38.148" v="12406" actId="404"/>
          <ac:spMkLst>
            <pc:docMk/>
            <pc:sldMk cId="38596029" sldId="291"/>
            <ac:spMk id="11266" creationId="{00000000-0000-0000-0000-000000000000}"/>
          </ac:spMkLst>
        </pc:spChg>
        <pc:spChg chg="mod">
          <ac:chgData name="Caitlin Coleman" userId="96f87ca1-0e64-4ae8-8d77-98757b85df0b" providerId="ADAL" clId="{BF9638CE-07B5-4200-86A6-A883DA2CE3D6}" dt="2024-06-19T15:22:32.368" v="12542" actId="20577"/>
          <ac:spMkLst>
            <pc:docMk/>
            <pc:sldMk cId="38596029" sldId="291"/>
            <ac:spMk id="11267" creationId="{00000000-0000-0000-0000-000000000000}"/>
          </ac:spMkLst>
        </pc:spChg>
        <pc:picChg chg="add mod modCrop">
          <ac:chgData name="Caitlin Coleman" userId="96f87ca1-0e64-4ae8-8d77-98757b85df0b" providerId="ADAL" clId="{BF9638CE-07B5-4200-86A6-A883DA2CE3D6}" dt="2024-06-19T15:22:57.691" v="12545" actId="1076"/>
          <ac:picMkLst>
            <pc:docMk/>
            <pc:sldMk cId="38596029" sldId="291"/>
            <ac:picMk id="3" creationId="{818F150D-554B-B973-E2B3-63620D65EB31}"/>
          </ac:picMkLst>
        </pc:picChg>
      </pc:sldChg>
      <pc:sldChg chg="addSp delSp modSp add mod ord">
        <pc:chgData name="Caitlin Coleman" userId="96f87ca1-0e64-4ae8-8d77-98757b85df0b" providerId="ADAL" clId="{BF9638CE-07B5-4200-86A6-A883DA2CE3D6}" dt="2024-06-19T15:29:01.316" v="13293" actId="1076"/>
        <pc:sldMkLst>
          <pc:docMk/>
          <pc:sldMk cId="2737433146" sldId="292"/>
        </pc:sldMkLst>
        <pc:spChg chg="add del mod">
          <ac:chgData name="Caitlin Coleman" userId="96f87ca1-0e64-4ae8-8d77-98757b85df0b" providerId="ADAL" clId="{BF9638CE-07B5-4200-86A6-A883DA2CE3D6}" dt="2024-06-18T18:06:57.378" v="876" actId="478"/>
          <ac:spMkLst>
            <pc:docMk/>
            <pc:sldMk cId="2737433146" sldId="292"/>
            <ac:spMk id="4" creationId="{C42EA4A7-4CCD-FD2D-24D2-D47C7F6DA6DE}"/>
          </ac:spMkLst>
        </pc:spChg>
        <pc:spChg chg="add mod">
          <ac:chgData name="Caitlin Coleman" userId="96f87ca1-0e64-4ae8-8d77-98757b85df0b" providerId="ADAL" clId="{BF9638CE-07B5-4200-86A6-A883DA2CE3D6}" dt="2024-06-19T15:28:57.528" v="13292" actId="1076"/>
          <ac:spMkLst>
            <pc:docMk/>
            <pc:sldMk cId="2737433146" sldId="292"/>
            <ac:spMk id="6" creationId="{9ACE72C0-0CCB-347D-A072-30DB5D7FD0D2}"/>
          </ac:spMkLst>
        </pc:spChg>
        <pc:spChg chg="mod">
          <ac:chgData name="Caitlin Coleman" userId="96f87ca1-0e64-4ae8-8d77-98757b85df0b" providerId="ADAL" clId="{BF9638CE-07B5-4200-86A6-A883DA2CE3D6}" dt="2024-06-18T17:45:52.002" v="680" actId="20577"/>
          <ac:spMkLst>
            <pc:docMk/>
            <pc:sldMk cId="2737433146" sldId="292"/>
            <ac:spMk id="11266" creationId="{00000000-0000-0000-0000-000000000000}"/>
          </ac:spMkLst>
        </pc:spChg>
        <pc:picChg chg="add mod modCrop">
          <ac:chgData name="Caitlin Coleman" userId="96f87ca1-0e64-4ae8-8d77-98757b85df0b" providerId="ADAL" clId="{BF9638CE-07B5-4200-86A6-A883DA2CE3D6}" dt="2024-06-19T15:29:01.316" v="13293" actId="1076"/>
          <ac:picMkLst>
            <pc:docMk/>
            <pc:sldMk cId="2737433146" sldId="292"/>
            <ac:picMk id="3" creationId="{4F1981E5-0943-7A6A-B56D-4AC0AE0061B9}"/>
          </ac:picMkLst>
        </pc:picChg>
        <pc:picChg chg="del">
          <ac:chgData name="Caitlin Coleman" userId="96f87ca1-0e64-4ae8-8d77-98757b85df0b" providerId="ADAL" clId="{BF9638CE-07B5-4200-86A6-A883DA2CE3D6}" dt="2024-06-18T17:45:54.611" v="681" actId="478"/>
          <ac:picMkLst>
            <pc:docMk/>
            <pc:sldMk cId="2737433146" sldId="292"/>
            <ac:picMk id="5" creationId="{99320F2E-61B7-7718-E53A-EA515B84C4EF}"/>
          </ac:picMkLst>
        </pc:picChg>
      </pc:sldChg>
      <pc:sldChg chg="addSp delSp modSp add mod">
        <pc:chgData name="Caitlin Coleman" userId="96f87ca1-0e64-4ae8-8d77-98757b85df0b" providerId="ADAL" clId="{BF9638CE-07B5-4200-86A6-A883DA2CE3D6}" dt="2024-06-19T15:29:06.792" v="13294" actId="1076"/>
        <pc:sldMkLst>
          <pc:docMk/>
          <pc:sldMk cId="96294720" sldId="293"/>
        </pc:sldMkLst>
        <pc:spChg chg="add del mod">
          <ac:chgData name="Caitlin Coleman" userId="96f87ca1-0e64-4ae8-8d77-98757b85df0b" providerId="ADAL" clId="{BF9638CE-07B5-4200-86A6-A883DA2CE3D6}" dt="2024-06-18T17:54:38.601" v="783" actId="478"/>
          <ac:spMkLst>
            <pc:docMk/>
            <pc:sldMk cId="96294720" sldId="293"/>
            <ac:spMk id="5" creationId="{7815D2D5-34F1-E9BF-308F-8E29AABDE3B7}"/>
          </ac:spMkLst>
        </pc:spChg>
        <pc:spChg chg="add del mod">
          <ac:chgData name="Caitlin Coleman" userId="96f87ca1-0e64-4ae8-8d77-98757b85df0b" providerId="ADAL" clId="{BF9638CE-07B5-4200-86A6-A883DA2CE3D6}" dt="2024-06-18T17:54:36.778" v="782" actId="478"/>
          <ac:spMkLst>
            <pc:docMk/>
            <pc:sldMk cId="96294720" sldId="293"/>
            <ac:spMk id="6" creationId="{92D98FD0-D5F2-0992-46E2-8EAA931CD763}"/>
          </ac:spMkLst>
        </pc:spChg>
        <pc:spChg chg="mod">
          <ac:chgData name="Caitlin Coleman" userId="96f87ca1-0e64-4ae8-8d77-98757b85df0b" providerId="ADAL" clId="{BF9638CE-07B5-4200-86A6-A883DA2CE3D6}" dt="2024-06-18T17:46:22.110" v="691" actId="20577"/>
          <ac:spMkLst>
            <pc:docMk/>
            <pc:sldMk cId="96294720" sldId="293"/>
            <ac:spMk id="11266" creationId="{00000000-0000-0000-0000-000000000000}"/>
          </ac:spMkLst>
        </pc:spChg>
        <pc:picChg chg="del mod">
          <ac:chgData name="Caitlin Coleman" userId="96f87ca1-0e64-4ae8-8d77-98757b85df0b" providerId="ADAL" clId="{BF9638CE-07B5-4200-86A6-A883DA2CE3D6}" dt="2024-06-18T17:46:24.285" v="693" actId="478"/>
          <ac:picMkLst>
            <pc:docMk/>
            <pc:sldMk cId="96294720" sldId="293"/>
            <ac:picMk id="3" creationId="{4F1981E5-0943-7A6A-B56D-4AC0AE0061B9}"/>
          </ac:picMkLst>
        </pc:picChg>
        <pc:picChg chg="add mod modCrop">
          <ac:chgData name="Caitlin Coleman" userId="96f87ca1-0e64-4ae8-8d77-98757b85df0b" providerId="ADAL" clId="{BF9638CE-07B5-4200-86A6-A883DA2CE3D6}" dt="2024-06-19T15:29:06.792" v="13294" actId="1076"/>
          <ac:picMkLst>
            <pc:docMk/>
            <pc:sldMk cId="96294720" sldId="293"/>
            <ac:picMk id="4" creationId="{634F8932-97D3-FCEF-7919-2CF9E5CB9056}"/>
          </ac:picMkLst>
        </pc:picChg>
      </pc:sldChg>
      <pc:sldChg chg="addSp delSp modSp add mod">
        <pc:chgData name="Caitlin Coleman" userId="96f87ca1-0e64-4ae8-8d77-98757b85df0b" providerId="ADAL" clId="{BF9638CE-07B5-4200-86A6-A883DA2CE3D6}" dt="2024-06-19T18:52:54.600" v="19071" actId="20577"/>
        <pc:sldMkLst>
          <pc:docMk/>
          <pc:sldMk cId="3404864192" sldId="294"/>
        </pc:sldMkLst>
        <pc:spChg chg="mod">
          <ac:chgData name="Caitlin Coleman" userId="96f87ca1-0e64-4ae8-8d77-98757b85df0b" providerId="ADAL" clId="{BF9638CE-07B5-4200-86A6-A883DA2CE3D6}" dt="2024-06-19T15:29:42.444" v="13310" actId="404"/>
          <ac:spMkLst>
            <pc:docMk/>
            <pc:sldMk cId="3404864192" sldId="294"/>
            <ac:spMk id="2" creationId="{671ED285-5CB0-174E-014C-EE0E32FC90D6}"/>
          </ac:spMkLst>
        </pc:spChg>
        <pc:spChg chg="mod">
          <ac:chgData name="Caitlin Coleman" userId="96f87ca1-0e64-4ae8-8d77-98757b85df0b" providerId="ADAL" clId="{BF9638CE-07B5-4200-86A6-A883DA2CE3D6}" dt="2024-06-19T18:52:54.600" v="19071" actId="20577"/>
          <ac:spMkLst>
            <pc:docMk/>
            <pc:sldMk cId="3404864192" sldId="294"/>
            <ac:spMk id="3" creationId="{0D54836E-1DE3-02CC-70C3-EB5C16CF3F62}"/>
          </ac:spMkLst>
        </pc:spChg>
        <pc:spChg chg="add del mod">
          <ac:chgData name="Caitlin Coleman" userId="96f87ca1-0e64-4ae8-8d77-98757b85df0b" providerId="ADAL" clId="{BF9638CE-07B5-4200-86A6-A883DA2CE3D6}" dt="2024-06-19T15:36:35.151" v="13641" actId="21"/>
          <ac:spMkLst>
            <pc:docMk/>
            <pc:sldMk cId="3404864192" sldId="294"/>
            <ac:spMk id="6" creationId="{344EA4FA-6206-A211-6BA9-058F8C44CE04}"/>
          </ac:spMkLst>
        </pc:spChg>
        <pc:spChg chg="add del mod">
          <ac:chgData name="Caitlin Coleman" userId="96f87ca1-0e64-4ae8-8d77-98757b85df0b" providerId="ADAL" clId="{BF9638CE-07B5-4200-86A6-A883DA2CE3D6}" dt="2024-06-19T15:36:35.151" v="13641" actId="21"/>
          <ac:spMkLst>
            <pc:docMk/>
            <pc:sldMk cId="3404864192" sldId="294"/>
            <ac:spMk id="7" creationId="{F8FF4450-9850-8778-8039-EA842BDCAF70}"/>
          </ac:spMkLst>
        </pc:spChg>
        <pc:picChg chg="add del mod modCrop">
          <ac:chgData name="Caitlin Coleman" userId="96f87ca1-0e64-4ae8-8d77-98757b85df0b" providerId="ADAL" clId="{BF9638CE-07B5-4200-86A6-A883DA2CE3D6}" dt="2024-06-19T15:36:35.151" v="13641" actId="21"/>
          <ac:picMkLst>
            <pc:docMk/>
            <pc:sldMk cId="3404864192" sldId="294"/>
            <ac:picMk id="5" creationId="{72CA6448-91DC-F4D9-D747-27F992DA7387}"/>
          </ac:picMkLst>
        </pc:picChg>
      </pc:sldChg>
      <pc:sldChg chg="addSp delSp modSp add mod ord modAnim">
        <pc:chgData name="Caitlin Coleman" userId="96f87ca1-0e64-4ae8-8d77-98757b85df0b" providerId="ADAL" clId="{BF9638CE-07B5-4200-86A6-A883DA2CE3D6}" dt="2024-06-19T19:59:20.874" v="19372" actId="27636"/>
        <pc:sldMkLst>
          <pc:docMk/>
          <pc:sldMk cId="2059187440" sldId="295"/>
        </pc:sldMkLst>
        <pc:spChg chg="add del mod ord">
          <ac:chgData name="Caitlin Coleman" userId="96f87ca1-0e64-4ae8-8d77-98757b85df0b" providerId="ADAL" clId="{BF9638CE-07B5-4200-86A6-A883DA2CE3D6}" dt="2024-06-19T19:41:48.495" v="19312" actId="478"/>
          <ac:spMkLst>
            <pc:docMk/>
            <pc:sldMk cId="2059187440" sldId="295"/>
            <ac:spMk id="4" creationId="{0D82DF4F-D46B-650D-1F93-4F2A298248A1}"/>
          </ac:spMkLst>
        </pc:spChg>
        <pc:spChg chg="add del mod">
          <ac:chgData name="Caitlin Coleman" userId="96f87ca1-0e64-4ae8-8d77-98757b85df0b" providerId="ADAL" clId="{BF9638CE-07B5-4200-86A6-A883DA2CE3D6}" dt="2024-06-19T19:41:47.138" v="19311" actId="478"/>
          <ac:spMkLst>
            <pc:docMk/>
            <pc:sldMk cId="2059187440" sldId="295"/>
            <ac:spMk id="5" creationId="{12EF2A0B-FE15-236B-038F-48BECB0D2E78}"/>
          </ac:spMkLst>
        </pc:spChg>
        <pc:spChg chg="mod">
          <ac:chgData name="Caitlin Coleman" userId="96f87ca1-0e64-4ae8-8d77-98757b85df0b" providerId="ADAL" clId="{BF9638CE-07B5-4200-86A6-A883DA2CE3D6}" dt="2024-06-19T16:03:06.226" v="15497" actId="404"/>
          <ac:spMkLst>
            <pc:docMk/>
            <pc:sldMk cId="2059187440" sldId="295"/>
            <ac:spMk id="11266" creationId="{00000000-0000-0000-0000-000000000000}"/>
          </ac:spMkLst>
        </pc:spChg>
        <pc:spChg chg="mod">
          <ac:chgData name="Caitlin Coleman" userId="96f87ca1-0e64-4ae8-8d77-98757b85df0b" providerId="ADAL" clId="{BF9638CE-07B5-4200-86A6-A883DA2CE3D6}" dt="2024-06-19T19:59:20.874" v="19372" actId="27636"/>
          <ac:spMkLst>
            <pc:docMk/>
            <pc:sldMk cId="2059187440" sldId="295"/>
            <ac:spMk id="11267" creationId="{00000000-0000-0000-0000-000000000000}"/>
          </ac:spMkLst>
        </pc:spChg>
        <pc:picChg chg="add del mod modCrop">
          <ac:chgData name="Caitlin Coleman" userId="96f87ca1-0e64-4ae8-8d77-98757b85df0b" providerId="ADAL" clId="{BF9638CE-07B5-4200-86A6-A883DA2CE3D6}" dt="2024-06-19T19:41:45.178" v="19310" actId="478"/>
          <ac:picMkLst>
            <pc:docMk/>
            <pc:sldMk cId="2059187440" sldId="295"/>
            <ac:picMk id="3" creationId="{D06E56A7-60F4-0BC5-D8F3-32973624A08D}"/>
          </ac:picMkLst>
        </pc:picChg>
      </pc:sldChg>
      <pc:sldChg chg="addSp modSp add mod modAnim">
        <pc:chgData name="Caitlin Coleman" userId="96f87ca1-0e64-4ae8-8d77-98757b85df0b" providerId="ADAL" clId="{BF9638CE-07B5-4200-86A6-A883DA2CE3D6}" dt="2024-06-19T19:42:48.909" v="19366" actId="20577"/>
        <pc:sldMkLst>
          <pc:docMk/>
          <pc:sldMk cId="684802579" sldId="296"/>
        </pc:sldMkLst>
        <pc:spChg chg="add mod ord">
          <ac:chgData name="Caitlin Coleman" userId="96f87ca1-0e64-4ae8-8d77-98757b85df0b" providerId="ADAL" clId="{BF9638CE-07B5-4200-86A6-A883DA2CE3D6}" dt="2024-06-19T16:44:23.046" v="18937"/>
          <ac:spMkLst>
            <pc:docMk/>
            <pc:sldMk cId="684802579" sldId="296"/>
            <ac:spMk id="4" creationId="{27C8CCD2-280F-6928-DE41-3BD44FBF70FF}"/>
          </ac:spMkLst>
        </pc:spChg>
        <pc:spChg chg="add mod">
          <ac:chgData name="Caitlin Coleman" userId="96f87ca1-0e64-4ae8-8d77-98757b85df0b" providerId="ADAL" clId="{BF9638CE-07B5-4200-86A6-A883DA2CE3D6}" dt="2024-06-19T16:23:34.510" v="17007" actId="1076"/>
          <ac:spMkLst>
            <pc:docMk/>
            <pc:sldMk cId="684802579" sldId="296"/>
            <ac:spMk id="5" creationId="{F35B3BDA-8416-3A97-DBB2-C60FA94A174F}"/>
          </ac:spMkLst>
        </pc:spChg>
        <pc:spChg chg="mod">
          <ac:chgData name="Caitlin Coleman" userId="96f87ca1-0e64-4ae8-8d77-98757b85df0b" providerId="ADAL" clId="{BF9638CE-07B5-4200-86A6-A883DA2CE3D6}" dt="2024-06-19T19:42:48.909" v="19366" actId="20577"/>
          <ac:spMkLst>
            <pc:docMk/>
            <pc:sldMk cId="684802579" sldId="296"/>
            <ac:spMk id="11266" creationId="{00000000-0000-0000-0000-000000000000}"/>
          </ac:spMkLst>
        </pc:spChg>
        <pc:spChg chg="mod">
          <ac:chgData name="Caitlin Coleman" userId="96f87ca1-0e64-4ae8-8d77-98757b85df0b" providerId="ADAL" clId="{BF9638CE-07B5-4200-86A6-A883DA2CE3D6}" dt="2024-06-19T18:56:23.163" v="19077" actId="20577"/>
          <ac:spMkLst>
            <pc:docMk/>
            <pc:sldMk cId="684802579" sldId="296"/>
            <ac:spMk id="11267" creationId="{00000000-0000-0000-0000-000000000000}"/>
          </ac:spMkLst>
        </pc:spChg>
        <pc:picChg chg="add mod modCrop">
          <ac:chgData name="Caitlin Coleman" userId="96f87ca1-0e64-4ae8-8d77-98757b85df0b" providerId="ADAL" clId="{BF9638CE-07B5-4200-86A6-A883DA2CE3D6}" dt="2024-06-19T16:23:26.409" v="17005" actId="1076"/>
          <ac:picMkLst>
            <pc:docMk/>
            <pc:sldMk cId="684802579" sldId="296"/>
            <ac:picMk id="3" creationId="{06D3718B-B54D-55B5-7025-C151ED7CBF68}"/>
          </ac:picMkLst>
        </pc:picChg>
      </pc:sldChg>
      <pc:sldChg chg="modSp add mod">
        <pc:chgData name="Caitlin Coleman" userId="96f87ca1-0e64-4ae8-8d77-98757b85df0b" providerId="ADAL" clId="{BF9638CE-07B5-4200-86A6-A883DA2CE3D6}" dt="2024-06-19T16:40:05.582" v="18920"/>
        <pc:sldMkLst>
          <pc:docMk/>
          <pc:sldMk cId="2428146301" sldId="297"/>
        </pc:sldMkLst>
        <pc:spChg chg="mod ord">
          <ac:chgData name="Caitlin Coleman" userId="96f87ca1-0e64-4ae8-8d77-98757b85df0b" providerId="ADAL" clId="{BF9638CE-07B5-4200-86A6-A883DA2CE3D6}" dt="2024-06-19T16:40:05.582" v="18920"/>
          <ac:spMkLst>
            <pc:docMk/>
            <pc:sldMk cId="2428146301" sldId="297"/>
            <ac:spMk id="4" creationId="{3FB89CC0-7C8A-9C48-3597-ECACF6889FA2}"/>
          </ac:spMkLst>
        </pc:spChg>
        <pc:spChg chg="mod">
          <ac:chgData name="Caitlin Coleman" userId="96f87ca1-0e64-4ae8-8d77-98757b85df0b" providerId="ADAL" clId="{BF9638CE-07B5-4200-86A6-A883DA2CE3D6}" dt="2024-06-18T18:25:57.030" v="2057" actId="1076"/>
          <ac:spMkLst>
            <pc:docMk/>
            <pc:sldMk cId="2428146301" sldId="297"/>
            <ac:spMk id="5" creationId="{7E695622-72A9-60A9-7AA4-8063C0974BB8}"/>
          </ac:spMkLst>
        </pc:spChg>
        <pc:spChg chg="mod">
          <ac:chgData name="Caitlin Coleman" userId="96f87ca1-0e64-4ae8-8d77-98757b85df0b" providerId="ADAL" clId="{BF9638CE-07B5-4200-86A6-A883DA2CE3D6}" dt="2024-06-18T18:25:34.926" v="2047" actId="404"/>
          <ac:spMkLst>
            <pc:docMk/>
            <pc:sldMk cId="2428146301" sldId="297"/>
            <ac:spMk id="11266" creationId="{00000000-0000-0000-0000-000000000000}"/>
          </ac:spMkLst>
        </pc:spChg>
        <pc:spChg chg="mod">
          <ac:chgData name="Caitlin Coleman" userId="96f87ca1-0e64-4ae8-8d77-98757b85df0b" providerId="ADAL" clId="{BF9638CE-07B5-4200-86A6-A883DA2CE3D6}" dt="2024-06-18T18:25:43.408" v="2054" actId="27636"/>
          <ac:spMkLst>
            <pc:docMk/>
            <pc:sldMk cId="2428146301" sldId="297"/>
            <ac:spMk id="11267" creationId="{00000000-0000-0000-0000-000000000000}"/>
          </ac:spMkLst>
        </pc:spChg>
        <pc:picChg chg="mod">
          <ac:chgData name="Caitlin Coleman" userId="96f87ca1-0e64-4ae8-8d77-98757b85df0b" providerId="ADAL" clId="{BF9638CE-07B5-4200-86A6-A883DA2CE3D6}" dt="2024-06-18T18:25:48.979" v="2056" actId="14100"/>
          <ac:picMkLst>
            <pc:docMk/>
            <pc:sldMk cId="2428146301" sldId="297"/>
            <ac:picMk id="3" creationId="{E26CF420-0DE3-1B44-4B01-15E252F0E298}"/>
          </ac:picMkLst>
        </pc:picChg>
      </pc:sldChg>
      <pc:sldChg chg="modSp add mod">
        <pc:chgData name="Caitlin Coleman" userId="96f87ca1-0e64-4ae8-8d77-98757b85df0b" providerId="ADAL" clId="{BF9638CE-07B5-4200-86A6-A883DA2CE3D6}" dt="2024-06-19T16:47:23.804" v="18972" actId="962"/>
        <pc:sldMkLst>
          <pc:docMk/>
          <pc:sldMk cId="2783313686" sldId="298"/>
        </pc:sldMkLst>
        <pc:spChg chg="mod ord">
          <ac:chgData name="Caitlin Coleman" userId="96f87ca1-0e64-4ae8-8d77-98757b85df0b" providerId="ADAL" clId="{BF9638CE-07B5-4200-86A6-A883DA2CE3D6}" dt="2024-06-19T16:41:19.798" v="18925" actId="1076"/>
          <ac:spMkLst>
            <pc:docMk/>
            <pc:sldMk cId="2783313686" sldId="298"/>
            <ac:spMk id="4" creationId="{FEC5ED31-F9A5-BAFD-8A67-B9ED3D27981F}"/>
          </ac:spMkLst>
        </pc:spChg>
        <pc:spChg chg="mod">
          <ac:chgData name="Caitlin Coleman" userId="96f87ca1-0e64-4ae8-8d77-98757b85df0b" providerId="ADAL" clId="{BF9638CE-07B5-4200-86A6-A883DA2CE3D6}" dt="2024-06-18T19:03:23.737" v="3669" actId="1076"/>
          <ac:spMkLst>
            <pc:docMk/>
            <pc:sldMk cId="2783313686" sldId="298"/>
            <ac:spMk id="5" creationId="{EADB9052-B4DA-044F-C5AC-270C6FBB8BF4}"/>
          </ac:spMkLst>
        </pc:spChg>
        <pc:spChg chg="mod">
          <ac:chgData name="Caitlin Coleman" userId="96f87ca1-0e64-4ae8-8d77-98757b85df0b" providerId="ADAL" clId="{BF9638CE-07B5-4200-86A6-A883DA2CE3D6}" dt="2024-06-18T19:02:41.097" v="3642" actId="404"/>
          <ac:spMkLst>
            <pc:docMk/>
            <pc:sldMk cId="2783313686" sldId="298"/>
            <ac:spMk id="11266" creationId="{00000000-0000-0000-0000-000000000000}"/>
          </ac:spMkLst>
        </pc:spChg>
        <pc:spChg chg="mod">
          <ac:chgData name="Caitlin Coleman" userId="96f87ca1-0e64-4ae8-8d77-98757b85df0b" providerId="ADAL" clId="{BF9638CE-07B5-4200-86A6-A883DA2CE3D6}" dt="2024-06-19T16:40:41.699" v="18922" actId="14"/>
          <ac:spMkLst>
            <pc:docMk/>
            <pc:sldMk cId="2783313686" sldId="298"/>
            <ac:spMk id="11267" creationId="{00000000-0000-0000-0000-000000000000}"/>
          </ac:spMkLst>
        </pc:spChg>
        <pc:picChg chg="mod">
          <ac:chgData name="Caitlin Coleman" userId="96f87ca1-0e64-4ae8-8d77-98757b85df0b" providerId="ADAL" clId="{BF9638CE-07B5-4200-86A6-A883DA2CE3D6}" dt="2024-06-19T16:47:23.804" v="18972" actId="962"/>
          <ac:picMkLst>
            <pc:docMk/>
            <pc:sldMk cId="2783313686" sldId="298"/>
            <ac:picMk id="3" creationId="{4ECFA151-2A57-269D-246E-6BE78D230FEC}"/>
          </ac:picMkLst>
        </pc:picChg>
      </pc:sldChg>
      <pc:sldChg chg="modSp add mod">
        <pc:chgData name="Caitlin Coleman" userId="96f87ca1-0e64-4ae8-8d77-98757b85df0b" providerId="ADAL" clId="{BF9638CE-07B5-4200-86A6-A883DA2CE3D6}" dt="2024-06-19T18:38:57.608" v="19046" actId="20577"/>
        <pc:sldMkLst>
          <pc:docMk/>
          <pc:sldMk cId="203547316" sldId="299"/>
        </pc:sldMkLst>
        <pc:spChg chg="mod">
          <ac:chgData name="Caitlin Coleman" userId="96f87ca1-0e64-4ae8-8d77-98757b85df0b" providerId="ADAL" clId="{BF9638CE-07B5-4200-86A6-A883DA2CE3D6}" dt="2024-06-18T19:02:22.063" v="3632" actId="20577"/>
          <ac:spMkLst>
            <pc:docMk/>
            <pc:sldMk cId="203547316" sldId="299"/>
            <ac:spMk id="11266" creationId="{00000000-0000-0000-0000-000000000000}"/>
          </ac:spMkLst>
        </pc:spChg>
        <pc:spChg chg="mod">
          <ac:chgData name="Caitlin Coleman" userId="96f87ca1-0e64-4ae8-8d77-98757b85df0b" providerId="ADAL" clId="{BF9638CE-07B5-4200-86A6-A883DA2CE3D6}" dt="2024-06-19T18:38:57.608" v="19046" actId="20577"/>
          <ac:spMkLst>
            <pc:docMk/>
            <pc:sldMk cId="203547316" sldId="299"/>
            <ac:spMk id="11267" creationId="{00000000-0000-0000-0000-000000000000}"/>
          </ac:spMkLst>
        </pc:spChg>
      </pc:sldChg>
      <pc:sldChg chg="delSp modSp add mod">
        <pc:chgData name="Caitlin Coleman" userId="96f87ca1-0e64-4ae8-8d77-98757b85df0b" providerId="ADAL" clId="{BF9638CE-07B5-4200-86A6-A883DA2CE3D6}" dt="2024-06-19T12:32:21.048" v="6586" actId="478"/>
        <pc:sldMkLst>
          <pc:docMk/>
          <pc:sldMk cId="1618421346" sldId="300"/>
        </pc:sldMkLst>
        <pc:spChg chg="del">
          <ac:chgData name="Caitlin Coleman" userId="96f87ca1-0e64-4ae8-8d77-98757b85df0b" providerId="ADAL" clId="{BF9638CE-07B5-4200-86A6-A883DA2CE3D6}" dt="2024-06-19T12:32:21.048" v="6586" actId="478"/>
          <ac:spMkLst>
            <pc:docMk/>
            <pc:sldMk cId="1618421346" sldId="300"/>
            <ac:spMk id="4" creationId="{527CCA25-3975-9729-20A6-788FF32494FA}"/>
          </ac:spMkLst>
        </pc:spChg>
        <pc:spChg chg="del">
          <ac:chgData name="Caitlin Coleman" userId="96f87ca1-0e64-4ae8-8d77-98757b85df0b" providerId="ADAL" clId="{BF9638CE-07B5-4200-86A6-A883DA2CE3D6}" dt="2024-06-19T12:32:19.716" v="6585" actId="478"/>
          <ac:spMkLst>
            <pc:docMk/>
            <pc:sldMk cId="1618421346" sldId="300"/>
            <ac:spMk id="5" creationId="{DF0A727B-903B-EB13-3284-2DC9348AE106}"/>
          </ac:spMkLst>
        </pc:spChg>
        <pc:spChg chg="mod">
          <ac:chgData name="Caitlin Coleman" userId="96f87ca1-0e64-4ae8-8d77-98757b85df0b" providerId="ADAL" clId="{BF9638CE-07B5-4200-86A6-A883DA2CE3D6}" dt="2024-06-19T12:32:11.605" v="6581" actId="20577"/>
          <ac:spMkLst>
            <pc:docMk/>
            <pc:sldMk cId="1618421346" sldId="300"/>
            <ac:spMk id="11266" creationId="{00000000-0000-0000-0000-000000000000}"/>
          </ac:spMkLst>
        </pc:spChg>
        <pc:spChg chg="mod">
          <ac:chgData name="Caitlin Coleman" userId="96f87ca1-0e64-4ae8-8d77-98757b85df0b" providerId="ADAL" clId="{BF9638CE-07B5-4200-86A6-A883DA2CE3D6}" dt="2024-06-19T12:32:15.749" v="6583" actId="27636"/>
          <ac:spMkLst>
            <pc:docMk/>
            <pc:sldMk cId="1618421346" sldId="300"/>
            <ac:spMk id="11267" creationId="{00000000-0000-0000-0000-000000000000}"/>
          </ac:spMkLst>
        </pc:spChg>
        <pc:picChg chg="del">
          <ac:chgData name="Caitlin Coleman" userId="96f87ca1-0e64-4ae8-8d77-98757b85df0b" providerId="ADAL" clId="{BF9638CE-07B5-4200-86A6-A883DA2CE3D6}" dt="2024-06-19T12:32:18.269" v="6584" actId="478"/>
          <ac:picMkLst>
            <pc:docMk/>
            <pc:sldMk cId="1618421346" sldId="300"/>
            <ac:picMk id="3" creationId="{96A50B2B-B3B9-2681-F1E8-4F998C268180}"/>
          </ac:picMkLst>
        </pc:picChg>
      </pc:sldChg>
      <pc:sldChg chg="delSp modSp add mod">
        <pc:chgData name="Caitlin Coleman" userId="96f87ca1-0e64-4ae8-8d77-98757b85df0b" providerId="ADAL" clId="{BF9638CE-07B5-4200-86A6-A883DA2CE3D6}" dt="2024-06-19T13:33:16.628" v="9095" actId="403"/>
        <pc:sldMkLst>
          <pc:docMk/>
          <pc:sldMk cId="2528818240" sldId="301"/>
        </pc:sldMkLst>
        <pc:spChg chg="del">
          <ac:chgData name="Caitlin Coleman" userId="96f87ca1-0e64-4ae8-8d77-98757b85df0b" providerId="ADAL" clId="{BF9638CE-07B5-4200-86A6-A883DA2CE3D6}" dt="2024-06-19T13:11:05.146" v="8037" actId="478"/>
          <ac:spMkLst>
            <pc:docMk/>
            <pc:sldMk cId="2528818240" sldId="301"/>
            <ac:spMk id="4" creationId="{61C1B63A-FF1A-83ED-FD4A-D16A26CA41F1}"/>
          </ac:spMkLst>
        </pc:spChg>
        <pc:spChg chg="del">
          <ac:chgData name="Caitlin Coleman" userId="96f87ca1-0e64-4ae8-8d77-98757b85df0b" providerId="ADAL" clId="{BF9638CE-07B5-4200-86A6-A883DA2CE3D6}" dt="2024-06-19T13:11:08.409" v="8039" actId="478"/>
          <ac:spMkLst>
            <pc:docMk/>
            <pc:sldMk cId="2528818240" sldId="301"/>
            <ac:spMk id="5" creationId="{1CFAAF77-42EB-C4CE-EC92-9D56B37FCDCB}"/>
          </ac:spMkLst>
        </pc:spChg>
        <pc:spChg chg="mod">
          <ac:chgData name="Caitlin Coleman" userId="96f87ca1-0e64-4ae8-8d77-98757b85df0b" providerId="ADAL" clId="{BF9638CE-07B5-4200-86A6-A883DA2CE3D6}" dt="2024-06-19T13:11:20.294" v="8047" actId="404"/>
          <ac:spMkLst>
            <pc:docMk/>
            <pc:sldMk cId="2528818240" sldId="301"/>
            <ac:spMk id="11266" creationId="{00000000-0000-0000-0000-000000000000}"/>
          </ac:spMkLst>
        </pc:spChg>
        <pc:spChg chg="mod">
          <ac:chgData name="Caitlin Coleman" userId="96f87ca1-0e64-4ae8-8d77-98757b85df0b" providerId="ADAL" clId="{BF9638CE-07B5-4200-86A6-A883DA2CE3D6}" dt="2024-06-19T13:33:16.628" v="9095" actId="403"/>
          <ac:spMkLst>
            <pc:docMk/>
            <pc:sldMk cId="2528818240" sldId="301"/>
            <ac:spMk id="11267" creationId="{00000000-0000-0000-0000-000000000000}"/>
          </ac:spMkLst>
        </pc:spChg>
        <pc:picChg chg="del">
          <ac:chgData name="Caitlin Coleman" userId="96f87ca1-0e64-4ae8-8d77-98757b85df0b" providerId="ADAL" clId="{BF9638CE-07B5-4200-86A6-A883DA2CE3D6}" dt="2024-06-19T13:11:06.571" v="8038" actId="478"/>
          <ac:picMkLst>
            <pc:docMk/>
            <pc:sldMk cId="2528818240" sldId="301"/>
            <ac:picMk id="3" creationId="{E486CD14-800A-41CE-E373-4A62ACE3B8F0}"/>
          </ac:picMkLst>
        </pc:picChg>
      </pc:sldChg>
      <pc:sldChg chg="delSp modSp add del mod">
        <pc:chgData name="Caitlin Coleman" userId="96f87ca1-0e64-4ae8-8d77-98757b85df0b" providerId="ADAL" clId="{BF9638CE-07B5-4200-86A6-A883DA2CE3D6}" dt="2024-06-19T13:33:38.825" v="9096" actId="2696"/>
        <pc:sldMkLst>
          <pc:docMk/>
          <pc:sldMk cId="613898327" sldId="302"/>
        </pc:sldMkLst>
        <pc:spChg chg="del">
          <ac:chgData name="Caitlin Coleman" userId="96f87ca1-0e64-4ae8-8d77-98757b85df0b" providerId="ADAL" clId="{BF9638CE-07B5-4200-86A6-A883DA2CE3D6}" dt="2024-06-19T13:11:34.375" v="8051" actId="478"/>
          <ac:spMkLst>
            <pc:docMk/>
            <pc:sldMk cId="613898327" sldId="302"/>
            <ac:spMk id="4" creationId="{61C1B63A-FF1A-83ED-FD4A-D16A26CA41F1}"/>
          </ac:spMkLst>
        </pc:spChg>
        <pc:spChg chg="del">
          <ac:chgData name="Caitlin Coleman" userId="96f87ca1-0e64-4ae8-8d77-98757b85df0b" providerId="ADAL" clId="{BF9638CE-07B5-4200-86A6-A883DA2CE3D6}" dt="2024-06-19T13:11:32.723" v="8050" actId="478"/>
          <ac:spMkLst>
            <pc:docMk/>
            <pc:sldMk cId="613898327" sldId="302"/>
            <ac:spMk id="5" creationId="{1CFAAF77-42EB-C4CE-EC92-9D56B37FCDCB}"/>
          </ac:spMkLst>
        </pc:spChg>
        <pc:spChg chg="mod">
          <ac:chgData name="Caitlin Coleman" userId="96f87ca1-0e64-4ae8-8d77-98757b85df0b" providerId="ADAL" clId="{BF9638CE-07B5-4200-86A6-A883DA2CE3D6}" dt="2024-06-19T13:11:36.576" v="8052" actId="6549"/>
          <ac:spMkLst>
            <pc:docMk/>
            <pc:sldMk cId="613898327" sldId="302"/>
            <ac:spMk id="11267" creationId="{00000000-0000-0000-0000-000000000000}"/>
          </ac:spMkLst>
        </pc:spChg>
        <pc:picChg chg="del">
          <ac:chgData name="Caitlin Coleman" userId="96f87ca1-0e64-4ae8-8d77-98757b85df0b" providerId="ADAL" clId="{BF9638CE-07B5-4200-86A6-A883DA2CE3D6}" dt="2024-06-19T13:11:31.329" v="8049" actId="478"/>
          <ac:picMkLst>
            <pc:docMk/>
            <pc:sldMk cId="613898327" sldId="302"/>
            <ac:picMk id="3" creationId="{E486CD14-800A-41CE-E373-4A62ACE3B8F0}"/>
          </ac:picMkLst>
        </pc:picChg>
      </pc:sldChg>
      <pc:sldChg chg="delSp modSp add mod">
        <pc:chgData name="Caitlin Coleman" userId="96f87ca1-0e64-4ae8-8d77-98757b85df0b" providerId="ADAL" clId="{BF9638CE-07B5-4200-86A6-A883DA2CE3D6}" dt="2024-06-19T18:48:34.760" v="19057" actId="20577"/>
        <pc:sldMkLst>
          <pc:docMk/>
          <pc:sldMk cId="3382247488" sldId="302"/>
        </pc:sldMkLst>
        <pc:spChg chg="del">
          <ac:chgData name="Caitlin Coleman" userId="96f87ca1-0e64-4ae8-8d77-98757b85df0b" providerId="ADAL" clId="{BF9638CE-07B5-4200-86A6-A883DA2CE3D6}" dt="2024-06-19T13:57:43.971" v="10387" actId="478"/>
          <ac:spMkLst>
            <pc:docMk/>
            <pc:sldMk cId="3382247488" sldId="302"/>
            <ac:spMk id="4" creationId="{7CAB47EB-F4F5-BA4E-D55F-69779F5BEA84}"/>
          </ac:spMkLst>
        </pc:spChg>
        <pc:spChg chg="del">
          <ac:chgData name="Caitlin Coleman" userId="96f87ca1-0e64-4ae8-8d77-98757b85df0b" providerId="ADAL" clId="{BF9638CE-07B5-4200-86A6-A883DA2CE3D6}" dt="2024-06-19T13:57:45.412" v="10388" actId="478"/>
          <ac:spMkLst>
            <pc:docMk/>
            <pc:sldMk cId="3382247488" sldId="302"/>
            <ac:spMk id="5" creationId="{3852D2C3-407C-4857-B52E-0FED0752BC87}"/>
          </ac:spMkLst>
        </pc:spChg>
        <pc:spChg chg="mod">
          <ac:chgData name="Caitlin Coleman" userId="96f87ca1-0e64-4ae8-8d77-98757b85df0b" providerId="ADAL" clId="{BF9638CE-07B5-4200-86A6-A883DA2CE3D6}" dt="2024-06-19T13:57:54.586" v="10392" actId="20577"/>
          <ac:spMkLst>
            <pc:docMk/>
            <pc:sldMk cId="3382247488" sldId="302"/>
            <ac:spMk id="11266" creationId="{00000000-0000-0000-0000-000000000000}"/>
          </ac:spMkLst>
        </pc:spChg>
        <pc:spChg chg="mod">
          <ac:chgData name="Caitlin Coleman" userId="96f87ca1-0e64-4ae8-8d77-98757b85df0b" providerId="ADAL" clId="{BF9638CE-07B5-4200-86A6-A883DA2CE3D6}" dt="2024-06-19T18:48:34.760" v="19057" actId="20577"/>
          <ac:spMkLst>
            <pc:docMk/>
            <pc:sldMk cId="3382247488" sldId="302"/>
            <ac:spMk id="11267" creationId="{00000000-0000-0000-0000-000000000000}"/>
          </ac:spMkLst>
        </pc:spChg>
        <pc:picChg chg="del">
          <ac:chgData name="Caitlin Coleman" userId="96f87ca1-0e64-4ae8-8d77-98757b85df0b" providerId="ADAL" clId="{BF9638CE-07B5-4200-86A6-A883DA2CE3D6}" dt="2024-06-19T13:57:42.565" v="10386" actId="478"/>
          <ac:picMkLst>
            <pc:docMk/>
            <pc:sldMk cId="3382247488" sldId="302"/>
            <ac:picMk id="3" creationId="{8458D13C-98D0-41B1-703D-CA6D0CAE6D90}"/>
          </ac:picMkLst>
        </pc:picChg>
      </pc:sldChg>
      <pc:sldChg chg="modSp add mod">
        <pc:chgData name="Caitlin Coleman" userId="96f87ca1-0e64-4ae8-8d77-98757b85df0b" providerId="ADAL" clId="{BF9638CE-07B5-4200-86A6-A883DA2CE3D6}" dt="2024-06-19T16:42:58.618" v="18932"/>
        <pc:sldMkLst>
          <pc:docMk/>
          <pc:sldMk cId="261449738" sldId="303"/>
        </pc:sldMkLst>
        <pc:spChg chg="mod ord">
          <ac:chgData name="Caitlin Coleman" userId="96f87ca1-0e64-4ae8-8d77-98757b85df0b" providerId="ADAL" clId="{BF9638CE-07B5-4200-86A6-A883DA2CE3D6}" dt="2024-06-19T16:42:58.618" v="18932"/>
          <ac:spMkLst>
            <pc:docMk/>
            <pc:sldMk cId="261449738" sldId="303"/>
            <ac:spMk id="4" creationId="{68B5C869-12E4-B0C0-4347-7BE02DFEC55F}"/>
          </ac:spMkLst>
        </pc:spChg>
        <pc:spChg chg="mod">
          <ac:chgData name="Caitlin Coleman" userId="96f87ca1-0e64-4ae8-8d77-98757b85df0b" providerId="ADAL" clId="{BF9638CE-07B5-4200-86A6-A883DA2CE3D6}" dt="2024-06-19T15:19:49.804" v="12375" actId="1076"/>
          <ac:spMkLst>
            <pc:docMk/>
            <pc:sldMk cId="261449738" sldId="303"/>
            <ac:spMk id="5" creationId="{B5B4C0BD-5E4B-3F63-BF7E-65D4365EBDC4}"/>
          </ac:spMkLst>
        </pc:spChg>
        <pc:spChg chg="mod">
          <ac:chgData name="Caitlin Coleman" userId="96f87ca1-0e64-4ae8-8d77-98757b85df0b" providerId="ADAL" clId="{BF9638CE-07B5-4200-86A6-A883DA2CE3D6}" dt="2024-06-19T15:14:26.520" v="11817" actId="404"/>
          <ac:spMkLst>
            <pc:docMk/>
            <pc:sldMk cId="261449738" sldId="303"/>
            <ac:spMk id="11266" creationId="{00000000-0000-0000-0000-000000000000}"/>
          </ac:spMkLst>
        </pc:spChg>
        <pc:spChg chg="mod">
          <ac:chgData name="Caitlin Coleman" userId="96f87ca1-0e64-4ae8-8d77-98757b85df0b" providerId="ADAL" clId="{BF9638CE-07B5-4200-86A6-A883DA2CE3D6}" dt="2024-06-19T15:19:06.126" v="12369" actId="404"/>
          <ac:spMkLst>
            <pc:docMk/>
            <pc:sldMk cId="261449738" sldId="303"/>
            <ac:spMk id="11267" creationId="{00000000-0000-0000-0000-000000000000}"/>
          </ac:spMkLst>
        </pc:spChg>
        <pc:picChg chg="mod">
          <ac:chgData name="Caitlin Coleman" userId="96f87ca1-0e64-4ae8-8d77-98757b85df0b" providerId="ADAL" clId="{BF9638CE-07B5-4200-86A6-A883DA2CE3D6}" dt="2024-06-19T15:20:23.107" v="12398" actId="1076"/>
          <ac:picMkLst>
            <pc:docMk/>
            <pc:sldMk cId="261449738" sldId="303"/>
            <ac:picMk id="3" creationId="{AB4DAD15-8F7C-B24B-6C9C-7A9ED7CCCE77}"/>
          </ac:picMkLst>
        </pc:picChg>
      </pc:sldChg>
      <pc:sldChg chg="delSp modSp add mod">
        <pc:chgData name="Caitlin Coleman" userId="96f87ca1-0e64-4ae8-8d77-98757b85df0b" providerId="ADAL" clId="{BF9638CE-07B5-4200-86A6-A883DA2CE3D6}" dt="2024-06-19T18:51:51.958" v="19067" actId="20577"/>
        <pc:sldMkLst>
          <pc:docMk/>
          <pc:sldMk cId="1362460403" sldId="304"/>
        </pc:sldMkLst>
        <pc:spChg chg="del">
          <ac:chgData name="Caitlin Coleman" userId="96f87ca1-0e64-4ae8-8d77-98757b85df0b" providerId="ADAL" clId="{BF9638CE-07B5-4200-86A6-A883DA2CE3D6}" dt="2024-06-19T15:21:21.170" v="12412" actId="478"/>
          <ac:spMkLst>
            <pc:docMk/>
            <pc:sldMk cId="1362460403" sldId="304"/>
            <ac:spMk id="4" creationId="{D974DD7D-02C8-B3B7-1C91-4F7DBB3E8C28}"/>
          </ac:spMkLst>
        </pc:spChg>
        <pc:spChg chg="del">
          <ac:chgData name="Caitlin Coleman" userId="96f87ca1-0e64-4ae8-8d77-98757b85df0b" providerId="ADAL" clId="{BF9638CE-07B5-4200-86A6-A883DA2CE3D6}" dt="2024-06-19T15:21:22.517" v="12413" actId="478"/>
          <ac:spMkLst>
            <pc:docMk/>
            <pc:sldMk cId="1362460403" sldId="304"/>
            <ac:spMk id="5" creationId="{3665C3AD-6D15-FBF4-8269-6DD40238A0DD}"/>
          </ac:spMkLst>
        </pc:spChg>
        <pc:spChg chg="mod">
          <ac:chgData name="Caitlin Coleman" userId="96f87ca1-0e64-4ae8-8d77-98757b85df0b" providerId="ADAL" clId="{BF9638CE-07B5-4200-86A6-A883DA2CE3D6}" dt="2024-06-19T15:21:12.317" v="12409" actId="20577"/>
          <ac:spMkLst>
            <pc:docMk/>
            <pc:sldMk cId="1362460403" sldId="304"/>
            <ac:spMk id="11266" creationId="{00000000-0000-0000-0000-000000000000}"/>
          </ac:spMkLst>
        </pc:spChg>
        <pc:spChg chg="mod">
          <ac:chgData name="Caitlin Coleman" userId="96f87ca1-0e64-4ae8-8d77-98757b85df0b" providerId="ADAL" clId="{BF9638CE-07B5-4200-86A6-A883DA2CE3D6}" dt="2024-06-19T18:51:51.958" v="19067" actId="20577"/>
          <ac:spMkLst>
            <pc:docMk/>
            <pc:sldMk cId="1362460403" sldId="304"/>
            <ac:spMk id="11267" creationId="{00000000-0000-0000-0000-000000000000}"/>
          </ac:spMkLst>
        </pc:spChg>
        <pc:picChg chg="del">
          <ac:chgData name="Caitlin Coleman" userId="96f87ca1-0e64-4ae8-8d77-98757b85df0b" providerId="ADAL" clId="{BF9638CE-07B5-4200-86A6-A883DA2CE3D6}" dt="2024-06-19T15:21:18.020" v="12411" actId="478"/>
          <ac:picMkLst>
            <pc:docMk/>
            <pc:sldMk cId="1362460403" sldId="304"/>
            <ac:picMk id="3" creationId="{818F150D-554B-B973-E2B3-63620D65EB31}"/>
          </ac:picMkLst>
        </pc:picChg>
      </pc:sldChg>
      <pc:sldChg chg="modSp add mod ord">
        <pc:chgData name="Caitlin Coleman" userId="96f87ca1-0e64-4ae8-8d77-98757b85df0b" providerId="ADAL" clId="{BF9638CE-07B5-4200-86A6-A883DA2CE3D6}" dt="2024-06-19T16:02:06.878" v="15487" actId="403"/>
        <pc:sldMkLst>
          <pc:docMk/>
          <pc:sldMk cId="1296480293" sldId="305"/>
        </pc:sldMkLst>
        <pc:spChg chg="mod">
          <ac:chgData name="Caitlin Coleman" userId="96f87ca1-0e64-4ae8-8d77-98757b85df0b" providerId="ADAL" clId="{BF9638CE-07B5-4200-86A6-A883DA2CE3D6}" dt="2024-06-19T16:01:05.482" v="15477" actId="20577"/>
          <ac:spMkLst>
            <pc:docMk/>
            <pc:sldMk cId="1296480293" sldId="305"/>
            <ac:spMk id="11266" creationId="{00000000-0000-0000-0000-000000000000}"/>
          </ac:spMkLst>
        </pc:spChg>
        <pc:spChg chg="mod">
          <ac:chgData name="Caitlin Coleman" userId="96f87ca1-0e64-4ae8-8d77-98757b85df0b" providerId="ADAL" clId="{BF9638CE-07B5-4200-86A6-A883DA2CE3D6}" dt="2024-06-19T16:02:06.878" v="15487" actId="403"/>
          <ac:spMkLst>
            <pc:docMk/>
            <pc:sldMk cId="1296480293" sldId="305"/>
            <ac:spMk id="11267" creationId="{00000000-0000-0000-0000-000000000000}"/>
          </ac:spMkLst>
        </pc:spChg>
      </pc:sldChg>
      <pc:sldChg chg="delSp modSp add mod">
        <pc:chgData name="Caitlin Coleman" userId="96f87ca1-0e64-4ae8-8d77-98757b85df0b" providerId="ADAL" clId="{BF9638CE-07B5-4200-86A6-A883DA2CE3D6}" dt="2024-06-19T19:42:54.113" v="19368" actId="20577"/>
        <pc:sldMkLst>
          <pc:docMk/>
          <pc:sldMk cId="1819258004" sldId="306"/>
        </pc:sldMkLst>
        <pc:spChg chg="del">
          <ac:chgData name="Caitlin Coleman" userId="96f87ca1-0e64-4ae8-8d77-98757b85df0b" providerId="ADAL" clId="{BF9638CE-07B5-4200-86A6-A883DA2CE3D6}" dt="2024-06-19T16:22:49.755" v="16988" actId="478"/>
          <ac:spMkLst>
            <pc:docMk/>
            <pc:sldMk cId="1819258004" sldId="306"/>
            <ac:spMk id="4" creationId="{27C8CCD2-280F-6928-DE41-3BD44FBF70FF}"/>
          </ac:spMkLst>
        </pc:spChg>
        <pc:spChg chg="del">
          <ac:chgData name="Caitlin Coleman" userId="96f87ca1-0e64-4ae8-8d77-98757b85df0b" providerId="ADAL" clId="{BF9638CE-07B5-4200-86A6-A883DA2CE3D6}" dt="2024-06-19T16:22:52.197" v="16989" actId="478"/>
          <ac:spMkLst>
            <pc:docMk/>
            <pc:sldMk cId="1819258004" sldId="306"/>
            <ac:spMk id="5" creationId="{F35B3BDA-8416-3A97-DBB2-C60FA94A174F}"/>
          </ac:spMkLst>
        </pc:spChg>
        <pc:spChg chg="mod">
          <ac:chgData name="Caitlin Coleman" userId="96f87ca1-0e64-4ae8-8d77-98757b85df0b" providerId="ADAL" clId="{BF9638CE-07B5-4200-86A6-A883DA2CE3D6}" dt="2024-06-19T19:42:54.113" v="19368" actId="20577"/>
          <ac:spMkLst>
            <pc:docMk/>
            <pc:sldMk cId="1819258004" sldId="306"/>
            <ac:spMk id="11266" creationId="{00000000-0000-0000-0000-000000000000}"/>
          </ac:spMkLst>
        </pc:spChg>
        <pc:spChg chg="mod">
          <ac:chgData name="Caitlin Coleman" userId="96f87ca1-0e64-4ae8-8d77-98757b85df0b" providerId="ADAL" clId="{BF9638CE-07B5-4200-86A6-A883DA2CE3D6}" dt="2024-06-19T16:26:56.778" v="17533" actId="27636"/>
          <ac:spMkLst>
            <pc:docMk/>
            <pc:sldMk cId="1819258004" sldId="306"/>
            <ac:spMk id="11267" creationId="{00000000-0000-0000-0000-000000000000}"/>
          </ac:spMkLst>
        </pc:spChg>
        <pc:picChg chg="del">
          <ac:chgData name="Caitlin Coleman" userId="96f87ca1-0e64-4ae8-8d77-98757b85df0b" providerId="ADAL" clId="{BF9638CE-07B5-4200-86A6-A883DA2CE3D6}" dt="2024-06-19T16:22:47.005" v="16987" actId="478"/>
          <ac:picMkLst>
            <pc:docMk/>
            <pc:sldMk cId="1819258004" sldId="306"/>
            <ac:picMk id="3" creationId="{06D3718B-B54D-55B5-7025-C151ED7CBF68}"/>
          </ac:picMkLst>
        </pc:picChg>
      </pc:sldChg>
      <pc:sldChg chg="modSp add mod">
        <pc:chgData name="Caitlin Coleman" userId="96f87ca1-0e64-4ae8-8d77-98757b85df0b" providerId="ADAL" clId="{BF9638CE-07B5-4200-86A6-A883DA2CE3D6}" dt="2024-06-19T16:39:04.802" v="18919" actId="27636"/>
        <pc:sldMkLst>
          <pc:docMk/>
          <pc:sldMk cId="909184559" sldId="307"/>
        </pc:sldMkLst>
        <pc:spChg chg="mod">
          <ac:chgData name="Caitlin Coleman" userId="96f87ca1-0e64-4ae8-8d77-98757b85df0b" providerId="ADAL" clId="{BF9638CE-07B5-4200-86A6-A883DA2CE3D6}" dt="2024-06-19T16:38:44.586" v="18915" actId="20577"/>
          <ac:spMkLst>
            <pc:docMk/>
            <pc:sldMk cId="909184559" sldId="307"/>
            <ac:spMk id="11266" creationId="{00000000-0000-0000-0000-000000000000}"/>
          </ac:spMkLst>
        </pc:spChg>
        <pc:spChg chg="mod">
          <ac:chgData name="Caitlin Coleman" userId="96f87ca1-0e64-4ae8-8d77-98757b85df0b" providerId="ADAL" clId="{BF9638CE-07B5-4200-86A6-A883DA2CE3D6}" dt="2024-06-19T16:39:04.802" v="18919" actId="27636"/>
          <ac:spMkLst>
            <pc:docMk/>
            <pc:sldMk cId="909184559" sldId="307"/>
            <ac:spMk id="11267" creationId="{00000000-0000-0000-0000-000000000000}"/>
          </ac:spMkLst>
        </pc:spChg>
      </pc:sldChg>
      <pc:sldChg chg="modSp add mod">
        <pc:chgData name="Caitlin Coleman" userId="96f87ca1-0e64-4ae8-8d77-98757b85df0b" providerId="ADAL" clId="{BF9638CE-07B5-4200-86A6-A883DA2CE3D6}" dt="2024-06-19T19:42:41.316" v="19364" actId="1076"/>
        <pc:sldMkLst>
          <pc:docMk/>
          <pc:sldMk cId="3963073827" sldId="308"/>
        </pc:sldMkLst>
        <pc:spChg chg="mod">
          <ac:chgData name="Caitlin Coleman" userId="96f87ca1-0e64-4ae8-8d77-98757b85df0b" providerId="ADAL" clId="{BF9638CE-07B5-4200-86A6-A883DA2CE3D6}" dt="2024-06-19T19:42:35.004" v="19363" actId="1076"/>
          <ac:spMkLst>
            <pc:docMk/>
            <pc:sldMk cId="3963073827" sldId="308"/>
            <ac:spMk id="4" creationId="{0D82DF4F-D46B-650D-1F93-4F2A298248A1}"/>
          </ac:spMkLst>
        </pc:spChg>
        <pc:spChg chg="mod">
          <ac:chgData name="Caitlin Coleman" userId="96f87ca1-0e64-4ae8-8d77-98757b85df0b" providerId="ADAL" clId="{BF9638CE-07B5-4200-86A6-A883DA2CE3D6}" dt="2024-06-19T19:42:41.316" v="19364" actId="1076"/>
          <ac:spMkLst>
            <pc:docMk/>
            <pc:sldMk cId="3963073827" sldId="308"/>
            <ac:spMk id="5" creationId="{12EF2A0B-FE15-236B-038F-48BECB0D2E78}"/>
          </ac:spMkLst>
        </pc:spChg>
        <pc:spChg chg="mod">
          <ac:chgData name="Caitlin Coleman" userId="96f87ca1-0e64-4ae8-8d77-98757b85df0b" providerId="ADAL" clId="{BF9638CE-07B5-4200-86A6-A883DA2CE3D6}" dt="2024-06-19T19:41:53.635" v="19314" actId="20577"/>
          <ac:spMkLst>
            <pc:docMk/>
            <pc:sldMk cId="3963073827" sldId="308"/>
            <ac:spMk id="11266" creationId="{00000000-0000-0000-0000-000000000000}"/>
          </ac:spMkLst>
        </pc:spChg>
        <pc:spChg chg="mod">
          <ac:chgData name="Caitlin Coleman" userId="96f87ca1-0e64-4ae8-8d77-98757b85df0b" providerId="ADAL" clId="{BF9638CE-07B5-4200-86A6-A883DA2CE3D6}" dt="2024-06-19T19:42:22.632" v="19361" actId="27636"/>
          <ac:spMkLst>
            <pc:docMk/>
            <pc:sldMk cId="3963073827" sldId="308"/>
            <ac:spMk id="11267" creationId="{00000000-0000-0000-0000-000000000000}"/>
          </ac:spMkLst>
        </pc:spChg>
        <pc:picChg chg="mod">
          <ac:chgData name="Caitlin Coleman" userId="96f87ca1-0e64-4ae8-8d77-98757b85df0b" providerId="ADAL" clId="{BF9638CE-07B5-4200-86A6-A883DA2CE3D6}" dt="2024-06-19T19:42:30.991" v="19362" actId="14100"/>
          <ac:picMkLst>
            <pc:docMk/>
            <pc:sldMk cId="3963073827" sldId="308"/>
            <ac:picMk id="3" creationId="{D06E56A7-60F4-0BC5-D8F3-32973624A08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10/16/2024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10/16/2024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(a) The xylem tissue is responsible for transporting water and minerals from the roots to the rest of the plant. It also provides structural support. The phloem cells (sieve elements) transport carbohydrates, sugars, proteins, and other solutes throughout the plant. (b) This image shows a cross section of stem cells in Rumex. The various tissue in the vascular bundle system are the phloem (labeled 1), cambium (which provides a layer between the xylem and the phloem; labeled 2), xylem (labeled 3), and the fibrous sheath (labeled 4).</a:t>
            </a:r>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1772615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12: (a) Sori appear as small bumps on the underside of a fern frond. (b) Shown are a fern gametophyte and a young sporophyte. (c) This is the schematic life cycle of a fern.</a:t>
            </a:r>
          </a:p>
        </p:txBody>
      </p:sp>
      <p:sp>
        <p:nvSpPr>
          <p:cNvPr id="4" name="Slide Number Placeholder 3"/>
          <p:cNvSpPr>
            <a:spLocks noGrp="1"/>
          </p:cNvSpPr>
          <p:nvPr>
            <p:ph type="sldNum" sz="quarter" idx="5"/>
          </p:nvPr>
        </p:nvSpPr>
        <p:spPr/>
        <p:txBody>
          <a:bodyPr/>
          <a:lstStyle/>
          <a:p>
            <a:fld id="{7115ED13-301A-4C0A-8C7F-A4982DED9D67}" type="slidenum">
              <a:rPr lang="en-US" smtClean="0"/>
              <a:pPr/>
              <a:t>25</a:t>
            </a:fld>
            <a:endParaRPr lang="en-US" dirty="0"/>
          </a:p>
        </p:txBody>
      </p:sp>
    </p:spTree>
    <p:extLst>
      <p:ext uri="{BB962C8B-B14F-4D97-AF65-F5344CB8AC3E}">
        <p14:creationId xmlns:p14="http://schemas.microsoft.com/office/powerpoint/2010/main" val="3882451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13: This life cycle of a fern shows alternation of generations with a dominant sporophyte stage.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2909274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27</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dirty="0"/>
          </a:p>
        </p:txBody>
      </p:sp>
    </p:spTree>
    <p:extLst>
      <p:ext uri="{BB962C8B-B14F-4D97-AF65-F5344CB8AC3E}">
        <p14:creationId xmlns:p14="http://schemas.microsoft.com/office/powerpoint/2010/main" val="3753359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31</a:t>
            </a:fld>
            <a:endParaRPr lang="en-US" dirty="0"/>
          </a:p>
        </p:txBody>
      </p:sp>
    </p:spTree>
    <p:extLst>
      <p:ext uri="{BB962C8B-B14F-4D97-AF65-F5344CB8AC3E}">
        <p14:creationId xmlns:p14="http://schemas.microsoft.com/office/powerpoint/2010/main" val="1675875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1737843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25.3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Seedless Vascular Plants: Ferns and Their Relatives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25.3 Figure 4</a:t>
            </a:r>
            <a:endParaRPr lang="en-US" sz="3200" dirty="0">
              <a:solidFill>
                <a:schemeClr val="accent1"/>
              </a:solidFill>
            </a:endParaRPr>
          </a:p>
        </p:txBody>
      </p:sp>
      <p:sp>
        <p:nvSpPr>
          <p:cNvPr id="7" name="Photo Credit 1">
            <a:extLst>
              <a:ext uri="{FF2B5EF4-FFF2-40B4-BE49-F238E27FC236}">
                <a16:creationId xmlns:a16="http://schemas.microsoft.com/office/drawing/2014/main" id="{53EC17EA-3E36-1AD6-E2E1-5106C2AB1E1D}"/>
              </a:ext>
            </a:extLst>
          </p:cNvPr>
          <p:cNvSpPr txBox="1"/>
          <p:nvPr/>
        </p:nvSpPr>
        <p:spPr>
          <a:xfrm>
            <a:off x="2286000" y="5250818"/>
            <a:ext cx="4572000" cy="215444"/>
          </a:xfrm>
          <a:prstGeom prst="rect">
            <a:avLst/>
          </a:prstGeom>
          <a:noFill/>
        </p:spPr>
        <p:txBody>
          <a:bodyPr wrap="square">
            <a:spAutoFit/>
          </a:bodyPr>
          <a:lstStyle/>
          <a:p>
            <a:pPr algn="ctr"/>
            <a:r>
              <a:rPr lang="en-US" sz="800" dirty="0"/>
              <a:t>JonRichfield on Wikimedia Commons. "Cross section of stem cells in </a:t>
            </a:r>
            <a:r>
              <a:rPr lang="en-US" sz="800" i="1" dirty="0"/>
              <a:t>Rumex</a:t>
            </a:r>
            <a:r>
              <a:rPr lang="en-US" sz="800" dirty="0"/>
              <a:t>."</a:t>
            </a:r>
          </a:p>
        </p:txBody>
      </p:sp>
      <p:pic>
        <p:nvPicPr>
          <p:cNvPr id="2" name="Content Placeholder 5" descr="Images of the xylem and phloem tissues in plants. Image (a) is a diagram illustrating the transport system of a plant, showing xylem and phloem. The image depicts the roots absorbing water and minerals from the soil. Water and minerals are then transported upwards through the xylem vessels, represented as vertical tubes. Concurrently, sugars and nutrients synthesized in the leaves are transported downwards through the phloem, depicted as horizontal tubes. The image emphasizes the movement of water and minerals through the roots and their subsequent upward transport via the xylem, as well as the movement of sugars and nutrients through the phloem. Image (b) displays a cross section of stem cells in Rumex, depicting the vascular bundle system. The image highlights the different tissues within the vascular bundle. Phloem is labeled as 1, representing the tissue responsible for nutrient transport. The cambium, labeled as 2, forms a layer between the xylem and phloem, facilitating secondary growth. Xylem, labeled as 3, is the tissue responsible for water and mineral transport. The fibrous sheath, labeled as 4, surrounds the vascular bundle. The image provides a detailed view of the various tissues present in the stem cells of Rumex.">
            <a:extLst>
              <a:ext uri="{FF2B5EF4-FFF2-40B4-BE49-F238E27FC236}">
                <a16:creationId xmlns:a16="http://schemas.microsoft.com/office/drawing/2014/main" id="{BD601DB5-0946-E826-2AD9-AC99DDF29C86}"/>
              </a:ext>
            </a:extLst>
          </p:cNvPr>
          <p:cNvPicPr>
            <a:picLocks noGrp="1" noChangeAspect="1"/>
          </p:cNvPicPr>
          <p:nvPr>
            <p:ph idx="1"/>
          </p:nvPr>
        </p:nvPicPr>
        <p:blipFill>
          <a:blip r:embed="rId3"/>
          <a:srcRect t="5333" b="8441"/>
          <a:stretch/>
        </p:blipFill>
        <p:spPr>
          <a:xfrm>
            <a:off x="218759" y="1097280"/>
            <a:ext cx="8706482" cy="4170707"/>
          </a:xfrm>
        </p:spPr>
      </p:pic>
    </p:spTree>
    <p:extLst>
      <p:ext uri="{BB962C8B-B14F-4D97-AF65-F5344CB8AC3E}">
        <p14:creationId xmlns:p14="http://schemas.microsoft.com/office/powerpoint/2010/main" val="3078288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Leaves, Sporophylls, and Strobili</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529840"/>
          </a:xfrm>
          <a:prstGeom prst="rect">
            <a:avLst/>
          </a:prstGeom>
        </p:spPr>
        <p:txBody>
          <a:bodyPr>
            <a:normAutofit fontScale="85000" lnSpcReduction="20000"/>
          </a:bodyPr>
          <a:lstStyle/>
          <a:p>
            <a:pPr marL="0" indent="0">
              <a:buNone/>
            </a:pPr>
            <a:r>
              <a:rPr lang="en-US" dirty="0"/>
              <a:t>Microphylls preceded development of megaphylls</a:t>
            </a:r>
          </a:p>
          <a:p>
            <a:r>
              <a:rPr lang="en-US" b="1" dirty="0"/>
              <a:t>Megaphyll</a:t>
            </a:r>
            <a:r>
              <a:rPr lang="en-US" dirty="0"/>
              <a:t>: larger leaves with a pattern of branching veins</a:t>
            </a:r>
          </a:p>
          <a:p>
            <a:pPr lvl="1"/>
            <a:r>
              <a:rPr lang="en-US" dirty="0"/>
              <a:t>Most likely appeared independently several times</a:t>
            </a:r>
          </a:p>
          <a:p>
            <a:pPr lvl="1"/>
            <a:r>
              <a:rPr lang="en-US" dirty="0"/>
              <a:t>Complex network of veins suggest several branches combined into flattened organ, with gaps between branches filled with photosynthetic tissue</a:t>
            </a:r>
          </a:p>
          <a:p>
            <a:pPr lvl="1"/>
            <a:r>
              <a:rPr lang="en-US" dirty="0"/>
              <a:t>Seen in ferns and more recent vascular plants</a:t>
            </a:r>
          </a:p>
        </p:txBody>
      </p:sp>
      <p:sp>
        <p:nvSpPr>
          <p:cNvPr id="4" name="Caption 1">
            <a:extLst>
              <a:ext uri="{FF2B5EF4-FFF2-40B4-BE49-F238E27FC236}">
                <a16:creationId xmlns:a16="http://schemas.microsoft.com/office/drawing/2014/main" id="{527CCA25-3975-9729-20A6-788FF32494FA}"/>
              </a:ext>
              <a:ext uri="{C183D7F6-B498-43B3-948B-1728B52AA6E4}">
                <adec:decorative xmlns:adec="http://schemas.microsoft.com/office/drawing/2017/decorative" val="0"/>
              </a:ext>
            </a:extLst>
          </p:cNvPr>
          <p:cNvSpPr txBox="1"/>
          <p:nvPr/>
        </p:nvSpPr>
        <p:spPr>
          <a:xfrm>
            <a:off x="1295400" y="4751328"/>
            <a:ext cx="2667000" cy="954107"/>
          </a:xfrm>
          <a:prstGeom prst="rect">
            <a:avLst/>
          </a:prstGeom>
          <a:noFill/>
        </p:spPr>
        <p:txBody>
          <a:bodyPr wrap="square" rtlCol="0">
            <a:spAutoFit/>
          </a:bodyPr>
          <a:lstStyle/>
          <a:p>
            <a:r>
              <a:rPr lang="en-US" sz="1400" b="1" dirty="0"/>
              <a:t>25.3 Figure 5: </a:t>
            </a:r>
            <a:r>
              <a:rPr lang="en-US" sz="1400" dirty="0"/>
              <a:t>(a) Microphylls from the club moss </a:t>
            </a:r>
            <a:r>
              <a:rPr lang="en-US" sz="1400" i="1" dirty="0"/>
              <a:t>Huperzia salvinioides</a:t>
            </a:r>
            <a:r>
              <a:rPr lang="en-US" sz="1400" dirty="0"/>
              <a:t>. (b) Megaphylls from the fern </a:t>
            </a:r>
            <a:r>
              <a:rPr lang="en-US" sz="1400" i="1" dirty="0"/>
              <a:t>Asplenium nidus</a:t>
            </a:r>
            <a:r>
              <a:rPr lang="en-US" sz="1400" dirty="0"/>
              <a:t>.</a:t>
            </a:r>
          </a:p>
        </p:txBody>
      </p:sp>
      <p:sp>
        <p:nvSpPr>
          <p:cNvPr id="5" name="Photo Credit 1">
            <a:extLst>
              <a:ext uri="{FF2B5EF4-FFF2-40B4-BE49-F238E27FC236}">
                <a16:creationId xmlns:a16="http://schemas.microsoft.com/office/drawing/2014/main" id="{DF0A727B-903B-EB13-3284-2DC9348AE106}"/>
              </a:ext>
            </a:extLst>
          </p:cNvPr>
          <p:cNvSpPr txBox="1"/>
          <p:nvPr/>
        </p:nvSpPr>
        <p:spPr>
          <a:xfrm>
            <a:off x="152400" y="5705435"/>
            <a:ext cx="4572000" cy="338554"/>
          </a:xfrm>
          <a:prstGeom prst="rect">
            <a:avLst/>
          </a:prstGeom>
          <a:noFill/>
        </p:spPr>
        <p:txBody>
          <a:bodyPr wrap="square">
            <a:spAutoFit/>
          </a:bodyPr>
          <a:lstStyle/>
          <a:p>
            <a:pPr algn="ctr"/>
            <a:r>
              <a:rPr lang="en-US" sz="800" dirty="0"/>
              <a:t>Bernard DUPONT on Wikimedia Commons. "Epiphytic club moss."</a:t>
            </a:r>
          </a:p>
          <a:p>
            <a:pPr algn="ctr"/>
            <a:r>
              <a:rPr lang="en-US" sz="800" dirty="0"/>
              <a:t>Derek Ramsey on Wikimedia Commons. "Bird's-nest fern."</a:t>
            </a:r>
          </a:p>
        </p:txBody>
      </p:sp>
      <p:pic>
        <p:nvPicPr>
          <p:cNvPr id="2" name="Content Placeholder 5" descr="Two images: (a) shows the small leaves of a club moss; (b) shows the large leaves of a fern.">
            <a:extLst>
              <a:ext uri="{FF2B5EF4-FFF2-40B4-BE49-F238E27FC236}">
                <a16:creationId xmlns:a16="http://schemas.microsoft.com/office/drawing/2014/main" id="{95FC8E8E-B97C-242D-02FE-BAD197736431}"/>
              </a:ext>
            </a:extLst>
          </p:cNvPr>
          <p:cNvPicPr>
            <a:picLocks noChangeAspect="1"/>
          </p:cNvPicPr>
          <p:nvPr/>
        </p:nvPicPr>
        <p:blipFill>
          <a:blip r:embed="rId2"/>
          <a:srcRect l="1536" t="7000" r="1242" b="16333"/>
          <a:stretch/>
        </p:blipFill>
        <p:spPr>
          <a:xfrm>
            <a:off x="3810000" y="3695392"/>
            <a:ext cx="5044107" cy="2209800"/>
          </a:xfrm>
          <a:prstGeom prst="rect">
            <a:avLst/>
          </a:prstGeom>
        </p:spPr>
      </p:pic>
    </p:spTree>
    <p:extLst>
      <p:ext uri="{BB962C8B-B14F-4D97-AF65-F5344CB8AC3E}">
        <p14:creationId xmlns:p14="http://schemas.microsoft.com/office/powerpoint/2010/main" val="264144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Leaves, Sporophylls, and Strobili</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b="1" dirty="0"/>
              <a:t>Sporophyll</a:t>
            </a:r>
            <a:r>
              <a:rPr lang="en-US" dirty="0"/>
              <a:t>: leaf modified structurally to bear sporangia</a:t>
            </a:r>
          </a:p>
          <a:p>
            <a:r>
              <a:rPr lang="en-US" dirty="0"/>
              <a:t>Examples: Pinecones, mature fronds of ferns, flowers</a:t>
            </a:r>
          </a:p>
          <a:p>
            <a:pPr lvl="1"/>
            <a:r>
              <a:rPr lang="en-US" b="1" dirty="0"/>
              <a:t>Strobilus</a:t>
            </a:r>
            <a:r>
              <a:rPr lang="en-US" dirty="0"/>
              <a:t>: (plural, </a:t>
            </a:r>
            <a:r>
              <a:rPr lang="en-US" i="1" dirty="0"/>
              <a:t>strobili</a:t>
            </a:r>
            <a:r>
              <a:rPr lang="en-US" dirty="0"/>
              <a:t>) plant structure with a tight arrangement of sporophylls around a central stalk, as seen in cones or flowers; the male strobilus produces pollen, and the female strobilus produces eggs</a:t>
            </a:r>
          </a:p>
          <a:p>
            <a:pPr lvl="2"/>
            <a:r>
              <a:rPr lang="en-US" i="0" dirty="0">
                <a:solidFill>
                  <a:schemeClr val="tx1"/>
                </a:solidFill>
              </a:rPr>
              <a:t>Example: Pinecones in conifers</a:t>
            </a:r>
            <a:endParaRPr lang="en-US" dirty="0">
              <a:solidFill>
                <a:srgbClr val="0000FF"/>
              </a:solidFill>
            </a:endParaRPr>
          </a:p>
        </p:txBody>
      </p:sp>
    </p:spTree>
    <p:extLst>
      <p:ext uri="{BB962C8B-B14F-4D97-AF65-F5344CB8AC3E}">
        <p14:creationId xmlns:p14="http://schemas.microsoft.com/office/powerpoint/2010/main" val="1618421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2301240"/>
          </a:xfrm>
        </p:spPr>
        <p:txBody>
          <a:bodyPr/>
          <a:lstStyle/>
          <a:p>
            <a:r>
              <a:rPr lang="en-US" dirty="0"/>
              <a:t>The evolution of leaves and their relationship has been a matter of debate for the scientific community. As a group, look for evidence and decide whether megaphylls evolved from microphylls or evolved independently.</a:t>
            </a:r>
          </a:p>
        </p:txBody>
      </p:sp>
    </p:spTree>
    <p:extLst>
      <p:ext uri="{BB962C8B-B14F-4D97-AF65-F5344CB8AC3E}">
        <p14:creationId xmlns:p14="http://schemas.microsoft.com/office/powerpoint/2010/main" val="2069639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Ferns and Other Seedless Vascular Plants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dirty="0"/>
              <a:t>Plants evolved vascular tissue, well-defined leaves, and root systems by late Devonian Period, which allowed increased height and size</a:t>
            </a:r>
          </a:p>
          <a:p>
            <a:r>
              <a:rPr lang="en-US" dirty="0"/>
              <a:t>Swamp forests of club mosses and horsetails emerged in Carboniferous Period (359 to 299 MYA)</a:t>
            </a:r>
          </a:p>
          <a:p>
            <a:pPr lvl="1"/>
            <a:r>
              <a:rPr lang="en-US" dirty="0"/>
              <a:t>Plants reached heights of more than 30 meters</a:t>
            </a:r>
          </a:p>
          <a:p>
            <a:pPr lvl="1"/>
            <a:r>
              <a:rPr lang="en-US" dirty="0"/>
              <a:t>Gave rise to extensive coal deposits</a:t>
            </a:r>
          </a:p>
          <a:p>
            <a:r>
              <a:rPr lang="en-US" dirty="0"/>
              <a:t>Sporophyte became dominant phase of life cycle for seedless vascular plants</a:t>
            </a:r>
          </a:p>
          <a:p>
            <a:r>
              <a:rPr lang="en-US" dirty="0"/>
              <a:t>Water still required for sperm transport </a:t>
            </a:r>
          </a:p>
          <a:p>
            <a:r>
              <a:rPr lang="en-US" dirty="0"/>
              <a:t>Most favor moist environment</a:t>
            </a:r>
          </a:p>
          <a:p>
            <a:r>
              <a:rPr lang="en-US" dirty="0"/>
              <a:t>Include club mosses, horsetails, ferns, and whisk ferns</a:t>
            </a:r>
            <a:endParaRPr lang="en-US" dirty="0">
              <a:solidFill>
                <a:srgbClr val="0000FF"/>
              </a:solidFill>
            </a:endParaRPr>
          </a:p>
        </p:txBody>
      </p:sp>
    </p:spTree>
    <p:extLst>
      <p:ext uri="{BB962C8B-B14F-4D97-AF65-F5344CB8AC3E}">
        <p14:creationId xmlns:p14="http://schemas.microsoft.com/office/powerpoint/2010/main" val="855166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Lycophyta: Club Mosses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4114800" cy="4587240"/>
          </a:xfrm>
          <a:prstGeom prst="rect">
            <a:avLst/>
          </a:prstGeom>
        </p:spPr>
        <p:txBody>
          <a:bodyPr>
            <a:normAutofit fontScale="70000" lnSpcReduction="20000"/>
          </a:bodyPr>
          <a:lstStyle/>
          <a:p>
            <a:r>
              <a:rPr lang="en-US" b="1" dirty="0"/>
              <a:t>Club mosses</a:t>
            </a:r>
            <a:r>
              <a:rPr lang="en-US" dirty="0"/>
              <a:t>: earliest group of seedless vascular plants (also, lycophytes)</a:t>
            </a:r>
          </a:p>
          <a:p>
            <a:pPr lvl="1"/>
            <a:r>
              <a:rPr lang="en-US" dirty="0"/>
              <a:t>Dominated during Carboniferous Period</a:t>
            </a:r>
          </a:p>
          <a:p>
            <a:pPr lvl="1"/>
            <a:r>
              <a:rPr lang="en-US" dirty="0"/>
              <a:t>Were tall and formed large swamp forests; today, small, evergreen plants with a stem (may be branched) and microphylls</a:t>
            </a:r>
          </a:p>
          <a:p>
            <a:r>
              <a:rPr lang="en-US" dirty="0"/>
              <a:t>Phylum Lycophyta: 1,200 species</a:t>
            </a:r>
          </a:p>
          <a:p>
            <a:pPr lvl="1"/>
            <a:r>
              <a:rPr lang="en-US" dirty="0"/>
              <a:t>Includes quillworts (</a:t>
            </a:r>
            <a:r>
              <a:rPr lang="en-US" i="1" dirty="0"/>
              <a:t>Isoetales</a:t>
            </a:r>
            <a:r>
              <a:rPr lang="en-US" dirty="0"/>
              <a:t>), club mosses (</a:t>
            </a:r>
            <a:r>
              <a:rPr lang="en-US" i="1" dirty="0"/>
              <a:t>Lycopodiales</a:t>
            </a:r>
            <a:r>
              <a:rPr lang="en-US" dirty="0"/>
              <a:t>), and spike mosses (</a:t>
            </a:r>
            <a:r>
              <a:rPr lang="en-US" i="1" dirty="0"/>
              <a:t>Selaginellales</a:t>
            </a:r>
            <a:r>
              <a:rPr lang="en-US" dirty="0"/>
              <a:t>)</a:t>
            </a:r>
          </a:p>
          <a:p>
            <a:pPr lvl="1"/>
            <a:r>
              <a:rPr lang="en-US" dirty="0"/>
              <a:t>Does not include true mosses or bryophytes</a:t>
            </a:r>
            <a:endParaRPr lang="en-US" dirty="0">
              <a:solidFill>
                <a:srgbClr val="0000FF"/>
              </a:solidFill>
            </a:endParaRPr>
          </a:p>
        </p:txBody>
      </p:sp>
      <p:pic>
        <p:nvPicPr>
          <p:cNvPr id="2" name="Content Placeholder 6" descr="Three images: (a) shows a club moss with strobili, (b) shows a quillwort, and (c) shows a spike moss with microphylls.">
            <a:extLst>
              <a:ext uri="{FF2B5EF4-FFF2-40B4-BE49-F238E27FC236}">
                <a16:creationId xmlns:a16="http://schemas.microsoft.com/office/drawing/2014/main" id="{621988FB-E0BA-A1F0-685F-975837D8AAC1}"/>
              </a:ext>
            </a:extLst>
          </p:cNvPr>
          <p:cNvPicPr>
            <a:picLocks noChangeAspect="1"/>
          </p:cNvPicPr>
          <p:nvPr/>
        </p:nvPicPr>
        <p:blipFill>
          <a:blip r:embed="rId2"/>
          <a:srcRect t="7001" b="24665"/>
          <a:stretch/>
        </p:blipFill>
        <p:spPr>
          <a:xfrm>
            <a:off x="4340839" y="1208383"/>
            <a:ext cx="4794017" cy="1819951"/>
          </a:xfrm>
          <a:prstGeom prst="rect">
            <a:avLst/>
          </a:prstGeom>
        </p:spPr>
      </p:pic>
      <p:sp>
        <p:nvSpPr>
          <p:cNvPr id="4" name="Caption 1">
            <a:extLst>
              <a:ext uri="{FF2B5EF4-FFF2-40B4-BE49-F238E27FC236}">
                <a16:creationId xmlns:a16="http://schemas.microsoft.com/office/drawing/2014/main" id="{61C1B63A-FF1A-83ED-FD4A-D16A26CA41F1}"/>
              </a:ext>
              <a:ext uri="{C183D7F6-B498-43B3-948B-1728B52AA6E4}">
                <adec:decorative xmlns:adec="http://schemas.microsoft.com/office/drawing/2017/decorative" val="0"/>
              </a:ext>
            </a:extLst>
          </p:cNvPr>
          <p:cNvSpPr txBox="1"/>
          <p:nvPr/>
        </p:nvSpPr>
        <p:spPr>
          <a:xfrm>
            <a:off x="4572001" y="3032760"/>
            <a:ext cx="4401514" cy="1600438"/>
          </a:xfrm>
          <a:prstGeom prst="rect">
            <a:avLst/>
          </a:prstGeom>
          <a:noFill/>
        </p:spPr>
        <p:txBody>
          <a:bodyPr wrap="square" rtlCol="0">
            <a:spAutoFit/>
          </a:bodyPr>
          <a:lstStyle/>
          <a:p>
            <a:pPr algn="ctr"/>
            <a:r>
              <a:rPr lang="en-US" sz="1400" b="1" dirty="0"/>
              <a:t>25.3 Figure 6: </a:t>
            </a:r>
            <a:r>
              <a:rPr lang="en-US" sz="1400" dirty="0"/>
              <a:t>(a) In club mosses, such as </a:t>
            </a:r>
            <a:r>
              <a:rPr lang="en-US" sz="1400" i="1" dirty="0"/>
              <a:t>Lycopodium clavatum</a:t>
            </a:r>
            <a:r>
              <a:rPr lang="en-US" sz="1400" dirty="0"/>
              <a:t>, sporangia are arranged in clusters called strobili. (b) Isoetales, such as </a:t>
            </a:r>
            <a:r>
              <a:rPr lang="en-US" sz="1400" i="1" dirty="0"/>
              <a:t>Isoetes japonica</a:t>
            </a:r>
            <a:r>
              <a:rPr lang="en-US" sz="1400" dirty="0"/>
              <a:t>, commonly known as quillworts, are spore-producing plants and depend on water dispersion. (c) Selaginellales, such as </a:t>
            </a:r>
            <a:r>
              <a:rPr lang="en-US" sz="1400" i="1" dirty="0"/>
              <a:t>Selaginella umbrosa </a:t>
            </a:r>
            <a:r>
              <a:rPr lang="en-US" sz="1400" dirty="0"/>
              <a:t>are commonly called spike mosses. They have simple microphylls on branching stems.</a:t>
            </a:r>
          </a:p>
        </p:txBody>
      </p:sp>
      <p:sp>
        <p:nvSpPr>
          <p:cNvPr id="5" name="Photo Credit 1">
            <a:extLst>
              <a:ext uri="{FF2B5EF4-FFF2-40B4-BE49-F238E27FC236}">
                <a16:creationId xmlns:a16="http://schemas.microsoft.com/office/drawing/2014/main" id="{1CFAAF77-42EB-C4CE-EC92-9D56B37FCDCB}"/>
              </a:ext>
            </a:extLst>
          </p:cNvPr>
          <p:cNvSpPr txBox="1"/>
          <p:nvPr/>
        </p:nvSpPr>
        <p:spPr>
          <a:xfrm>
            <a:off x="4486757" y="5019466"/>
            <a:ext cx="4572000" cy="461665"/>
          </a:xfrm>
          <a:prstGeom prst="rect">
            <a:avLst/>
          </a:prstGeom>
          <a:noFill/>
        </p:spPr>
        <p:txBody>
          <a:bodyPr wrap="square">
            <a:spAutoFit/>
          </a:bodyPr>
          <a:lstStyle/>
          <a:p>
            <a:pPr algn="ctr"/>
            <a:r>
              <a:rPr lang="en-US" sz="800" dirty="0"/>
              <a:t>Kingfiser on Wikimedia Commons. "Strobili of </a:t>
            </a:r>
            <a:r>
              <a:rPr lang="en-US" sz="800" i="1" dirty="0"/>
              <a:t>Lycopodium clavatum</a:t>
            </a:r>
            <a:r>
              <a:rPr lang="en-US" sz="800" dirty="0"/>
              <a:t>."</a:t>
            </a:r>
          </a:p>
          <a:p>
            <a:pPr algn="ctr"/>
            <a:r>
              <a:rPr lang="en-US" sz="800" dirty="0"/>
              <a:t>Kingfiser on Wikimedia Commons. "</a:t>
            </a:r>
            <a:r>
              <a:rPr lang="en-US" sz="800" i="1" dirty="0"/>
              <a:t>Isoetes japonica</a:t>
            </a:r>
            <a:r>
              <a:rPr lang="en-US" sz="800" dirty="0"/>
              <a:t>."</a:t>
            </a:r>
          </a:p>
          <a:p>
            <a:pPr algn="ctr"/>
            <a:r>
              <a:rPr lang="en-US" sz="800" dirty="0"/>
              <a:t>David J. Stang on Wikimedia Commons. "Spike moss."</a:t>
            </a:r>
          </a:p>
        </p:txBody>
      </p:sp>
    </p:spTree>
    <p:extLst>
      <p:ext uri="{BB962C8B-B14F-4D97-AF65-F5344CB8AC3E}">
        <p14:creationId xmlns:p14="http://schemas.microsoft.com/office/powerpoint/2010/main" val="1214356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Lycophyta: Club Mosses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063752"/>
            <a:ext cx="8229600" cy="4572000"/>
          </a:xfrm>
          <a:prstGeom prst="rect">
            <a:avLst/>
          </a:prstGeom>
        </p:spPr>
        <p:txBody>
          <a:bodyPr>
            <a:noAutofit/>
          </a:bodyPr>
          <a:lstStyle/>
          <a:p>
            <a:r>
              <a:rPr lang="en-US" sz="1800" b="1" dirty="0"/>
              <a:t>Lycophyte</a:t>
            </a:r>
            <a:r>
              <a:rPr lang="en-US" sz="1800" dirty="0"/>
              <a:t>: club moss</a:t>
            </a:r>
          </a:p>
          <a:p>
            <a:r>
              <a:rPr lang="en-US" sz="1800" dirty="0"/>
              <a:t>Reproduction:</a:t>
            </a:r>
          </a:p>
          <a:p>
            <a:pPr lvl="1"/>
            <a:r>
              <a:rPr lang="en-US" sz="1800" dirty="0"/>
              <a:t>Alternation of generations (like bryophytes, except sporophyte is dominant stage of life cycle)</a:t>
            </a:r>
          </a:p>
          <a:p>
            <a:pPr lvl="1"/>
            <a:r>
              <a:rPr lang="en-US" sz="1800" dirty="0"/>
              <a:t>Some (like club moss </a:t>
            </a:r>
            <a:r>
              <a:rPr lang="en-US" sz="1800" i="1" dirty="0"/>
              <a:t>Lycopodium</a:t>
            </a:r>
            <a:r>
              <a:rPr lang="en-US" sz="1800" dirty="0"/>
              <a:t>) produce gametophytes independent of sporophyte and develop underground or other locations where they form mycorrhizal associations with fungi</a:t>
            </a:r>
          </a:p>
          <a:p>
            <a:pPr lvl="1"/>
            <a:r>
              <a:rPr lang="en-US" sz="1800" dirty="0"/>
              <a:t>Sporophyte gives rise to sporophylls arranged in strobili</a:t>
            </a:r>
          </a:p>
          <a:p>
            <a:pPr lvl="1"/>
            <a:r>
              <a:rPr lang="en-US" sz="1800" dirty="0"/>
              <a:t>Sporangia develop within chamber formed by each sporophyll</a:t>
            </a:r>
          </a:p>
          <a:p>
            <a:pPr lvl="1"/>
            <a:r>
              <a:rPr lang="en-US" sz="1800" dirty="0"/>
              <a:t>Can be homosporous (one type of spore) or heterosporous (two types of spores)</a:t>
            </a:r>
          </a:p>
          <a:p>
            <a:pPr lvl="2"/>
            <a:r>
              <a:rPr lang="en-US" sz="1800" dirty="0"/>
              <a:t>Example: Spike moss </a:t>
            </a:r>
            <a:r>
              <a:rPr lang="en-US" sz="1800" i="1" dirty="0"/>
              <a:t>Selaginella </a:t>
            </a:r>
            <a:r>
              <a:rPr lang="en-US" sz="1800" dirty="0"/>
              <a:t>is heterosporous</a:t>
            </a:r>
          </a:p>
          <a:p>
            <a:pPr lvl="3">
              <a:buFont typeface="Arial" panose="020B0604020202020204" pitchFamily="34" charset="0"/>
              <a:buChar char="•"/>
            </a:pPr>
            <a:r>
              <a:rPr lang="en-US" sz="1800" dirty="0"/>
              <a:t>Same strobilus will contain microsporangia, which produce spores that develop into male gametophyte, and megasporangia, which produce spores that develop into female gametophyte</a:t>
            </a:r>
          </a:p>
          <a:p>
            <a:pPr lvl="3">
              <a:buFont typeface="Arial" panose="020B0604020202020204" pitchFamily="34" charset="0"/>
              <a:buChar char="•"/>
            </a:pPr>
            <a:r>
              <a:rPr lang="en-US" sz="1800" dirty="0"/>
              <a:t>Both gametophytes develop within strobilus</a:t>
            </a:r>
            <a:endParaRPr lang="en-US" sz="1800" dirty="0">
              <a:solidFill>
                <a:srgbClr val="0000FF"/>
              </a:solidFill>
            </a:endParaRPr>
          </a:p>
        </p:txBody>
      </p:sp>
    </p:spTree>
    <p:extLst>
      <p:ext uri="{BB962C8B-B14F-4D97-AF65-F5344CB8AC3E}">
        <p14:creationId xmlns:p14="http://schemas.microsoft.com/office/powerpoint/2010/main" val="2528818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Monilophyta: Class Equisetopsida (Horsetails)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682240"/>
          </a:xfrm>
          <a:prstGeom prst="rect">
            <a:avLst/>
          </a:prstGeom>
        </p:spPr>
        <p:txBody>
          <a:bodyPr>
            <a:normAutofit fontScale="85000" lnSpcReduction="20000"/>
          </a:bodyPr>
          <a:lstStyle/>
          <a:p>
            <a:r>
              <a:rPr lang="en-US" dirty="0"/>
              <a:t>Phylum Monilophyta: Horsetails, whisk ferns, and ferns</a:t>
            </a:r>
          </a:p>
          <a:p>
            <a:pPr lvl="1"/>
            <a:r>
              <a:rPr lang="en-US" dirty="0"/>
              <a:t>Usually found in damp environment and marshes</a:t>
            </a:r>
          </a:p>
          <a:p>
            <a:r>
              <a:rPr lang="en-US" dirty="0"/>
              <a:t>Class Equisetopsida: Horsetails</a:t>
            </a:r>
          </a:p>
          <a:p>
            <a:pPr lvl="1"/>
            <a:r>
              <a:rPr lang="en-US" b="1" dirty="0"/>
              <a:t>Horsetail</a:t>
            </a:r>
            <a:r>
              <a:rPr lang="en-US" dirty="0"/>
              <a:t>: seedless vascular plant characterized by joints </a:t>
            </a:r>
          </a:p>
          <a:p>
            <a:pPr lvl="1"/>
            <a:r>
              <a:rPr lang="en-US" dirty="0"/>
              <a:t>Survivor of large group of plants called Arthrophyta (produced large trees and entire swamp forests in Carboniferous Period)</a:t>
            </a:r>
          </a:p>
        </p:txBody>
      </p:sp>
      <p:sp>
        <p:nvSpPr>
          <p:cNvPr id="4" name="Caption 1">
            <a:extLst>
              <a:ext uri="{FF2B5EF4-FFF2-40B4-BE49-F238E27FC236}">
                <a16:creationId xmlns:a16="http://schemas.microsoft.com/office/drawing/2014/main" id="{E4039DEB-07AD-1143-998C-8518B18C6C15}"/>
              </a:ext>
              <a:ext uri="{C183D7F6-B498-43B3-948B-1728B52AA6E4}">
                <adec:decorative xmlns:adec="http://schemas.microsoft.com/office/drawing/2017/decorative" val="0"/>
              </a:ext>
            </a:extLst>
          </p:cNvPr>
          <p:cNvSpPr txBox="1"/>
          <p:nvPr/>
        </p:nvSpPr>
        <p:spPr>
          <a:xfrm>
            <a:off x="457200" y="5205900"/>
            <a:ext cx="4267200" cy="523220"/>
          </a:xfrm>
          <a:prstGeom prst="rect">
            <a:avLst/>
          </a:prstGeom>
          <a:noFill/>
        </p:spPr>
        <p:txBody>
          <a:bodyPr wrap="square" rtlCol="0">
            <a:spAutoFit/>
          </a:bodyPr>
          <a:lstStyle/>
          <a:p>
            <a:r>
              <a:rPr lang="en-US" sz="1400" b="1" dirty="0"/>
              <a:t>25.3 Figure 7: </a:t>
            </a:r>
            <a:r>
              <a:rPr lang="en-US" sz="1400" dirty="0"/>
              <a:t>Horsetails, named for the brushy appearance of the sporophyte, thrive in a marsh.</a:t>
            </a:r>
          </a:p>
        </p:txBody>
      </p:sp>
      <p:sp>
        <p:nvSpPr>
          <p:cNvPr id="5" name="Photo Credit 1">
            <a:extLst>
              <a:ext uri="{FF2B5EF4-FFF2-40B4-BE49-F238E27FC236}">
                <a16:creationId xmlns:a16="http://schemas.microsoft.com/office/drawing/2014/main" id="{6E230EBC-E507-F763-2D7E-884A132491CB}"/>
              </a:ext>
            </a:extLst>
          </p:cNvPr>
          <p:cNvSpPr txBox="1"/>
          <p:nvPr/>
        </p:nvSpPr>
        <p:spPr>
          <a:xfrm>
            <a:off x="609600" y="5752944"/>
            <a:ext cx="4572000" cy="215444"/>
          </a:xfrm>
          <a:prstGeom prst="rect">
            <a:avLst/>
          </a:prstGeom>
          <a:noFill/>
        </p:spPr>
        <p:txBody>
          <a:bodyPr wrap="square">
            <a:spAutoFit/>
          </a:bodyPr>
          <a:lstStyle/>
          <a:p>
            <a:pPr algn="ctr"/>
            <a:r>
              <a:rPr lang="en-US" sz="800" dirty="0"/>
              <a:t>W. carter on Wikimedia Commons. "Wood horsetails."</a:t>
            </a:r>
          </a:p>
        </p:txBody>
      </p:sp>
      <p:pic>
        <p:nvPicPr>
          <p:cNvPr id="2" name="Content Placeholder 6" descr="A photograph of a horsetail">
            <a:extLst>
              <a:ext uri="{FF2B5EF4-FFF2-40B4-BE49-F238E27FC236}">
                <a16:creationId xmlns:a16="http://schemas.microsoft.com/office/drawing/2014/main" id="{C5555767-9379-6FF8-AF83-BD8D377033C2}"/>
              </a:ext>
            </a:extLst>
          </p:cNvPr>
          <p:cNvPicPr>
            <a:picLocks noChangeAspect="1"/>
          </p:cNvPicPr>
          <p:nvPr/>
        </p:nvPicPr>
        <p:blipFill>
          <a:blip r:embed="rId2"/>
          <a:srcRect l="12963" t="7000" r="12963" b="7153"/>
          <a:stretch/>
        </p:blipFill>
        <p:spPr>
          <a:xfrm>
            <a:off x="4191000" y="3429000"/>
            <a:ext cx="3883351" cy="2500324"/>
          </a:xfrm>
          <a:prstGeom prst="rect">
            <a:avLst/>
          </a:prstGeom>
        </p:spPr>
      </p:pic>
    </p:spTree>
    <p:extLst>
      <p:ext uri="{BB962C8B-B14F-4D97-AF65-F5344CB8AC3E}">
        <p14:creationId xmlns:p14="http://schemas.microsoft.com/office/powerpoint/2010/main" val="743772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Monilophyta: Class Equisetopsida (Horsetails)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457692"/>
          </a:xfrm>
          <a:prstGeom prst="rect">
            <a:avLst/>
          </a:prstGeom>
        </p:spPr>
        <p:txBody>
          <a:bodyPr>
            <a:normAutofit/>
          </a:bodyPr>
          <a:lstStyle/>
          <a:p>
            <a:r>
              <a:rPr lang="en-US" dirty="0"/>
              <a:t>Stem characterized by joints or nodes</a:t>
            </a:r>
          </a:p>
          <a:p>
            <a:r>
              <a:rPr lang="en-US" dirty="0"/>
              <a:t>Leaves and branches come out as whorls from joints</a:t>
            </a:r>
          </a:p>
          <a:p>
            <a:r>
              <a:rPr lang="en-US" dirty="0"/>
              <a:t>Needle-shaped leaves do not do much photosynthesis; instead, most photosynthesis takes place in green stem</a:t>
            </a:r>
          </a:p>
        </p:txBody>
      </p:sp>
      <p:sp>
        <p:nvSpPr>
          <p:cNvPr id="4" name="Caption 1">
            <a:extLst>
              <a:ext uri="{FF2B5EF4-FFF2-40B4-BE49-F238E27FC236}">
                <a16:creationId xmlns:a16="http://schemas.microsoft.com/office/drawing/2014/main" id="{7CAB47EB-F4F5-BA4E-D55F-69779F5BEA84}"/>
              </a:ext>
              <a:ext uri="{C183D7F6-B498-43B3-948B-1728B52AA6E4}">
                <adec:decorative xmlns:adec="http://schemas.microsoft.com/office/drawing/2017/decorative" val="0"/>
              </a:ext>
            </a:extLst>
          </p:cNvPr>
          <p:cNvSpPr txBox="1"/>
          <p:nvPr/>
        </p:nvSpPr>
        <p:spPr>
          <a:xfrm>
            <a:off x="457200" y="4624036"/>
            <a:ext cx="3810000" cy="1169551"/>
          </a:xfrm>
          <a:prstGeom prst="rect">
            <a:avLst/>
          </a:prstGeom>
          <a:noFill/>
        </p:spPr>
        <p:txBody>
          <a:bodyPr wrap="square" rtlCol="0">
            <a:spAutoFit/>
          </a:bodyPr>
          <a:lstStyle/>
          <a:p>
            <a:r>
              <a:rPr lang="en-US" sz="1400" b="1" dirty="0"/>
              <a:t>25.3 Figure 8: </a:t>
            </a:r>
            <a:r>
              <a:rPr lang="en-US" sz="1400" dirty="0"/>
              <a:t>Thin leaves originating at the joints are characteristic of horsetails. Silica deposited in the cell walls make these plants abrasive. In fact, they were once used as scrubbing brushes and nicknamed scouring rushes.</a:t>
            </a:r>
          </a:p>
        </p:txBody>
      </p:sp>
      <p:pic>
        <p:nvPicPr>
          <p:cNvPr id="2" name="Content Placeholder 5" descr="A photograph of a close up of a horsetail">
            <a:extLst>
              <a:ext uri="{FF2B5EF4-FFF2-40B4-BE49-F238E27FC236}">
                <a16:creationId xmlns:a16="http://schemas.microsoft.com/office/drawing/2014/main" id="{06C0D0A8-17C1-419B-9046-C59ED29A5BC6}"/>
              </a:ext>
            </a:extLst>
          </p:cNvPr>
          <p:cNvPicPr>
            <a:picLocks noChangeAspect="1"/>
          </p:cNvPicPr>
          <p:nvPr/>
        </p:nvPicPr>
        <p:blipFill>
          <a:blip r:embed="rId2"/>
          <a:srcRect l="13890" t="7000" r="12963" b="6001"/>
          <a:stretch/>
        </p:blipFill>
        <p:spPr>
          <a:xfrm>
            <a:off x="4267200" y="3185842"/>
            <a:ext cx="3955813" cy="2613841"/>
          </a:xfrm>
          <a:prstGeom prst="rect">
            <a:avLst/>
          </a:prstGeom>
        </p:spPr>
      </p:pic>
      <p:sp>
        <p:nvSpPr>
          <p:cNvPr id="5" name="Photo Credit 1">
            <a:extLst>
              <a:ext uri="{FF2B5EF4-FFF2-40B4-BE49-F238E27FC236}">
                <a16:creationId xmlns:a16="http://schemas.microsoft.com/office/drawing/2014/main" id="{3852D2C3-407C-4857-B52E-0FED0752BC87}"/>
              </a:ext>
            </a:extLst>
          </p:cNvPr>
          <p:cNvSpPr txBox="1"/>
          <p:nvPr/>
        </p:nvSpPr>
        <p:spPr>
          <a:xfrm>
            <a:off x="3848100" y="5793587"/>
            <a:ext cx="4572000" cy="215444"/>
          </a:xfrm>
          <a:prstGeom prst="rect">
            <a:avLst/>
          </a:prstGeom>
          <a:noFill/>
        </p:spPr>
        <p:txBody>
          <a:bodyPr wrap="square">
            <a:spAutoFit/>
          </a:bodyPr>
          <a:lstStyle/>
          <a:p>
            <a:pPr algn="ctr"/>
            <a:r>
              <a:rPr lang="en-US" sz="800" dirty="0"/>
              <a:t>Scott Darbey on Wikimedia Commons. "Horsetail."</a:t>
            </a:r>
          </a:p>
        </p:txBody>
      </p:sp>
    </p:spTree>
    <p:extLst>
      <p:ext uri="{BB962C8B-B14F-4D97-AF65-F5344CB8AC3E}">
        <p14:creationId xmlns:p14="http://schemas.microsoft.com/office/powerpoint/2010/main" val="1208514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Monilophyta: Class Equisetopsida (Horsetails)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r>
              <a:rPr lang="en-US" b="1" dirty="0"/>
              <a:t>Silica</a:t>
            </a:r>
            <a:r>
              <a:rPr lang="en-US" dirty="0"/>
              <a:t>: mineral compound that serves to improve resistance against biotic and abiotic stresses</a:t>
            </a:r>
          </a:p>
          <a:p>
            <a:pPr lvl="1"/>
            <a:r>
              <a:rPr lang="en-US" dirty="0"/>
              <a:t>Collected by epidermal cells</a:t>
            </a:r>
          </a:p>
          <a:p>
            <a:pPr lvl="1"/>
            <a:r>
              <a:rPr lang="en-US" dirty="0"/>
              <a:t>Contributes to stiffness of horsetail plants</a:t>
            </a:r>
          </a:p>
          <a:p>
            <a:r>
              <a:rPr lang="en-US" dirty="0"/>
              <a:t>Underground stems (i.e., rhizomes) anchor plants to ground</a:t>
            </a:r>
          </a:p>
          <a:p>
            <a:r>
              <a:rPr lang="en-US" dirty="0"/>
              <a:t>Are homosporous</a:t>
            </a:r>
          </a:p>
          <a:p>
            <a:pPr lvl="1"/>
            <a:r>
              <a:rPr lang="en-US" dirty="0"/>
              <a:t>Spores attached to elaters</a:t>
            </a:r>
          </a:p>
          <a:p>
            <a:pPr lvl="2"/>
            <a:r>
              <a:rPr lang="en-US" b="1" dirty="0"/>
              <a:t>Elaters</a:t>
            </a:r>
            <a:r>
              <a:rPr lang="en-US" dirty="0"/>
              <a:t>: structures that function in the dispersal of spores; spring open in dry weather and cast spores to distant locations</a:t>
            </a:r>
          </a:p>
          <a:p>
            <a:pPr lvl="1"/>
            <a:r>
              <a:rPr lang="en-US" dirty="0"/>
              <a:t>Spores germinate to produce small bisexual gametophytes</a:t>
            </a:r>
          </a:p>
        </p:txBody>
      </p:sp>
    </p:spTree>
    <p:extLst>
      <p:ext uri="{BB962C8B-B14F-4D97-AF65-F5344CB8AC3E}">
        <p14:creationId xmlns:p14="http://schemas.microsoft.com/office/powerpoint/2010/main" val="3382247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453253"/>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life cycle of a fern.</a:t>
            </a:r>
          </a:p>
          <a:p>
            <a:pPr marL="457200" indent="-457200">
              <a:buFont typeface="Arial" panose="020B0604020202020204" pitchFamily="34" charset="0"/>
              <a:buChar char="•"/>
              <a:tabLst>
                <a:tab pos="457200" algn="l"/>
              </a:tabLst>
            </a:pPr>
            <a:r>
              <a:rPr lang="en-US" b="1" i="0" dirty="0"/>
              <a:t>Discuss</a:t>
            </a:r>
            <a:r>
              <a:rPr lang="en-US" i="0" dirty="0"/>
              <a:t> how each trait is important for adaptation to life on land.</a:t>
            </a:r>
          </a:p>
          <a:p>
            <a:pPr marL="457200" indent="-457200">
              <a:buFont typeface="Arial" panose="020B0604020202020204" pitchFamily="34" charset="0"/>
              <a:buChar char="•"/>
              <a:tabLst>
                <a:tab pos="457200" algn="l"/>
              </a:tabLst>
            </a:pPr>
            <a:r>
              <a:rPr lang="en-US" b="1" i="0" dirty="0"/>
              <a:t>Explain</a:t>
            </a:r>
            <a:r>
              <a:rPr lang="en-US" i="0" dirty="0"/>
              <a:t> the role of seedless plants in the ecosystem.</a:t>
            </a:r>
            <a:endParaRPr lang="en-US" dirty="0"/>
          </a:p>
          <a:p>
            <a:pPr marL="457200" indent="-457200">
              <a:buFont typeface="Arial" panose="020B0604020202020204" pitchFamily="34" charset="0"/>
              <a:buChar char="•"/>
              <a:tabLst>
                <a:tab pos="457200" algn="l"/>
              </a:tabLst>
            </a:pPr>
            <a:r>
              <a:rPr lang="en-US" b="1" i="0" dirty="0"/>
              <a:t>Identify</a:t>
            </a:r>
            <a:r>
              <a:rPr lang="en-US" i="0" dirty="0"/>
              <a:t> the classes of seedless tracheophytes.</a:t>
            </a:r>
          </a:p>
          <a:p>
            <a:pPr marL="457200" indent="-457200">
              <a:buFont typeface="Arial" panose="020B0604020202020204" pitchFamily="34" charset="0"/>
              <a:buChar char="•"/>
              <a:tabLst>
                <a:tab pos="457200" algn="l"/>
              </a:tabLst>
            </a:pPr>
            <a:r>
              <a:rPr lang="en-US" b="1" i="0" dirty="0"/>
              <a:t>Identify</a:t>
            </a:r>
            <a:r>
              <a:rPr lang="en-US" i="0" dirty="0"/>
              <a:t> the new traits that first appear in seedless tracheophytes.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Monilophyta: Class Psilotopsida (Whisk Ferns)</a:t>
            </a:r>
            <a:endParaRPr lang="en-US" sz="3200" dirty="0">
              <a:solidFill>
                <a:schemeClr val="accent1"/>
              </a:solidFill>
            </a:endParaRPr>
          </a:p>
        </p:txBody>
      </p:sp>
      <p:sp>
        <p:nvSpPr>
          <p:cNvPr id="11267" name="Rectangle 3"/>
          <p:cNvSpPr>
            <a:spLocks noGrp="1"/>
          </p:cNvSpPr>
          <p:nvPr>
            <p:ph idx="1"/>
          </p:nvPr>
        </p:nvSpPr>
        <p:spPr>
          <a:xfrm>
            <a:off x="457200" y="1280159"/>
            <a:ext cx="8229600" cy="3291841"/>
          </a:xfrm>
          <a:prstGeom prst="rect">
            <a:avLst/>
          </a:prstGeom>
        </p:spPr>
        <p:txBody>
          <a:bodyPr>
            <a:normAutofit fontScale="92500" lnSpcReduction="10000"/>
          </a:bodyPr>
          <a:lstStyle/>
          <a:p>
            <a:r>
              <a:rPr lang="en-US" sz="2000" b="1" dirty="0"/>
              <a:t>Whisk fern</a:t>
            </a:r>
            <a:r>
              <a:rPr lang="en-US" sz="2000" dirty="0"/>
              <a:t>: seedless vascular plant that lost roots and leaves by reduction (loss of trait inherited from ancestor due to lack of utility in present lineage)</a:t>
            </a:r>
          </a:p>
          <a:p>
            <a:r>
              <a:rPr lang="en-US" sz="2000" dirty="0"/>
              <a:t>Photosynthesis in stems, which branch dichotomously (split into two parts)</a:t>
            </a:r>
          </a:p>
          <a:p>
            <a:r>
              <a:rPr lang="en-US" sz="2000" dirty="0"/>
              <a:t>Small, yellow knobs form at tip of branch or branch node and contain sporangia</a:t>
            </a:r>
          </a:p>
          <a:p>
            <a:r>
              <a:rPr lang="en-US" sz="2000" dirty="0"/>
              <a:t>Spores develop into gametophytes that produce both male and female gametangia</a:t>
            </a:r>
          </a:p>
          <a:p>
            <a:r>
              <a:rPr lang="en-US" sz="2000" dirty="0"/>
              <a:t>Once considered to be more closely related to ancestral vascular plants than ferns</a:t>
            </a:r>
          </a:p>
          <a:p>
            <a:pPr lvl="1"/>
            <a:r>
              <a:rPr lang="en-US" sz="2000" dirty="0"/>
              <a:t>Comparative DNA analysis suggests loss of their leaves and roots over time, making them members of ferns</a:t>
            </a:r>
            <a:endParaRPr lang="en-US" sz="2000" dirty="0">
              <a:solidFill>
                <a:srgbClr val="0000FF"/>
              </a:solidFill>
            </a:endParaRPr>
          </a:p>
        </p:txBody>
      </p:sp>
      <p:sp>
        <p:nvSpPr>
          <p:cNvPr id="4" name="Caption 1">
            <a:extLst>
              <a:ext uri="{FF2B5EF4-FFF2-40B4-BE49-F238E27FC236}">
                <a16:creationId xmlns:a16="http://schemas.microsoft.com/office/drawing/2014/main" id="{D9418E37-A10E-B03C-BC6B-BA23AB3BAAEE}"/>
              </a:ext>
              <a:ext uri="{C183D7F6-B498-43B3-948B-1728B52AA6E4}">
                <adec:decorative xmlns:adec="http://schemas.microsoft.com/office/drawing/2017/decorative" val="0"/>
              </a:ext>
            </a:extLst>
          </p:cNvPr>
          <p:cNvSpPr txBox="1"/>
          <p:nvPr/>
        </p:nvSpPr>
        <p:spPr>
          <a:xfrm>
            <a:off x="1143000" y="5210322"/>
            <a:ext cx="4373217" cy="523220"/>
          </a:xfrm>
          <a:prstGeom prst="rect">
            <a:avLst/>
          </a:prstGeom>
          <a:noFill/>
        </p:spPr>
        <p:txBody>
          <a:bodyPr wrap="square" rtlCol="0">
            <a:spAutoFit/>
          </a:bodyPr>
          <a:lstStyle/>
          <a:p>
            <a:r>
              <a:rPr lang="en-US" sz="1400" b="1" dirty="0"/>
              <a:t>25.3 Figure 9: </a:t>
            </a:r>
            <a:r>
              <a:rPr lang="en-US" sz="1400" dirty="0"/>
              <a:t>This whisk fern </a:t>
            </a:r>
            <a:r>
              <a:rPr lang="en-US" sz="1400" i="1" dirty="0"/>
              <a:t>Psilotum nudum </a:t>
            </a:r>
            <a:r>
              <a:rPr lang="en-US" sz="1400" dirty="0"/>
              <a:t>has conspicuous green stems with knob-shaped sporangia.</a:t>
            </a:r>
          </a:p>
        </p:txBody>
      </p:sp>
      <p:sp>
        <p:nvSpPr>
          <p:cNvPr id="5" name="Photo Credit 1">
            <a:extLst>
              <a:ext uri="{FF2B5EF4-FFF2-40B4-BE49-F238E27FC236}">
                <a16:creationId xmlns:a16="http://schemas.microsoft.com/office/drawing/2014/main" id="{009ED5F0-0D22-02A0-6373-AC6D3E167522}"/>
              </a:ext>
            </a:extLst>
          </p:cNvPr>
          <p:cNvSpPr txBox="1"/>
          <p:nvPr/>
        </p:nvSpPr>
        <p:spPr>
          <a:xfrm>
            <a:off x="1804380" y="5733542"/>
            <a:ext cx="4572000" cy="215444"/>
          </a:xfrm>
          <a:prstGeom prst="rect">
            <a:avLst/>
          </a:prstGeom>
          <a:noFill/>
        </p:spPr>
        <p:txBody>
          <a:bodyPr wrap="square">
            <a:spAutoFit/>
          </a:bodyPr>
          <a:lstStyle/>
          <a:p>
            <a:pPr algn="ctr"/>
            <a:r>
              <a:rPr lang="en-US" sz="800" dirty="0"/>
              <a:t>Eric Guinther on Wikimedia Commons. "Whisk fern."</a:t>
            </a:r>
          </a:p>
        </p:txBody>
      </p:sp>
      <p:pic>
        <p:nvPicPr>
          <p:cNvPr id="2" name="Content Placeholder 5" descr="A photograph of a P. nudum with yellow nodes on the stems">
            <a:extLst>
              <a:ext uri="{FF2B5EF4-FFF2-40B4-BE49-F238E27FC236}">
                <a16:creationId xmlns:a16="http://schemas.microsoft.com/office/drawing/2014/main" id="{BD2472EC-AA83-EE65-DBAC-666968A20F1B}"/>
              </a:ext>
            </a:extLst>
          </p:cNvPr>
          <p:cNvPicPr>
            <a:picLocks noChangeAspect="1"/>
          </p:cNvPicPr>
          <p:nvPr/>
        </p:nvPicPr>
        <p:blipFill>
          <a:blip r:embed="rId2"/>
          <a:srcRect l="17592" t="7444" r="17592" b="6000"/>
          <a:stretch/>
        </p:blipFill>
        <p:spPr>
          <a:xfrm>
            <a:off x="5234095" y="4266966"/>
            <a:ext cx="2284570" cy="1694942"/>
          </a:xfrm>
          <a:prstGeom prst="rect">
            <a:avLst/>
          </a:prstGeom>
        </p:spPr>
      </p:pic>
    </p:spTree>
    <p:extLst>
      <p:ext uri="{BB962C8B-B14F-4D97-AF65-F5344CB8AC3E}">
        <p14:creationId xmlns:p14="http://schemas.microsoft.com/office/powerpoint/2010/main" val="2742804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Monilophyta: Class Polypodiopsida</a:t>
            </a:r>
            <a:br>
              <a:rPr lang="en-US" dirty="0"/>
            </a:br>
            <a:r>
              <a:rPr lang="en-US" dirty="0"/>
              <a:t>(True Ferns)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pPr>
            <a:r>
              <a:rPr lang="en-US" b="1" dirty="0"/>
              <a:t>Fern</a:t>
            </a:r>
            <a:r>
              <a:rPr lang="en-US" dirty="0"/>
              <a:t>: seedless vascular plant that produces large fronds; the most advanced group of seedless vascular plants</a:t>
            </a:r>
          </a:p>
          <a:p>
            <a:r>
              <a:rPr lang="en-US" dirty="0"/>
              <a:t>Most recognizable and most advanced; display characteristics of seed plants</a:t>
            </a:r>
          </a:p>
          <a:p>
            <a:r>
              <a:rPr lang="en-US" dirty="0"/>
              <a:t>More than 20,000 species live in habitats ranging from tropics to temperate forests</a:t>
            </a:r>
          </a:p>
          <a:p>
            <a:pPr lvl="1"/>
            <a:r>
              <a:rPr lang="en-US" dirty="0"/>
              <a:t>Some can survive in dry environments, but most restricted to moist, shaded places</a:t>
            </a:r>
          </a:p>
          <a:p>
            <a:r>
              <a:rPr lang="en-US" dirty="0"/>
              <a:t>Appeared during Devonian Period (419 MYA) and expanded during Carboniferous Period (359 to 299 MYA)</a:t>
            </a:r>
          </a:p>
        </p:txBody>
      </p:sp>
    </p:spTree>
    <p:extLst>
      <p:ext uri="{BB962C8B-B14F-4D97-AF65-F5344CB8AC3E}">
        <p14:creationId xmlns:p14="http://schemas.microsoft.com/office/powerpoint/2010/main" val="808360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Monilophyta: Class Polypodiopsida</a:t>
            </a:r>
            <a:br>
              <a:rPr lang="en-US" dirty="0"/>
            </a:br>
            <a:r>
              <a:rPr lang="en-US" dirty="0"/>
              <a:t>(True Ferns)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6221895" cy="4297680"/>
          </a:xfrm>
          <a:prstGeom prst="rect">
            <a:avLst/>
          </a:prstGeom>
        </p:spPr>
        <p:txBody>
          <a:bodyPr>
            <a:noAutofit/>
          </a:bodyPr>
          <a:lstStyle/>
          <a:p>
            <a:pPr marL="0" indent="0">
              <a:buNone/>
            </a:pPr>
            <a:r>
              <a:rPr lang="en-US" sz="2000" dirty="0"/>
              <a:t>Reproduction:</a:t>
            </a:r>
          </a:p>
          <a:p>
            <a:r>
              <a:rPr lang="en-US" sz="2000" dirty="0"/>
              <a:t>Sporophyte is dominant stage of life cycle</a:t>
            </a:r>
          </a:p>
          <a:p>
            <a:pPr lvl="1"/>
            <a:r>
              <a:rPr lang="en-US" sz="2000" dirty="0"/>
              <a:t>Consists of large compound megaphylls called fronds: the leaves of a fern</a:t>
            </a:r>
          </a:p>
          <a:p>
            <a:pPr lvl="1"/>
            <a:r>
              <a:rPr lang="en-US" sz="2000" dirty="0"/>
              <a:t>Either finely divided or broadly lobed</a:t>
            </a:r>
          </a:p>
          <a:p>
            <a:pPr lvl="2"/>
            <a:r>
              <a:rPr lang="en-US" sz="2000" dirty="0"/>
              <a:t>Photosynthetic organs and reproductive organs</a:t>
            </a:r>
          </a:p>
          <a:p>
            <a:pPr lvl="2"/>
            <a:r>
              <a:rPr lang="en-US" sz="2000" dirty="0"/>
              <a:t>Stem buried underground as rhizome (where adventitious roots grow to absorb water and nutrients from soil) or grow above ground as trunk in tree ferns</a:t>
            </a:r>
          </a:p>
          <a:p>
            <a:pPr lvl="3">
              <a:buFont typeface="Arial" panose="020B0604020202020204" pitchFamily="34" charset="0"/>
              <a:buChar char="•"/>
            </a:pPr>
            <a:r>
              <a:rPr lang="en-US" b="1" dirty="0"/>
              <a:t>Adventitious</a:t>
            </a:r>
            <a:r>
              <a:rPr lang="en-US" dirty="0"/>
              <a:t>: describes an organ that grows in an unusual place, such as roots growing from the side of a stem</a:t>
            </a:r>
          </a:p>
        </p:txBody>
      </p:sp>
      <p:pic>
        <p:nvPicPr>
          <p:cNvPr id="2" name="Content Placeholder 6" descr="A photograph of a large fern">
            <a:extLst>
              <a:ext uri="{FF2B5EF4-FFF2-40B4-BE49-F238E27FC236}">
                <a16:creationId xmlns:a16="http://schemas.microsoft.com/office/drawing/2014/main" id="{E5414EF9-DF45-A973-E645-738427366A2A}"/>
              </a:ext>
            </a:extLst>
          </p:cNvPr>
          <p:cNvPicPr>
            <a:picLocks noChangeAspect="1"/>
          </p:cNvPicPr>
          <p:nvPr/>
        </p:nvPicPr>
        <p:blipFill>
          <a:blip r:embed="rId2"/>
          <a:srcRect l="32409" t="5999" r="31481" b="6001"/>
          <a:stretch/>
        </p:blipFill>
        <p:spPr>
          <a:xfrm>
            <a:off x="6700431" y="1480434"/>
            <a:ext cx="2239353" cy="3031739"/>
          </a:xfrm>
          <a:prstGeom prst="rect">
            <a:avLst/>
          </a:prstGeom>
        </p:spPr>
      </p:pic>
      <p:sp>
        <p:nvSpPr>
          <p:cNvPr id="4" name="Caption 1">
            <a:extLst>
              <a:ext uri="{FF2B5EF4-FFF2-40B4-BE49-F238E27FC236}">
                <a16:creationId xmlns:a16="http://schemas.microsoft.com/office/drawing/2014/main" id="{68B5C869-12E4-B0C0-4347-7BE02DFEC55F}"/>
              </a:ext>
              <a:ext uri="{C183D7F6-B498-43B3-948B-1728B52AA6E4}">
                <adec:decorative xmlns:adec="http://schemas.microsoft.com/office/drawing/2017/decorative" val="0"/>
              </a:ext>
            </a:extLst>
          </p:cNvPr>
          <p:cNvSpPr txBox="1"/>
          <p:nvPr/>
        </p:nvSpPr>
        <p:spPr>
          <a:xfrm>
            <a:off x="6700431" y="4512173"/>
            <a:ext cx="2260689" cy="954107"/>
          </a:xfrm>
          <a:prstGeom prst="rect">
            <a:avLst/>
          </a:prstGeom>
          <a:noFill/>
        </p:spPr>
        <p:txBody>
          <a:bodyPr wrap="square" rtlCol="0">
            <a:spAutoFit/>
          </a:bodyPr>
          <a:lstStyle/>
          <a:p>
            <a:pPr algn="ctr"/>
            <a:r>
              <a:rPr lang="en-US" sz="1400" b="1" dirty="0"/>
              <a:t>25.3 Figure 10: </a:t>
            </a:r>
            <a:r>
              <a:rPr lang="en-US" sz="1400" dirty="0"/>
              <a:t>Some specimens of this fern species can grow as tall as some trees.</a:t>
            </a:r>
          </a:p>
        </p:txBody>
      </p:sp>
      <p:sp>
        <p:nvSpPr>
          <p:cNvPr id="5" name="Photo Credit 1">
            <a:extLst>
              <a:ext uri="{FF2B5EF4-FFF2-40B4-BE49-F238E27FC236}">
                <a16:creationId xmlns:a16="http://schemas.microsoft.com/office/drawing/2014/main" id="{B5B4C0BD-5E4B-3F63-BF7E-65D4365EBDC4}"/>
              </a:ext>
            </a:extLst>
          </p:cNvPr>
          <p:cNvSpPr txBox="1"/>
          <p:nvPr/>
        </p:nvSpPr>
        <p:spPr>
          <a:xfrm>
            <a:off x="5544775" y="5577840"/>
            <a:ext cx="4572000" cy="215444"/>
          </a:xfrm>
          <a:prstGeom prst="rect">
            <a:avLst/>
          </a:prstGeom>
          <a:noFill/>
        </p:spPr>
        <p:txBody>
          <a:bodyPr wrap="square">
            <a:spAutoFit/>
          </a:bodyPr>
          <a:lstStyle/>
          <a:p>
            <a:pPr algn="ctr"/>
            <a:r>
              <a:rPr lang="en-US" sz="800" dirty="0"/>
              <a:t>josh jackson on Wikimedia Commons. "Tasmanian fern tree."</a:t>
            </a:r>
          </a:p>
        </p:txBody>
      </p:sp>
    </p:spTree>
    <p:extLst>
      <p:ext uri="{BB962C8B-B14F-4D97-AF65-F5344CB8AC3E}">
        <p14:creationId xmlns:p14="http://schemas.microsoft.com/office/powerpoint/2010/main" val="261449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Monilophyta: Class Polypodiopsida</a:t>
            </a:r>
            <a:br>
              <a:rPr lang="en-US" dirty="0"/>
            </a:br>
            <a:r>
              <a:rPr lang="en-US" dirty="0"/>
              <a:t>(True Ferns)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1620451"/>
          </a:xfrm>
          <a:prstGeom prst="rect">
            <a:avLst/>
          </a:prstGeom>
        </p:spPr>
        <p:txBody>
          <a:bodyPr>
            <a:normAutofit/>
          </a:bodyPr>
          <a:lstStyle/>
          <a:p>
            <a:pPr marL="0" indent="0">
              <a:buNone/>
            </a:pPr>
            <a:r>
              <a:rPr lang="en-US" b="1" dirty="0"/>
              <a:t>Crozier</a:t>
            </a:r>
            <a:r>
              <a:rPr lang="en-US" dirty="0"/>
              <a:t>: curled top of a young fern frond (also, fiddlehead)</a:t>
            </a:r>
          </a:p>
          <a:p>
            <a:r>
              <a:rPr lang="en-US" dirty="0"/>
              <a:t>Unrolls as frond develops</a:t>
            </a:r>
          </a:p>
        </p:txBody>
      </p:sp>
      <p:pic>
        <p:nvPicPr>
          <p:cNvPr id="2" name="Content Placeholder 5" descr="Two images: (a) and (b) both show fiddleheads with the tips of the fronds curled in.">
            <a:extLst>
              <a:ext uri="{FF2B5EF4-FFF2-40B4-BE49-F238E27FC236}">
                <a16:creationId xmlns:a16="http://schemas.microsoft.com/office/drawing/2014/main" id="{8515235F-15CD-51B1-CC4E-A09140A7775A}"/>
              </a:ext>
            </a:extLst>
          </p:cNvPr>
          <p:cNvPicPr>
            <a:picLocks noChangeAspect="1"/>
          </p:cNvPicPr>
          <p:nvPr/>
        </p:nvPicPr>
        <p:blipFill>
          <a:blip r:embed="rId2"/>
          <a:srcRect t="6731" b="14667"/>
          <a:stretch/>
        </p:blipFill>
        <p:spPr>
          <a:xfrm>
            <a:off x="1279930" y="2809058"/>
            <a:ext cx="6864357" cy="2997496"/>
          </a:xfrm>
          <a:prstGeom prst="rect">
            <a:avLst/>
          </a:prstGeom>
        </p:spPr>
      </p:pic>
      <p:sp>
        <p:nvSpPr>
          <p:cNvPr id="4" name="Caption 1">
            <a:extLst>
              <a:ext uri="{FF2B5EF4-FFF2-40B4-BE49-F238E27FC236}">
                <a16:creationId xmlns:a16="http://schemas.microsoft.com/office/drawing/2014/main" id="{D974DD7D-02C8-B3B7-1C91-4F7DBB3E8C28}"/>
              </a:ext>
              <a:ext uri="{C183D7F6-B498-43B3-948B-1728B52AA6E4}">
                <adec:decorative xmlns:adec="http://schemas.microsoft.com/office/drawing/2017/decorative" val="0"/>
              </a:ext>
            </a:extLst>
          </p:cNvPr>
          <p:cNvSpPr txBox="1"/>
          <p:nvPr/>
        </p:nvSpPr>
        <p:spPr>
          <a:xfrm>
            <a:off x="1930809" y="5715000"/>
            <a:ext cx="5562600" cy="307777"/>
          </a:xfrm>
          <a:prstGeom prst="rect">
            <a:avLst/>
          </a:prstGeom>
          <a:noFill/>
        </p:spPr>
        <p:txBody>
          <a:bodyPr wrap="square" rtlCol="0">
            <a:spAutoFit/>
          </a:bodyPr>
          <a:lstStyle/>
          <a:p>
            <a:pPr algn="ctr"/>
            <a:r>
              <a:rPr lang="en-US" sz="1400" b="1" dirty="0"/>
              <a:t>25.3 Figure 11: </a:t>
            </a:r>
            <a:r>
              <a:rPr lang="en-US" sz="1400" dirty="0"/>
              <a:t>Croziers, or fiddleheads, are the tips of fern fronds.</a:t>
            </a:r>
          </a:p>
        </p:txBody>
      </p:sp>
      <p:sp>
        <p:nvSpPr>
          <p:cNvPr id="5" name="Photo Credit 1">
            <a:extLst>
              <a:ext uri="{FF2B5EF4-FFF2-40B4-BE49-F238E27FC236}">
                <a16:creationId xmlns:a16="http://schemas.microsoft.com/office/drawing/2014/main" id="{3665C3AD-6D15-FBF4-8269-6DD40238A0DD}"/>
              </a:ext>
            </a:extLst>
          </p:cNvPr>
          <p:cNvSpPr txBox="1"/>
          <p:nvPr/>
        </p:nvSpPr>
        <p:spPr>
          <a:xfrm>
            <a:off x="2286000" y="6096000"/>
            <a:ext cx="4572000" cy="338554"/>
          </a:xfrm>
          <a:prstGeom prst="rect">
            <a:avLst/>
          </a:prstGeom>
          <a:noFill/>
        </p:spPr>
        <p:txBody>
          <a:bodyPr wrap="square">
            <a:spAutoFit/>
          </a:bodyPr>
          <a:lstStyle/>
          <a:p>
            <a:pPr algn="ctr"/>
            <a:r>
              <a:rPr lang="en-US" sz="800" dirty="0"/>
              <a:t>Wingchi Poon on Wikimedia Commons. "Unfurling fiddlehead fern."</a:t>
            </a:r>
          </a:p>
          <a:p>
            <a:pPr algn="ctr"/>
            <a:r>
              <a:rPr lang="en-US" sz="800" dirty="0"/>
              <a:t>Sharon Mollerus on Wikimedia Commons. "Fiddlehead fern."</a:t>
            </a:r>
          </a:p>
        </p:txBody>
      </p:sp>
    </p:spTree>
    <p:extLst>
      <p:ext uri="{BB962C8B-B14F-4D97-AF65-F5344CB8AC3E}">
        <p14:creationId xmlns:p14="http://schemas.microsoft.com/office/powerpoint/2010/main" val="38596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Monilophyta: Class Polypodiopsida (True Ferns)</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b="1" dirty="0"/>
              <a:t>Sori</a:t>
            </a:r>
            <a:r>
              <a:rPr lang="en-US" dirty="0"/>
              <a:t>: cluster of sporangia in ferns</a:t>
            </a:r>
          </a:p>
          <a:p>
            <a:pPr lvl="1"/>
            <a:r>
              <a:rPr lang="en-US" dirty="0"/>
              <a:t>Located on underside of each mature fern frond</a:t>
            </a:r>
          </a:p>
          <a:p>
            <a:r>
              <a:rPr lang="en-US" dirty="0"/>
              <a:t>Most ferns are homosporous</a:t>
            </a:r>
          </a:p>
          <a:p>
            <a:r>
              <a:rPr lang="en-US" dirty="0"/>
              <a:t>Spores produced by meiosis and released in air from sporangium</a:t>
            </a:r>
          </a:p>
          <a:p>
            <a:pPr lvl="1"/>
            <a:r>
              <a:rPr lang="en-US" dirty="0"/>
              <a:t>Land on suitable substrate and germinate to form heart-shaped gametophyte (or prothallus), which attaches to ground by thin filamentous rhizoids</a:t>
            </a:r>
          </a:p>
          <a:p>
            <a:pPr lvl="1"/>
            <a:r>
              <a:rPr lang="en-US" dirty="0"/>
              <a:t>Gametophytes produce antheridia and archegonia</a:t>
            </a:r>
          </a:p>
          <a:p>
            <a:pPr lvl="1"/>
            <a:r>
              <a:rPr lang="en-US" dirty="0"/>
              <a:t>Sperm cells have multiple flagella and swim to archegonium, which releases chemoattractant</a:t>
            </a:r>
          </a:p>
          <a:p>
            <a:pPr lvl="1"/>
            <a:r>
              <a:rPr lang="en-US" dirty="0"/>
              <a:t>Zygote develops into fern sporophyte and emerges from archegonium of gametophyte</a:t>
            </a:r>
          </a:p>
          <a:p>
            <a:pPr lvl="1"/>
            <a:r>
              <a:rPr lang="en-US" dirty="0"/>
              <a:t>Antheridia and archegonia mature at different times, encouraging cross-fertilization</a:t>
            </a:r>
            <a:endParaRPr lang="en-US" dirty="0">
              <a:solidFill>
                <a:srgbClr val="0000FF"/>
              </a:solidFill>
            </a:endParaRPr>
          </a:p>
        </p:txBody>
      </p:sp>
    </p:spTree>
    <p:extLst>
      <p:ext uri="{BB962C8B-B14F-4D97-AF65-F5344CB8AC3E}">
        <p14:creationId xmlns:p14="http://schemas.microsoft.com/office/powerpoint/2010/main" val="1362460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25.3 Figure 12</a:t>
            </a:r>
            <a:endParaRPr lang="en-US" sz="3200" dirty="0">
              <a:solidFill>
                <a:schemeClr val="accent1"/>
              </a:solidFill>
            </a:endParaRPr>
          </a:p>
        </p:txBody>
      </p:sp>
      <p:sp>
        <p:nvSpPr>
          <p:cNvPr id="6" name="Photo Credit 1">
            <a:extLst>
              <a:ext uri="{FF2B5EF4-FFF2-40B4-BE49-F238E27FC236}">
                <a16:creationId xmlns:a16="http://schemas.microsoft.com/office/drawing/2014/main" id="{9ACE72C0-0CCB-347D-A072-30DB5D7FD0D2}"/>
              </a:ext>
            </a:extLst>
          </p:cNvPr>
          <p:cNvSpPr txBox="1"/>
          <p:nvPr/>
        </p:nvSpPr>
        <p:spPr>
          <a:xfrm>
            <a:off x="2285998" y="5288640"/>
            <a:ext cx="4572000" cy="461665"/>
          </a:xfrm>
          <a:prstGeom prst="rect">
            <a:avLst/>
          </a:prstGeom>
          <a:noFill/>
        </p:spPr>
        <p:txBody>
          <a:bodyPr wrap="square">
            <a:spAutoFit/>
          </a:bodyPr>
          <a:lstStyle/>
          <a:p>
            <a:pPr algn="ctr"/>
            <a:r>
              <a:rPr lang="en-US" sz="800" dirty="0"/>
              <a:t>Vitaium on Wikimedia Commons. "Monarch fern sori."</a:t>
            </a:r>
          </a:p>
          <a:p>
            <a:pPr algn="ctr"/>
            <a:r>
              <a:rPr lang="en-US" sz="800" dirty="0"/>
              <a:t>Vlmastra on Wikimedia Commons. "Fern gametophyte and a young sporophyte."</a:t>
            </a:r>
          </a:p>
          <a:p>
            <a:pPr algn="ctr"/>
            <a:r>
              <a:rPr lang="en-US" sz="800" dirty="0"/>
              <a:t>Carl Axel Magnus Lindman on Wikimedia Commons. "Life cycle of pteridophyte."</a:t>
            </a:r>
          </a:p>
        </p:txBody>
      </p:sp>
      <p:pic>
        <p:nvPicPr>
          <p:cNvPr id="2" name="Content Placeholder 5" descr="Images of parts of a life cycle of a fern. Image (a) shows small bumps called sori on the underside of a fern frond. Image (b) shows a young sporophyte with a fan-shaped leaf growing from a lettuce-like gametophyte. Image (c) displays a diagram illustrating the life cycle of a fern. It begins with the diploid sporophyte, a larger leafy structure, producing sporangia on its fronds. These sporangia release haploid spores through meiosis. The spores germinate into the gametophyte, a small heart-shaped structure. The gametophyte bears antheridia (male) and archegonia (female), where sperm fertilizes eggs. Fertilization leads to the development of a new sporophyte, completing the fern's life cycle.">
            <a:extLst>
              <a:ext uri="{FF2B5EF4-FFF2-40B4-BE49-F238E27FC236}">
                <a16:creationId xmlns:a16="http://schemas.microsoft.com/office/drawing/2014/main" id="{EA43B0C3-A904-1B16-3D98-E35C2B42A12D}"/>
              </a:ext>
            </a:extLst>
          </p:cNvPr>
          <p:cNvPicPr>
            <a:picLocks noGrp="1" noChangeAspect="1"/>
          </p:cNvPicPr>
          <p:nvPr>
            <p:ph idx="1"/>
          </p:nvPr>
        </p:nvPicPr>
        <p:blipFill>
          <a:blip r:embed="rId3"/>
          <a:srcRect l="926" t="5332" b="39668"/>
          <a:stretch/>
        </p:blipFill>
        <p:spPr>
          <a:xfrm>
            <a:off x="15009" y="1600200"/>
            <a:ext cx="9113982" cy="2810854"/>
          </a:xfrm>
        </p:spPr>
      </p:pic>
    </p:spTree>
    <p:extLst>
      <p:ext uri="{BB962C8B-B14F-4D97-AF65-F5344CB8AC3E}">
        <p14:creationId xmlns:p14="http://schemas.microsoft.com/office/powerpoint/2010/main" val="2737433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25.3 Figure 13</a:t>
            </a:r>
            <a:endParaRPr lang="en-US" sz="3200" dirty="0">
              <a:solidFill>
                <a:schemeClr val="accent1"/>
              </a:solidFill>
            </a:endParaRPr>
          </a:p>
        </p:txBody>
      </p:sp>
      <p:pic>
        <p:nvPicPr>
          <p:cNvPr id="2" name="Content Placeholder 6" descr="An image of the life cycle of a fern. The life cycle of the fern has two different stages. It includes a sporophyte producing sporangia and releasing spores. The spores germinate into gametophytes, which develop antheridia (male reproductive structures) and archegonia (female reproductive structures). Fertilization occurs when sperm from antheridia fertilize eggs in archegonia, resulting in the development of a new sporophyte. The cycle is depicted with arrows showing the sequential progression of stages in the fern's life cycle.">
            <a:extLst>
              <a:ext uri="{FF2B5EF4-FFF2-40B4-BE49-F238E27FC236}">
                <a16:creationId xmlns:a16="http://schemas.microsoft.com/office/drawing/2014/main" id="{BF061686-3096-7830-2090-011289921ED6}"/>
              </a:ext>
            </a:extLst>
          </p:cNvPr>
          <p:cNvPicPr>
            <a:picLocks noGrp="1" noChangeAspect="1"/>
          </p:cNvPicPr>
          <p:nvPr>
            <p:ph idx="1"/>
          </p:nvPr>
        </p:nvPicPr>
        <p:blipFill>
          <a:blip r:embed="rId3"/>
          <a:srcRect l="25000" t="4467" r="24999" b="4667"/>
          <a:stretch/>
        </p:blipFill>
        <p:spPr>
          <a:xfrm>
            <a:off x="2133600" y="1059884"/>
            <a:ext cx="4876800" cy="4923761"/>
          </a:xfrm>
        </p:spPr>
      </p:pic>
    </p:spTree>
    <p:extLst>
      <p:ext uri="{BB962C8B-B14F-4D97-AF65-F5344CB8AC3E}">
        <p14:creationId xmlns:p14="http://schemas.microsoft.com/office/powerpoint/2010/main" val="96294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lnSpcReduction="10000"/>
          </a:bodyPr>
          <a:lstStyle/>
          <a:p>
            <a:r>
              <a:rPr lang="en-US" dirty="0"/>
              <a:t>Career: Landscape Designer</a:t>
            </a:r>
          </a:p>
          <a:p>
            <a:pPr marL="457200" indent="-457200">
              <a:buFont typeface="Arial" panose="020B0604020202020204" pitchFamily="34" charset="0"/>
              <a:buChar char="•"/>
            </a:pPr>
            <a:r>
              <a:rPr lang="en-US" sz="2400" dirty="0"/>
              <a:t>Notable examples:</a:t>
            </a:r>
          </a:p>
          <a:p>
            <a:pPr marL="1200150" lvl="1" indent="-457200">
              <a:buFont typeface="Arial" panose="020B0604020202020204" pitchFamily="34" charset="0"/>
              <a:buChar char="•"/>
            </a:pPr>
            <a:r>
              <a:rPr lang="en-US" sz="2400" dirty="0">
                <a:solidFill>
                  <a:schemeClr val="bg1"/>
                </a:solidFill>
              </a:rPr>
              <a:t>Classical European gardens</a:t>
            </a:r>
          </a:p>
          <a:p>
            <a:pPr marL="1200150" lvl="1" indent="-457200">
              <a:buFont typeface="Arial" panose="020B0604020202020204" pitchFamily="34" charset="0"/>
              <a:buChar char="•"/>
            </a:pPr>
            <a:r>
              <a:rPr lang="en-US" sz="2400" dirty="0">
                <a:solidFill>
                  <a:schemeClr val="bg1"/>
                </a:solidFill>
              </a:rPr>
              <a:t>Monticello (designed by Thomas Jefferson)</a:t>
            </a:r>
          </a:p>
          <a:p>
            <a:pPr marL="1200150" lvl="1" indent="-457200">
              <a:buFont typeface="Arial" panose="020B0604020202020204" pitchFamily="34" charset="0"/>
              <a:buChar char="•"/>
            </a:pPr>
            <a:r>
              <a:rPr lang="en-US" sz="2400" dirty="0">
                <a:solidFill>
                  <a:schemeClr val="bg1"/>
                </a:solidFill>
              </a:rPr>
              <a:t>Central Park, NYC</a:t>
            </a:r>
          </a:p>
          <a:p>
            <a:pPr marL="1200150" lvl="1" indent="-457200">
              <a:buFont typeface="Arial" panose="020B0604020202020204" pitchFamily="34" charset="0"/>
              <a:buChar char="•"/>
            </a:pPr>
            <a:r>
              <a:rPr lang="en-US" sz="2400" dirty="0">
                <a:solidFill>
                  <a:schemeClr val="bg1"/>
                </a:solidFill>
              </a:rPr>
              <a:t>Washington D.C. city plan</a:t>
            </a:r>
            <a:endParaRPr lang="en-US" sz="2400" dirty="0"/>
          </a:p>
          <a:p>
            <a:pPr marL="457200" indent="-457200">
              <a:buFont typeface="Arial" panose="020B0604020202020204" pitchFamily="34" charset="0"/>
              <a:buChar char="•"/>
            </a:pPr>
            <a:r>
              <a:rPr lang="en-US" sz="2400" dirty="0"/>
              <a:t>Plan and design outdoor spaces:</a:t>
            </a:r>
          </a:p>
          <a:p>
            <a:pPr marL="1200150" lvl="1" indent="-457200">
              <a:buFont typeface="Arial" panose="020B0604020202020204" pitchFamily="34" charset="0"/>
              <a:buChar char="•"/>
            </a:pPr>
            <a:r>
              <a:rPr lang="en-US" sz="2400" dirty="0">
                <a:solidFill>
                  <a:schemeClr val="bg1"/>
                </a:solidFill>
              </a:rPr>
              <a:t>City parks and green spaces</a:t>
            </a:r>
          </a:p>
          <a:p>
            <a:pPr marL="1200150" lvl="1" indent="-457200">
              <a:buFont typeface="Arial" panose="020B0604020202020204" pitchFamily="34" charset="0"/>
              <a:buChar char="•"/>
            </a:pPr>
            <a:r>
              <a:rPr lang="en-US" sz="2400" dirty="0">
                <a:solidFill>
                  <a:schemeClr val="bg1"/>
                </a:solidFill>
              </a:rPr>
              <a:t>Public gardens, parks, campuses</a:t>
            </a:r>
          </a:p>
          <a:p>
            <a:pPr marL="1200150" lvl="1" indent="-457200">
              <a:buFont typeface="Arial" panose="020B0604020202020204" pitchFamily="34" charset="0"/>
              <a:buChar char="•"/>
            </a:pPr>
            <a:r>
              <a:rPr lang="en-US" sz="2400" dirty="0">
                <a:solidFill>
                  <a:schemeClr val="bg1"/>
                </a:solidFill>
              </a:rPr>
              <a:t>Private residential gardens</a:t>
            </a:r>
          </a:p>
          <a:p>
            <a:pPr marL="1200150" lvl="1" indent="-457200">
              <a:buFont typeface="Arial" panose="020B0604020202020204" pitchFamily="34" charset="0"/>
              <a:buChar char="•"/>
            </a:pPr>
            <a:r>
              <a:rPr lang="en-US" sz="2400" dirty="0">
                <a:solidFill>
                  <a:schemeClr val="bg1"/>
                </a:solidFill>
              </a:rPr>
              <a:t>Natural areas like wetlands restoration</a:t>
            </a:r>
          </a:p>
        </p:txBody>
      </p:sp>
      <p:pic>
        <p:nvPicPr>
          <p:cNvPr id="4" name="Content Placeholder 6" descr="A photograph of the outside of the National Institute of Hygiene">
            <a:extLst>
              <a:ext uri="{FF2B5EF4-FFF2-40B4-BE49-F238E27FC236}">
                <a16:creationId xmlns:a16="http://schemas.microsoft.com/office/drawing/2014/main" id="{DAA7AFDE-5E45-337E-2487-322C42940E2B}"/>
              </a:ext>
            </a:extLst>
          </p:cNvPr>
          <p:cNvPicPr>
            <a:picLocks noChangeAspect="1"/>
          </p:cNvPicPr>
          <p:nvPr/>
        </p:nvPicPr>
        <p:blipFill>
          <a:blip r:embed="rId3"/>
          <a:srcRect l="14815" t="7000" r="13889" b="6001"/>
          <a:stretch/>
        </p:blipFill>
        <p:spPr>
          <a:xfrm>
            <a:off x="5831129" y="2957719"/>
            <a:ext cx="2585253" cy="1752600"/>
          </a:xfrm>
          <a:prstGeom prst="rect">
            <a:avLst/>
          </a:prstGeom>
          <a:solidFill>
            <a:schemeClr val="accent1"/>
          </a:solidFill>
        </p:spPr>
      </p:pic>
      <p:sp>
        <p:nvSpPr>
          <p:cNvPr id="6" name="Caption 1">
            <a:extLst>
              <a:ext uri="{FF2B5EF4-FFF2-40B4-BE49-F238E27FC236}">
                <a16:creationId xmlns:a16="http://schemas.microsoft.com/office/drawing/2014/main" id="{344EA4FA-6206-A211-6BA9-058F8C44CE04}"/>
              </a:ext>
              <a:ext uri="{C183D7F6-B498-43B3-948B-1728B52AA6E4}">
                <adec:decorative xmlns:adec="http://schemas.microsoft.com/office/drawing/2017/decorative" val="0"/>
              </a:ext>
            </a:extLst>
          </p:cNvPr>
          <p:cNvSpPr txBox="1"/>
          <p:nvPr/>
        </p:nvSpPr>
        <p:spPr>
          <a:xfrm>
            <a:off x="5636915" y="4696464"/>
            <a:ext cx="2973685" cy="954107"/>
          </a:xfrm>
          <a:prstGeom prst="rect">
            <a:avLst/>
          </a:prstGeom>
          <a:noFill/>
        </p:spPr>
        <p:txBody>
          <a:bodyPr wrap="square" rtlCol="0">
            <a:spAutoFit/>
          </a:bodyPr>
          <a:lstStyle/>
          <a:p>
            <a:pPr algn="ctr"/>
            <a:r>
              <a:rPr lang="en-US" sz="1400" b="1" dirty="0">
                <a:solidFill>
                  <a:schemeClr val="bg1"/>
                </a:solidFill>
              </a:rPr>
              <a:t>25.3 Figure 14: </a:t>
            </a:r>
            <a:r>
              <a:rPr lang="en-US" sz="1400" dirty="0">
                <a:solidFill>
                  <a:schemeClr val="bg1"/>
                </a:solidFill>
              </a:rPr>
              <a:t>This landscaped border at the National Institute of Hygiene was designed by professional landscapers.</a:t>
            </a:r>
          </a:p>
        </p:txBody>
      </p:sp>
      <p:sp>
        <p:nvSpPr>
          <p:cNvPr id="7" name="Photo Credit 1">
            <a:extLst>
              <a:ext uri="{FF2B5EF4-FFF2-40B4-BE49-F238E27FC236}">
                <a16:creationId xmlns:a16="http://schemas.microsoft.com/office/drawing/2014/main" id="{F8FF4450-9850-8778-8039-EA842BDCAF70}"/>
              </a:ext>
            </a:extLst>
          </p:cNvPr>
          <p:cNvSpPr txBox="1"/>
          <p:nvPr/>
        </p:nvSpPr>
        <p:spPr>
          <a:xfrm>
            <a:off x="4837756" y="5658052"/>
            <a:ext cx="4572000" cy="215444"/>
          </a:xfrm>
          <a:prstGeom prst="rect">
            <a:avLst/>
          </a:prstGeom>
          <a:noFill/>
        </p:spPr>
        <p:txBody>
          <a:bodyPr wrap="square">
            <a:spAutoFit/>
          </a:bodyPr>
          <a:lstStyle/>
          <a:p>
            <a:pPr algn="ctr"/>
            <a:r>
              <a:rPr lang="en-US" sz="800" dirty="0">
                <a:solidFill>
                  <a:schemeClr val="bg1"/>
                </a:solidFill>
              </a:rPr>
              <a:t>Alexb49 on Wikimedia Commons. "Landscaped home."</a:t>
            </a:r>
          </a:p>
        </p:txBody>
      </p:sp>
    </p:spTree>
    <p:extLst>
      <p:ext uri="{BB962C8B-B14F-4D97-AF65-F5344CB8AC3E}">
        <p14:creationId xmlns:p14="http://schemas.microsoft.com/office/powerpoint/2010/main" val="1146028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2</a:t>
            </a:r>
            <a:endParaRPr lang="en-US" baseline="-250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fontScale="85000" lnSpcReduction="20000"/>
          </a:bodyPr>
          <a:lstStyle/>
          <a:p>
            <a:pPr marL="457200" indent="-457200">
              <a:buFont typeface="Arial" panose="020B0604020202020204" pitchFamily="34" charset="0"/>
              <a:buChar char="•"/>
            </a:pPr>
            <a:r>
              <a:rPr lang="en-US" dirty="0"/>
              <a:t>Education requires multidisciplinary background:</a:t>
            </a:r>
          </a:p>
          <a:p>
            <a:pPr marL="1200150" lvl="1" indent="-457200">
              <a:buFont typeface="Arial" panose="020B0604020202020204" pitchFamily="34" charset="0"/>
              <a:buChar char="•"/>
            </a:pPr>
            <a:r>
              <a:rPr lang="en-US" dirty="0">
                <a:solidFill>
                  <a:schemeClr val="bg1"/>
                </a:solidFill>
              </a:rPr>
              <a:t>Botany, soil science, plant pathology, entomology, horticulture</a:t>
            </a:r>
          </a:p>
          <a:p>
            <a:pPr marL="1200150" lvl="1" indent="-457200">
              <a:buFont typeface="Arial" panose="020B0604020202020204" pitchFamily="34" charset="0"/>
              <a:buChar char="•"/>
            </a:pPr>
            <a:r>
              <a:rPr lang="en-US" dirty="0">
                <a:solidFill>
                  <a:schemeClr val="bg1"/>
                </a:solidFill>
              </a:rPr>
              <a:t>Architecture and design software skills</a:t>
            </a:r>
          </a:p>
          <a:p>
            <a:pPr marL="1200150" lvl="1" indent="-457200">
              <a:buFont typeface="Arial" panose="020B0604020202020204" pitchFamily="34" charset="0"/>
              <a:buChar char="•"/>
            </a:pPr>
            <a:r>
              <a:rPr lang="en-US" dirty="0">
                <a:solidFill>
                  <a:schemeClr val="bg1"/>
                </a:solidFill>
              </a:rPr>
              <a:t>Knowledge of plant growth requirements, moisture levels, compatibility with different species, susceptibility to pathogens and pests</a:t>
            </a:r>
          </a:p>
          <a:p>
            <a:pPr marL="1600200" lvl="2" indent="-457200"/>
            <a:r>
              <a:rPr lang="en-US" sz="2600" dirty="0">
                <a:solidFill>
                  <a:schemeClr val="bg1"/>
                </a:solidFill>
              </a:rPr>
              <a:t>Example: Mosses and ferns thrive in shaded areas with fountains for moisture, but cacti do not</a:t>
            </a:r>
          </a:p>
          <a:p>
            <a:pPr marL="457200" indent="-457200">
              <a:buFont typeface="Arial" panose="020B0604020202020204" pitchFamily="34" charset="0"/>
              <a:buChar char="•"/>
            </a:pPr>
            <a:r>
              <a:rPr lang="en-US" dirty="0"/>
              <a:t>Key considerations include:</a:t>
            </a:r>
          </a:p>
          <a:p>
            <a:pPr marL="1200150" lvl="1" indent="-457200">
              <a:buFont typeface="Arial" panose="020B0604020202020204" pitchFamily="34" charset="0"/>
              <a:buChar char="•"/>
            </a:pPr>
            <a:r>
              <a:rPr lang="en-US" dirty="0">
                <a:solidFill>
                  <a:schemeClr val="bg1"/>
                </a:solidFill>
              </a:rPr>
              <a:t>Plant biology: Light, moisture, space needs over time</a:t>
            </a:r>
          </a:p>
          <a:p>
            <a:pPr marL="1200150" lvl="1" indent="-457200">
              <a:buFont typeface="Arial" panose="020B0604020202020204" pitchFamily="34" charset="0"/>
              <a:buChar char="•"/>
            </a:pPr>
            <a:r>
              <a:rPr lang="en-US" dirty="0">
                <a:solidFill>
                  <a:schemeClr val="bg1"/>
                </a:solidFill>
              </a:rPr>
              <a:t>Sustainable design balancing shapes, colors, biology</a:t>
            </a:r>
          </a:p>
          <a:p>
            <a:pPr marL="457200" indent="-457200">
              <a:buFont typeface="Arial" panose="020B0604020202020204" pitchFamily="34" charset="0"/>
              <a:buChar char="•"/>
            </a:pPr>
            <a:r>
              <a:rPr lang="en-US" dirty="0"/>
              <a:t>Blends art, architecture, and biology</a:t>
            </a:r>
          </a:p>
        </p:txBody>
      </p:sp>
    </p:spTree>
    <p:extLst>
      <p:ext uri="{BB962C8B-B14F-4D97-AF65-F5344CB8AC3E}">
        <p14:creationId xmlns:p14="http://schemas.microsoft.com/office/powerpoint/2010/main" val="3404864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Importance of Seedless Plants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pPr marL="0" indent="0">
              <a:buNone/>
            </a:pPr>
            <a:r>
              <a:rPr lang="en-US" sz="2400" dirty="0"/>
              <a:t>Important components of many ecosystems: </a:t>
            </a:r>
          </a:p>
          <a:p>
            <a:r>
              <a:rPr lang="en-US" sz="2400" dirty="0"/>
              <a:t>Mosses and liverworts are first macroscopic organisms to colonize an area during primary or secondary succession</a:t>
            </a:r>
          </a:p>
          <a:p>
            <a:pPr lvl="1"/>
            <a:r>
              <a:rPr lang="en-US" sz="2400" b="1" dirty="0"/>
              <a:t>Primary succession</a:t>
            </a:r>
            <a:r>
              <a:rPr lang="en-US" sz="2400" dirty="0"/>
              <a:t>: succession on land that previously has had no life</a:t>
            </a:r>
          </a:p>
          <a:p>
            <a:pPr lvl="2"/>
            <a:r>
              <a:rPr lang="en-US" dirty="0"/>
              <a:t>Growth of mosses and liverworts helps break down rocks to form soil, facilitating growth of other plants</a:t>
            </a:r>
          </a:p>
          <a:p>
            <a:pPr lvl="1"/>
            <a:r>
              <a:rPr lang="en-US" sz="2400" b="1" dirty="0"/>
              <a:t>Secondary succession</a:t>
            </a:r>
            <a:r>
              <a:rPr lang="en-US" sz="2400" dirty="0"/>
              <a:t>: succession in response to environmental disturbances that move a community away from its equilibrium; soil remains intact but wipes out existing species</a:t>
            </a:r>
          </a:p>
          <a:p>
            <a:r>
              <a:rPr lang="en-US" sz="2400" dirty="0"/>
              <a:t>Spores carried by wind, birds, or insects to begin colonization</a:t>
            </a:r>
          </a:p>
          <a:p>
            <a:r>
              <a:rPr lang="en-US" sz="2400" dirty="0"/>
              <a:t>Can grow in hostile environments</a:t>
            </a:r>
          </a:p>
          <a:p>
            <a:pPr lvl="1"/>
            <a:r>
              <a:rPr lang="en-US" sz="2400" dirty="0"/>
              <a:t>Bryophytes growing in tundra biomes (no roots and can dry and rehydrate quickly)</a:t>
            </a:r>
          </a:p>
        </p:txBody>
      </p:sp>
    </p:spTree>
    <p:extLst>
      <p:ext uri="{BB962C8B-B14F-4D97-AF65-F5344CB8AC3E}">
        <p14:creationId xmlns:p14="http://schemas.microsoft.com/office/powerpoint/2010/main" val="1296480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Seedless Vascular Plants: Ferns and Their Relatives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dirty="0"/>
              <a:t>Vascular plants (tracheophytes): Dominant, most conspicuous group of land plants</a:t>
            </a:r>
          </a:p>
          <a:p>
            <a:pPr lvl="1"/>
            <a:r>
              <a:rPr lang="en-US" b="1" dirty="0"/>
              <a:t>Tracheophyte</a:t>
            </a:r>
            <a:r>
              <a:rPr lang="en-US" dirty="0"/>
              <a:t>: vascular plant </a:t>
            </a:r>
          </a:p>
          <a:p>
            <a:r>
              <a:rPr lang="en-US" dirty="0"/>
              <a:t>260,000 species make up more than 90% of Earth's vegetation</a:t>
            </a:r>
          </a:p>
          <a:p>
            <a:r>
              <a:rPr lang="en-US" dirty="0"/>
              <a:t>Success attributed to:</a:t>
            </a:r>
          </a:p>
          <a:p>
            <a:pPr lvl="1"/>
            <a:r>
              <a:rPr lang="en-US" dirty="0"/>
              <a:t>Ability to achieve enormous heights (competing successfully for light)</a:t>
            </a:r>
          </a:p>
          <a:p>
            <a:pPr lvl="1"/>
            <a:r>
              <a:rPr lang="en-US" dirty="0"/>
              <a:t>Photosynthetic organs as leaves</a:t>
            </a:r>
          </a:p>
          <a:p>
            <a:pPr lvl="1"/>
            <a:r>
              <a:rPr lang="en-US" dirty="0"/>
              <a:t>Pipelike cells or vascular tissues transport water, minerals, and fixed carbon organic compounds throughout organism</a:t>
            </a:r>
          </a:p>
          <a:p>
            <a:endParaRPr lang="en-US" dirty="0">
              <a:solidFill>
                <a:srgbClr val="0000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Importance of Seedless Plants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Important components of many ecosystems: </a:t>
            </a:r>
          </a:p>
          <a:p>
            <a:pPr lvl="1"/>
            <a:r>
              <a:rPr lang="en-US" dirty="0"/>
              <a:t>Mosses at base of the food chain in tundra biome, providing food for herbivores, which provides food for primary consumers</a:t>
            </a:r>
          </a:p>
          <a:p>
            <a:pPr lvl="1"/>
            <a:r>
              <a:rPr lang="en-US" dirty="0"/>
              <a:t>Bryophytes make existing soil more amenable for colonization by other plants</a:t>
            </a:r>
          </a:p>
          <a:p>
            <a:pPr lvl="1"/>
            <a:r>
              <a:rPr lang="en-US" dirty="0"/>
              <a:t>Mosses replenish soil with nitrogen through symbiotic relationship with nitrogen-fixing cyanobacteria</a:t>
            </a:r>
          </a:p>
          <a:p>
            <a:r>
              <a:rPr lang="en-US" dirty="0"/>
              <a:t>Population of lichens and mosses declined in last century</a:t>
            </a:r>
          </a:p>
          <a:p>
            <a:pPr lvl="1"/>
            <a:r>
              <a:rPr lang="en-US" dirty="0"/>
              <a:t>No root systems and lack of cuticle means easier absorption of pollutants in rainwater</a:t>
            </a:r>
          </a:p>
          <a:p>
            <a:pPr lvl="1"/>
            <a:r>
              <a:rPr lang="en-US" dirty="0"/>
              <a:t>Disappearance of mosses considered biological indicator for pollution levels</a:t>
            </a:r>
          </a:p>
        </p:txBody>
      </p:sp>
    </p:spTree>
    <p:extLst>
      <p:ext uri="{BB962C8B-B14F-4D97-AF65-F5344CB8AC3E}">
        <p14:creationId xmlns:p14="http://schemas.microsoft.com/office/powerpoint/2010/main" val="1670593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3</a:t>
            </a:r>
            <a:endParaRPr lang="en-US" baseline="-250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fontScale="92500" lnSpcReduction="20000"/>
          </a:bodyPr>
          <a:lstStyle/>
          <a:p>
            <a:r>
              <a:rPr lang="en-US" dirty="0"/>
              <a:t>Mosses can be used as biomarkers to detect environmental pollution.</a:t>
            </a:r>
          </a:p>
          <a:p>
            <a:endParaRPr lang="en-US" dirty="0"/>
          </a:p>
          <a:p>
            <a:r>
              <a:rPr lang="en-US" b="1" dirty="0"/>
              <a:t>How would you use these organisms to detect contamination?</a:t>
            </a:r>
          </a:p>
          <a:p>
            <a:endParaRPr lang="en-US" dirty="0"/>
          </a:p>
          <a:p>
            <a:r>
              <a:rPr lang="en-US" dirty="0"/>
              <a:t>One answer can be to examine pollutant concentrations, such as heavy metals, in the tissue of the mosses close to an urban area (for example, close to a factory). By comparing them at varying distances from the area, you should be able to detect a decrease in metal concentrations in mosses the farther you collect them from the urban contaminated spot.</a:t>
            </a:r>
            <a:endParaRPr lang="en-US" dirty="0">
              <a:solidFill>
                <a:schemeClr val="bg1"/>
              </a:solidFill>
            </a:endParaRPr>
          </a:p>
        </p:txBody>
      </p:sp>
    </p:spTree>
    <p:extLst>
      <p:ext uri="{BB962C8B-B14F-4D97-AF65-F5344CB8AC3E}">
        <p14:creationId xmlns:p14="http://schemas.microsoft.com/office/powerpoint/2010/main" val="3062121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Importance of Seedless Plants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59"/>
            <a:ext cx="8229600" cy="4206241"/>
          </a:xfrm>
          <a:prstGeom prst="rect">
            <a:avLst/>
          </a:prstGeom>
        </p:spPr>
        <p:txBody>
          <a:bodyPr>
            <a:noAutofit/>
          </a:bodyPr>
          <a:lstStyle/>
          <a:p>
            <a:pPr marL="0" indent="0">
              <a:buNone/>
            </a:pPr>
            <a:r>
              <a:rPr lang="en-US" dirty="0"/>
              <a:t>Ferns contribute to environment by:</a:t>
            </a:r>
          </a:p>
          <a:p>
            <a:r>
              <a:rPr lang="en-US" dirty="0"/>
              <a:t>Promoting weathering of rock</a:t>
            </a:r>
          </a:p>
          <a:p>
            <a:r>
              <a:rPr lang="en-US" dirty="0"/>
              <a:t>Accelerating formation of topsoil</a:t>
            </a:r>
          </a:p>
          <a:p>
            <a:pPr lvl="1"/>
            <a:r>
              <a:rPr lang="en-US" b="1" dirty="0"/>
              <a:t>Topsoil</a:t>
            </a:r>
            <a:r>
              <a:rPr lang="en-US" dirty="0"/>
              <a:t>: upper, outermost layer of soil</a:t>
            </a:r>
          </a:p>
          <a:p>
            <a:r>
              <a:rPr lang="en-US" dirty="0"/>
              <a:t>Slowing down erosion as rhizomes spread throughout the soil</a:t>
            </a:r>
          </a:p>
          <a:p>
            <a:r>
              <a:rPr lang="en-US" dirty="0"/>
              <a:t>Example: Water ferns of </a:t>
            </a:r>
            <a:r>
              <a:rPr lang="en-US" i="1" dirty="0"/>
              <a:t>Azolla</a:t>
            </a:r>
            <a:r>
              <a:rPr lang="en-US" dirty="0"/>
              <a:t> have nitrogen-fixing cyanobacteria and restore nitrogen to aquatic habitats</a:t>
            </a:r>
          </a:p>
        </p:txBody>
      </p:sp>
    </p:spTree>
    <p:extLst>
      <p:ext uri="{BB962C8B-B14F-4D97-AF65-F5344CB8AC3E}">
        <p14:creationId xmlns:p14="http://schemas.microsoft.com/office/powerpoint/2010/main" val="2059187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Importance of Seedless Plants</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xfrm>
            <a:off x="457200" y="1280159"/>
            <a:ext cx="8229600" cy="3215641"/>
          </a:xfrm>
          <a:prstGeom prst="rect">
            <a:avLst/>
          </a:prstGeom>
        </p:spPr>
        <p:txBody>
          <a:bodyPr>
            <a:normAutofit fontScale="77500" lnSpcReduction="20000"/>
          </a:bodyPr>
          <a:lstStyle/>
          <a:p>
            <a:r>
              <a:rPr lang="en-US" sz="2900" dirty="0"/>
              <a:t>Roles in human life:</a:t>
            </a:r>
          </a:p>
          <a:p>
            <a:pPr lvl="1"/>
            <a:r>
              <a:rPr lang="en-US" sz="2900" dirty="0"/>
              <a:t>Used as tools, fuel, and medicine</a:t>
            </a:r>
          </a:p>
          <a:p>
            <a:pPr lvl="1"/>
            <a:r>
              <a:rPr lang="en-US" sz="2900" dirty="0"/>
              <a:t>Example: Dried peat moss (</a:t>
            </a:r>
            <a:r>
              <a:rPr lang="en-US" sz="2900" i="1" dirty="0"/>
              <a:t>Sphagnum</a:t>
            </a:r>
            <a:r>
              <a:rPr lang="en-US" sz="2900" dirty="0"/>
              <a:t>)</a:t>
            </a:r>
          </a:p>
          <a:p>
            <a:pPr lvl="2"/>
            <a:r>
              <a:rPr lang="en-US" sz="2900" b="1" dirty="0"/>
              <a:t>Peat moss</a:t>
            </a:r>
            <a:r>
              <a:rPr lang="en-US" sz="2900" dirty="0"/>
              <a:t>: </a:t>
            </a:r>
            <a:r>
              <a:rPr lang="en-US" sz="2900" i="1" dirty="0"/>
              <a:t>Sphagnum</a:t>
            </a:r>
            <a:r>
              <a:rPr lang="en-US" sz="2900" dirty="0"/>
              <a:t> moss; can be used as fuel and considered renewable resource</a:t>
            </a:r>
          </a:p>
          <a:p>
            <a:pPr lvl="2"/>
            <a:r>
              <a:rPr lang="en-US" sz="2900" dirty="0"/>
              <a:t>Bogs cultivated with cranberry and blueberry bushes</a:t>
            </a:r>
          </a:p>
          <a:p>
            <a:pPr lvl="2"/>
            <a:r>
              <a:rPr lang="en-US" sz="2900" dirty="0"/>
              <a:t>Ability to hold moisture makes it a common soil conditioner</a:t>
            </a:r>
          </a:p>
          <a:p>
            <a:pPr lvl="2"/>
            <a:r>
              <a:rPr lang="en-US" sz="2900" dirty="0"/>
              <a:t>Used in floral arrangements to maintain moisture</a:t>
            </a:r>
            <a:endParaRPr lang="en-US" sz="2900" dirty="0">
              <a:solidFill>
                <a:srgbClr val="0000FF"/>
              </a:solidFill>
            </a:endParaRPr>
          </a:p>
        </p:txBody>
      </p:sp>
      <p:sp>
        <p:nvSpPr>
          <p:cNvPr id="4" name="Caption 1">
            <a:extLst>
              <a:ext uri="{FF2B5EF4-FFF2-40B4-BE49-F238E27FC236}">
                <a16:creationId xmlns:a16="http://schemas.microsoft.com/office/drawing/2014/main" id="{0D82DF4F-D46B-650D-1F93-4F2A298248A1}"/>
              </a:ext>
              <a:ext uri="{C183D7F6-B498-43B3-948B-1728B52AA6E4}">
                <adec:decorative xmlns:adec="http://schemas.microsoft.com/office/drawing/2017/decorative" val="0"/>
              </a:ext>
            </a:extLst>
          </p:cNvPr>
          <p:cNvSpPr txBox="1"/>
          <p:nvPr/>
        </p:nvSpPr>
        <p:spPr>
          <a:xfrm>
            <a:off x="2128814" y="5316231"/>
            <a:ext cx="3417239" cy="523220"/>
          </a:xfrm>
          <a:prstGeom prst="rect">
            <a:avLst/>
          </a:prstGeom>
          <a:noFill/>
        </p:spPr>
        <p:txBody>
          <a:bodyPr wrap="square" rtlCol="0">
            <a:spAutoFit/>
          </a:bodyPr>
          <a:lstStyle/>
          <a:p>
            <a:r>
              <a:rPr lang="en-US" sz="1400" b="1" dirty="0"/>
              <a:t>25.3 Figure 15: </a:t>
            </a:r>
            <a:r>
              <a:rPr lang="en-US" sz="1400" i="1" dirty="0"/>
              <a:t>Sphagnum acutifolium </a:t>
            </a:r>
            <a:r>
              <a:rPr lang="en-US" sz="1400" dirty="0"/>
              <a:t>is dried peat moss and can be used as fuel.</a:t>
            </a:r>
          </a:p>
        </p:txBody>
      </p:sp>
      <p:sp>
        <p:nvSpPr>
          <p:cNvPr id="5" name="Photo Credit 1">
            <a:extLst>
              <a:ext uri="{FF2B5EF4-FFF2-40B4-BE49-F238E27FC236}">
                <a16:creationId xmlns:a16="http://schemas.microsoft.com/office/drawing/2014/main" id="{12EF2A0B-FE15-236B-038F-48BECB0D2E78}"/>
              </a:ext>
            </a:extLst>
          </p:cNvPr>
          <p:cNvSpPr txBox="1"/>
          <p:nvPr/>
        </p:nvSpPr>
        <p:spPr>
          <a:xfrm>
            <a:off x="1371600" y="5800086"/>
            <a:ext cx="4572000" cy="215444"/>
          </a:xfrm>
          <a:prstGeom prst="rect">
            <a:avLst/>
          </a:prstGeom>
          <a:noFill/>
        </p:spPr>
        <p:txBody>
          <a:bodyPr wrap="square">
            <a:spAutoFit/>
          </a:bodyPr>
          <a:lstStyle/>
          <a:p>
            <a:pPr algn="ctr"/>
            <a:r>
              <a:rPr lang="en-US" sz="800" dirty="0"/>
              <a:t>Virginia State Parks on Wikimedia Commons. "</a:t>
            </a:r>
            <a:r>
              <a:rPr lang="en-US" sz="800" i="1" dirty="0"/>
              <a:t>Sphagnum acutifolium</a:t>
            </a:r>
            <a:r>
              <a:rPr lang="en-US" sz="800" dirty="0"/>
              <a:t>."</a:t>
            </a:r>
          </a:p>
        </p:txBody>
      </p:sp>
      <p:pic>
        <p:nvPicPr>
          <p:cNvPr id="2" name="Content Placeholder 6" descr="A photograph of dried peat moss">
            <a:extLst>
              <a:ext uri="{FF2B5EF4-FFF2-40B4-BE49-F238E27FC236}">
                <a16:creationId xmlns:a16="http://schemas.microsoft.com/office/drawing/2014/main" id="{69F85144-3040-FC6F-D627-A9B7B2E322D3}"/>
              </a:ext>
            </a:extLst>
          </p:cNvPr>
          <p:cNvPicPr>
            <a:picLocks noChangeAspect="1"/>
          </p:cNvPicPr>
          <p:nvPr/>
        </p:nvPicPr>
        <p:blipFill>
          <a:blip r:embed="rId2"/>
          <a:srcRect l="12037" t="7444" r="13889" b="6000"/>
          <a:stretch/>
        </p:blipFill>
        <p:spPr>
          <a:xfrm>
            <a:off x="5181600" y="3863716"/>
            <a:ext cx="3211175" cy="2084599"/>
          </a:xfrm>
          <a:prstGeom prst="rect">
            <a:avLst/>
          </a:prstGeom>
        </p:spPr>
      </p:pic>
    </p:spTree>
    <p:extLst>
      <p:ext uri="{BB962C8B-B14F-4D97-AF65-F5344CB8AC3E}">
        <p14:creationId xmlns:p14="http://schemas.microsoft.com/office/powerpoint/2010/main" val="3963073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Importance of Seedless Plants</a:t>
            </a:r>
            <a:r>
              <a:rPr lang="en-US" sz="1400" baseline="-25000" dirty="0"/>
              <a:t>5</a:t>
            </a:r>
            <a:endParaRPr lang="en-US" sz="3200" baseline="-25000" dirty="0">
              <a:solidFill>
                <a:schemeClr val="accent1"/>
              </a:solidFill>
            </a:endParaRPr>
          </a:p>
        </p:txBody>
      </p:sp>
      <p:sp>
        <p:nvSpPr>
          <p:cNvPr id="11267" name="Rectangle 3"/>
          <p:cNvSpPr>
            <a:spLocks noGrp="1"/>
          </p:cNvSpPr>
          <p:nvPr>
            <p:ph idx="1"/>
          </p:nvPr>
        </p:nvSpPr>
        <p:spPr>
          <a:xfrm>
            <a:off x="457200" y="1280161"/>
            <a:ext cx="8229600" cy="2906873"/>
          </a:xfrm>
          <a:prstGeom prst="rect">
            <a:avLst/>
          </a:prstGeom>
        </p:spPr>
        <p:txBody>
          <a:bodyPr>
            <a:normAutofit fontScale="77500" lnSpcReduction="20000"/>
          </a:bodyPr>
          <a:lstStyle/>
          <a:p>
            <a:r>
              <a:rPr lang="en-US" dirty="0"/>
              <a:t>Fronds of ferns used as ornamental plants</a:t>
            </a:r>
          </a:p>
          <a:p>
            <a:pPr lvl="1"/>
            <a:r>
              <a:rPr lang="en-US" dirty="0"/>
              <a:t>Thrive in low light and well suited as house plants</a:t>
            </a:r>
          </a:p>
          <a:p>
            <a:r>
              <a:rPr lang="en-US" dirty="0"/>
              <a:t>Fiddleheads of bracken ferns (</a:t>
            </a:r>
            <a:r>
              <a:rPr lang="en-US" i="1" dirty="0"/>
              <a:t>Pteridium aquilinum</a:t>
            </a:r>
            <a:r>
              <a:rPr lang="en-US" dirty="0"/>
              <a:t>) are traditional spring food for Native Americans and popular side dish in French cuisine</a:t>
            </a:r>
          </a:p>
          <a:p>
            <a:r>
              <a:rPr lang="en-US" dirty="0"/>
              <a:t>Licorice fern (</a:t>
            </a:r>
            <a:r>
              <a:rPr lang="en-US" i="1" dirty="0"/>
              <a:t>Polypodium glycyrrhiza</a:t>
            </a:r>
            <a:r>
              <a:rPr lang="en-US" dirty="0"/>
              <a:t>) is part of diet of Pacific Northwest coastal tribes because of the sweetness of rhizomes</a:t>
            </a:r>
          </a:p>
          <a:p>
            <a:pPr lvl="1"/>
            <a:r>
              <a:rPr lang="en-US" dirty="0"/>
              <a:t>Rhizome also used for medicinal purposes by Native Americans and used as remedy for sore throat</a:t>
            </a:r>
          </a:p>
        </p:txBody>
      </p:sp>
      <p:sp>
        <p:nvSpPr>
          <p:cNvPr id="4" name="Caption 1">
            <a:extLst>
              <a:ext uri="{FF2B5EF4-FFF2-40B4-BE49-F238E27FC236}">
                <a16:creationId xmlns:a16="http://schemas.microsoft.com/office/drawing/2014/main" id="{27C8CCD2-280F-6928-DE41-3BD44FBF70FF}"/>
              </a:ext>
              <a:ext uri="{C183D7F6-B498-43B3-948B-1728B52AA6E4}">
                <adec:decorative xmlns:adec="http://schemas.microsoft.com/office/drawing/2017/decorative" val="0"/>
              </a:ext>
            </a:extLst>
          </p:cNvPr>
          <p:cNvSpPr txBox="1"/>
          <p:nvPr/>
        </p:nvSpPr>
        <p:spPr>
          <a:xfrm>
            <a:off x="604173" y="5220248"/>
            <a:ext cx="4373217" cy="523220"/>
          </a:xfrm>
          <a:prstGeom prst="rect">
            <a:avLst/>
          </a:prstGeom>
          <a:noFill/>
        </p:spPr>
        <p:txBody>
          <a:bodyPr wrap="square" rtlCol="0">
            <a:spAutoFit/>
          </a:bodyPr>
          <a:lstStyle/>
          <a:p>
            <a:r>
              <a:rPr lang="en-US" sz="1400" b="1" dirty="0"/>
              <a:t>25.3 Figure 16: </a:t>
            </a:r>
            <a:r>
              <a:rPr lang="en-US" sz="1400" i="1" dirty="0"/>
              <a:t>Polypodium glycyrrhiza</a:t>
            </a:r>
            <a:r>
              <a:rPr lang="en-US" sz="1400" dirty="0"/>
              <a:t>, commonly known as licorice ferns, are native to western North America.</a:t>
            </a:r>
          </a:p>
        </p:txBody>
      </p:sp>
      <p:sp>
        <p:nvSpPr>
          <p:cNvPr id="5" name="Photo Credit 1">
            <a:extLst>
              <a:ext uri="{FF2B5EF4-FFF2-40B4-BE49-F238E27FC236}">
                <a16:creationId xmlns:a16="http://schemas.microsoft.com/office/drawing/2014/main" id="{F35B3BDA-8416-3A97-DBB2-C60FA94A174F}"/>
              </a:ext>
            </a:extLst>
          </p:cNvPr>
          <p:cNvSpPr txBox="1"/>
          <p:nvPr/>
        </p:nvSpPr>
        <p:spPr>
          <a:xfrm>
            <a:off x="1295400" y="5752612"/>
            <a:ext cx="4572000" cy="215444"/>
          </a:xfrm>
          <a:prstGeom prst="rect">
            <a:avLst/>
          </a:prstGeom>
          <a:noFill/>
        </p:spPr>
        <p:txBody>
          <a:bodyPr wrap="square">
            <a:spAutoFit/>
          </a:bodyPr>
          <a:lstStyle/>
          <a:p>
            <a:pPr algn="ctr"/>
            <a:r>
              <a:rPr lang="en-US" sz="800" dirty="0"/>
              <a:t>Kfediuk on Wikimedia Commons. "</a:t>
            </a:r>
            <a:r>
              <a:rPr lang="en-US" sz="800" i="1" dirty="0"/>
              <a:t>Polypodium glycyrrhiza</a:t>
            </a:r>
            <a:r>
              <a:rPr lang="en-US" sz="800" dirty="0"/>
              <a:t>."</a:t>
            </a:r>
          </a:p>
        </p:txBody>
      </p:sp>
      <p:pic>
        <p:nvPicPr>
          <p:cNvPr id="2" name="Content Placeholder 6" descr="A photograph of a person holding a large root">
            <a:extLst>
              <a:ext uri="{FF2B5EF4-FFF2-40B4-BE49-F238E27FC236}">
                <a16:creationId xmlns:a16="http://schemas.microsoft.com/office/drawing/2014/main" id="{44AF3344-14DD-8105-A271-39C6277C240A}"/>
              </a:ext>
            </a:extLst>
          </p:cNvPr>
          <p:cNvPicPr>
            <a:picLocks noChangeAspect="1"/>
          </p:cNvPicPr>
          <p:nvPr/>
        </p:nvPicPr>
        <p:blipFill>
          <a:blip r:embed="rId2"/>
          <a:srcRect l="13890" t="7444" r="12963" b="6000"/>
          <a:stretch/>
        </p:blipFill>
        <p:spPr>
          <a:xfrm>
            <a:off x="4977390" y="3979379"/>
            <a:ext cx="3053520" cy="2007344"/>
          </a:xfrm>
          <a:prstGeom prst="rect">
            <a:avLst/>
          </a:prstGeom>
        </p:spPr>
      </p:pic>
    </p:spTree>
    <p:extLst>
      <p:ext uri="{BB962C8B-B14F-4D97-AF65-F5344CB8AC3E}">
        <p14:creationId xmlns:p14="http://schemas.microsoft.com/office/powerpoint/2010/main" val="684802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Importance of Seedless Plants</a:t>
            </a:r>
            <a:r>
              <a:rPr lang="en-US" sz="1400" baseline="-25000" dirty="0"/>
              <a:t>6</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dirty="0"/>
              <a:t>Greatest impact comes from extinct ancestors</a:t>
            </a:r>
          </a:p>
          <a:p>
            <a:r>
              <a:rPr lang="en-US" dirty="0"/>
              <a:t>Tall club mosses, horsetails, and treelike ferns in swampy forests of Carboniferous Period gave rise to large deposits of coal and other fossil fuels</a:t>
            </a:r>
          </a:p>
          <a:p>
            <a:pPr lvl="1"/>
            <a:r>
              <a:rPr lang="en-US" dirty="0"/>
              <a:t>Coal provided abundant source of energy during Industrial Revolution, which fueled rapid technological progress, growth of large cities, and degradation of the environment</a:t>
            </a:r>
          </a:p>
          <a:p>
            <a:pPr lvl="2"/>
            <a:r>
              <a:rPr lang="en-US" dirty="0"/>
              <a:t>Still prime source of energy and major contributor to global warming</a:t>
            </a:r>
          </a:p>
        </p:txBody>
      </p:sp>
    </p:spTree>
    <p:extLst>
      <p:ext uri="{BB962C8B-B14F-4D97-AF65-F5344CB8AC3E}">
        <p14:creationId xmlns:p14="http://schemas.microsoft.com/office/powerpoint/2010/main" val="1819258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sz="2400" dirty="0"/>
              <a:t>Several features important to living on land:</a:t>
            </a:r>
          </a:p>
          <a:p>
            <a:pPr lvl="1"/>
            <a:r>
              <a:rPr lang="en-US" sz="2400" dirty="0"/>
              <a:t>Vascular tissue of xylem (water and mineral transport) and phloem (sugar and protein transport)</a:t>
            </a:r>
          </a:p>
          <a:p>
            <a:pPr lvl="1"/>
            <a:r>
              <a:rPr lang="en-US" sz="2400" dirty="0"/>
              <a:t>Leaves as large photosynthetic organs with roots to access water in ground</a:t>
            </a:r>
          </a:p>
          <a:p>
            <a:pPr lvl="2"/>
            <a:r>
              <a:rPr lang="en-US" dirty="0"/>
              <a:t>Microphylls: Small, uncomplicated leaves</a:t>
            </a:r>
          </a:p>
          <a:p>
            <a:pPr lvl="2"/>
            <a:r>
              <a:rPr lang="en-US" dirty="0"/>
              <a:t>Megaphylls: Large leaves with vein patterns</a:t>
            </a:r>
          </a:p>
          <a:p>
            <a:pPr lvl="2"/>
            <a:r>
              <a:rPr lang="en-US" dirty="0"/>
              <a:t>Sporophylls: Modified leaves that bear sporangia; arranged in cone structures called strobili</a:t>
            </a:r>
          </a:p>
          <a:p>
            <a:r>
              <a:rPr lang="en-US" sz="2400" dirty="0"/>
              <a:t>Sporophyte generation is dominant, enabled by supportive and conductive properties of vascular tissues</a:t>
            </a:r>
          </a:p>
        </p:txBody>
      </p:sp>
    </p:spTree>
    <p:extLst>
      <p:ext uri="{BB962C8B-B14F-4D97-AF65-F5344CB8AC3E}">
        <p14:creationId xmlns:p14="http://schemas.microsoft.com/office/powerpoint/2010/main" val="468330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097280"/>
            <a:ext cx="8229600" cy="4754880"/>
          </a:xfrm>
          <a:prstGeom prst="rect">
            <a:avLst/>
          </a:prstGeom>
        </p:spPr>
        <p:txBody>
          <a:bodyPr>
            <a:normAutofit fontScale="92500" lnSpcReduction="10000"/>
          </a:bodyPr>
          <a:lstStyle/>
          <a:p>
            <a:r>
              <a:rPr lang="en-US" sz="2000" dirty="0"/>
              <a:t>Major groups include:</a:t>
            </a:r>
          </a:p>
          <a:p>
            <a:pPr lvl="1"/>
            <a:r>
              <a:rPr lang="en-US" sz="2000" dirty="0"/>
              <a:t>Club mosses (most primitive)</a:t>
            </a:r>
          </a:p>
          <a:p>
            <a:pPr lvl="1"/>
            <a:r>
              <a:rPr lang="en-US" sz="2000" dirty="0"/>
              <a:t>Whisk ferns (lost leaves and roots by reductive evolution)</a:t>
            </a:r>
          </a:p>
          <a:p>
            <a:pPr lvl="1"/>
            <a:r>
              <a:rPr lang="en-US" sz="2000" dirty="0"/>
              <a:t>Horsetails</a:t>
            </a:r>
          </a:p>
          <a:p>
            <a:pPr lvl="1"/>
            <a:r>
              <a:rPr lang="en-US" sz="2000" dirty="0"/>
              <a:t>Ferns (most advanced group of seedless vascular plants; have fronds and sori)</a:t>
            </a:r>
          </a:p>
          <a:p>
            <a:r>
              <a:rPr lang="en-US" sz="2000" dirty="0"/>
              <a:t>Importance in balance of ecosystems:</a:t>
            </a:r>
          </a:p>
          <a:p>
            <a:pPr lvl="1"/>
            <a:r>
              <a:rPr lang="en-US" sz="2000" dirty="0"/>
              <a:t>Mosses pioneer succession, enrich soil, provide shelter and nutrients for animals in hostile environments; also biological indicators of pollution</a:t>
            </a:r>
          </a:p>
          <a:p>
            <a:pPr lvl="1"/>
            <a:r>
              <a:rPr lang="en-US" sz="2000" dirty="0"/>
              <a:t>Ferns provide natural habitats, stabilize soil, have decorative uses; also part of traditional medicinal practice</a:t>
            </a:r>
          </a:p>
          <a:p>
            <a:r>
              <a:rPr lang="en-US" sz="2000" dirty="0"/>
              <a:t>Other uses:</a:t>
            </a:r>
          </a:p>
          <a:p>
            <a:pPr lvl="1"/>
            <a:r>
              <a:rPr lang="en-US" sz="2000" dirty="0"/>
              <a:t>Culinary purposes</a:t>
            </a:r>
          </a:p>
          <a:p>
            <a:pPr lvl="1"/>
            <a:r>
              <a:rPr lang="en-US" sz="2000" dirty="0"/>
              <a:t>Fuels (fossil fuels derived from ancient seedless plants) used as energy source</a:t>
            </a:r>
            <a:endParaRPr lang="en-US" sz="2000" dirty="0">
              <a:solidFill>
                <a:srgbClr val="0000FF"/>
              </a:solidFill>
            </a:endParaRPr>
          </a:p>
        </p:txBody>
      </p:sp>
    </p:spTree>
    <p:extLst>
      <p:ext uri="{BB962C8B-B14F-4D97-AF65-F5344CB8AC3E}">
        <p14:creationId xmlns:p14="http://schemas.microsoft.com/office/powerpoint/2010/main" val="909184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Seedless Vascular Plants: Ferns and Their Relatives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342901" y="1318903"/>
            <a:ext cx="5562600" cy="4511040"/>
          </a:xfrm>
          <a:prstGeom prst="rect">
            <a:avLst/>
          </a:prstGeom>
        </p:spPr>
        <p:txBody>
          <a:bodyPr>
            <a:normAutofit fontScale="92500" lnSpcReduction="20000"/>
          </a:bodyPr>
          <a:lstStyle/>
          <a:p>
            <a:r>
              <a:rPr lang="en-US" dirty="0"/>
              <a:t>Increase in dominance of sporophyte generation</a:t>
            </a:r>
          </a:p>
          <a:p>
            <a:pPr lvl="1"/>
            <a:r>
              <a:rPr lang="en-US" dirty="0"/>
              <a:t>Diploid sporophyte is dominant phase of life cycle</a:t>
            </a:r>
          </a:p>
          <a:p>
            <a:pPr lvl="1"/>
            <a:r>
              <a:rPr lang="en-US" dirty="0"/>
              <a:t>Gametophyte is less conspicuous but independent of sporophyte</a:t>
            </a:r>
          </a:p>
          <a:p>
            <a:r>
              <a:rPr lang="en-US" dirty="0"/>
              <a:t>Depend on water during fertilization (flagellated sperm must swim to reach egg)</a:t>
            </a:r>
          </a:p>
          <a:p>
            <a:pPr lvl="1"/>
            <a:r>
              <a:rPr lang="en-US" dirty="0"/>
              <a:t>Explains why ferns and relatives are more abundant in damp environments</a:t>
            </a:r>
            <a:endParaRPr lang="en-US" dirty="0">
              <a:solidFill>
                <a:srgbClr val="0000FF"/>
              </a:solidFill>
            </a:endParaRPr>
          </a:p>
        </p:txBody>
      </p:sp>
      <p:pic>
        <p:nvPicPr>
          <p:cNvPr id="2" name="Content Placeholder 5" descr="A photograph of ferns in a forest">
            <a:extLst>
              <a:ext uri="{FF2B5EF4-FFF2-40B4-BE49-F238E27FC236}">
                <a16:creationId xmlns:a16="http://schemas.microsoft.com/office/drawing/2014/main" id="{489A0B14-096D-DED4-5667-180BE38CECE2}"/>
              </a:ext>
            </a:extLst>
          </p:cNvPr>
          <p:cNvPicPr>
            <a:picLocks noChangeAspect="1"/>
          </p:cNvPicPr>
          <p:nvPr/>
        </p:nvPicPr>
        <p:blipFill>
          <a:blip r:embed="rId2"/>
          <a:srcRect l="18518" t="6999" r="17592" b="6848"/>
          <a:stretch/>
        </p:blipFill>
        <p:spPr>
          <a:xfrm>
            <a:off x="5913245" y="1294738"/>
            <a:ext cx="3154044" cy="2362862"/>
          </a:xfrm>
          <a:prstGeom prst="rect">
            <a:avLst/>
          </a:prstGeom>
        </p:spPr>
      </p:pic>
      <p:sp>
        <p:nvSpPr>
          <p:cNvPr id="4" name="Caption 1">
            <a:extLst>
              <a:ext uri="{FF2B5EF4-FFF2-40B4-BE49-F238E27FC236}">
                <a16:creationId xmlns:a16="http://schemas.microsoft.com/office/drawing/2014/main" id="{3FB89CC0-7C8A-9C48-3597-ECACF6889FA2}"/>
              </a:ext>
              <a:ext uri="{C183D7F6-B498-43B3-948B-1728B52AA6E4}">
                <adec:decorative xmlns:adec="http://schemas.microsoft.com/office/drawing/2017/decorative" val="0"/>
              </a:ext>
            </a:extLst>
          </p:cNvPr>
          <p:cNvSpPr txBox="1"/>
          <p:nvPr/>
        </p:nvSpPr>
        <p:spPr>
          <a:xfrm>
            <a:off x="6492364" y="3611694"/>
            <a:ext cx="2019300" cy="523220"/>
          </a:xfrm>
          <a:prstGeom prst="rect">
            <a:avLst/>
          </a:prstGeom>
          <a:noFill/>
        </p:spPr>
        <p:txBody>
          <a:bodyPr wrap="square" rtlCol="0">
            <a:spAutoFit/>
          </a:bodyPr>
          <a:lstStyle/>
          <a:p>
            <a:pPr algn="ctr"/>
            <a:r>
              <a:rPr lang="en-US" sz="1400" b="1" dirty="0"/>
              <a:t>25.3 Figure 1: </a:t>
            </a:r>
            <a:r>
              <a:rPr lang="en-US" sz="1400" dirty="0"/>
              <a:t>Ferns colonizing a damp forest.</a:t>
            </a:r>
          </a:p>
        </p:txBody>
      </p:sp>
      <p:sp>
        <p:nvSpPr>
          <p:cNvPr id="5" name="Photo Credit 1">
            <a:extLst>
              <a:ext uri="{FF2B5EF4-FFF2-40B4-BE49-F238E27FC236}">
                <a16:creationId xmlns:a16="http://schemas.microsoft.com/office/drawing/2014/main" id="{7E695622-72A9-60A9-7AA4-8063C0974BB8}"/>
              </a:ext>
            </a:extLst>
          </p:cNvPr>
          <p:cNvSpPr txBox="1"/>
          <p:nvPr/>
        </p:nvSpPr>
        <p:spPr>
          <a:xfrm>
            <a:off x="5216014" y="4356537"/>
            <a:ext cx="4572000" cy="215444"/>
          </a:xfrm>
          <a:prstGeom prst="rect">
            <a:avLst/>
          </a:prstGeom>
          <a:noFill/>
        </p:spPr>
        <p:txBody>
          <a:bodyPr wrap="square">
            <a:spAutoFit/>
          </a:bodyPr>
          <a:lstStyle/>
          <a:p>
            <a:pPr algn="ctr"/>
            <a:r>
              <a:rPr lang="en-US" sz="800" dirty="0"/>
              <a:t>Gaoithe on Wikimedia Commons. "Ferns and other plants."</a:t>
            </a:r>
          </a:p>
        </p:txBody>
      </p:sp>
    </p:spTree>
    <p:extLst>
      <p:ext uri="{BB962C8B-B14F-4D97-AF65-F5344CB8AC3E}">
        <p14:creationId xmlns:p14="http://schemas.microsoft.com/office/powerpoint/2010/main" val="2428146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Vascular Tissue: Xylem and Phloem</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892040"/>
          </a:xfrm>
          <a:prstGeom prst="rect">
            <a:avLst/>
          </a:prstGeom>
        </p:spPr>
        <p:txBody>
          <a:bodyPr>
            <a:normAutofit/>
          </a:bodyPr>
          <a:lstStyle/>
          <a:p>
            <a:r>
              <a:rPr lang="en-US" sz="3300" dirty="0"/>
              <a:t>First plant fossils with vascular tissue date to Silurian Period (420 MYA)</a:t>
            </a:r>
          </a:p>
          <a:p>
            <a:r>
              <a:rPr lang="en-US" sz="3300" dirty="0"/>
              <a:t>Simplest arrangement of conductive cells shows pattern of xylem at the center surrounded by phloem (both parts of the vascular system of plants)</a:t>
            </a:r>
          </a:p>
        </p:txBody>
      </p:sp>
    </p:spTree>
    <p:extLst>
      <p:ext uri="{BB962C8B-B14F-4D97-AF65-F5344CB8AC3E}">
        <p14:creationId xmlns:p14="http://schemas.microsoft.com/office/powerpoint/2010/main" val="4204893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Vascular Tissue: Xylem and Phloem</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304800" y="1097280"/>
            <a:ext cx="8610600" cy="4892040"/>
          </a:xfrm>
          <a:prstGeom prst="rect">
            <a:avLst/>
          </a:prstGeom>
        </p:spPr>
        <p:txBody>
          <a:bodyPr>
            <a:noAutofit/>
          </a:bodyPr>
          <a:lstStyle/>
          <a:p>
            <a:pPr marL="0" indent="0">
              <a:buNone/>
            </a:pPr>
            <a:r>
              <a:rPr lang="en-US" sz="1900" b="1" dirty="0"/>
              <a:t>Xylem</a:t>
            </a:r>
            <a:r>
              <a:rPr lang="en-US" sz="1900" dirty="0"/>
              <a:t>: tissue responsible for long-distance transport of water and nutrients and provides physical support to the plant</a:t>
            </a:r>
          </a:p>
          <a:p>
            <a:r>
              <a:rPr lang="en-US" sz="1900" dirty="0"/>
              <a:t>Consists of conducting cells (tracheids) and supportive filler tissue (parenchyma)</a:t>
            </a:r>
          </a:p>
          <a:p>
            <a:pPr lvl="1"/>
            <a:r>
              <a:rPr lang="en-US" sz="1900" b="1" dirty="0"/>
              <a:t>Tracheid</a:t>
            </a:r>
            <a:r>
              <a:rPr lang="en-US" sz="1900" dirty="0"/>
              <a:t>: xylem cell with thick secondary walls that helps transport water</a:t>
            </a:r>
          </a:p>
          <a:p>
            <a:pPr lvl="1"/>
            <a:r>
              <a:rPr lang="en-US" sz="1900" b="1" dirty="0"/>
              <a:t>Parenchyma</a:t>
            </a:r>
            <a:r>
              <a:rPr lang="en-US" sz="1900" dirty="0"/>
              <a:t>: versatile tissue that fills soft parts of plants; it forms, among other things, the cortex and pith of stems, the cortex of roots, and the mesophyll of leaves</a:t>
            </a:r>
          </a:p>
          <a:p>
            <a:r>
              <a:rPr lang="en-US" sz="1900" dirty="0"/>
              <a:t>Conductive cells incorporate lignin into their walls (known as lignified)</a:t>
            </a:r>
          </a:p>
          <a:p>
            <a:pPr lvl="1"/>
            <a:r>
              <a:rPr lang="en-US" sz="1900" b="1" dirty="0"/>
              <a:t>Lignin</a:t>
            </a:r>
            <a:r>
              <a:rPr lang="en-US" sz="1900" dirty="0"/>
              <a:t>: complex polymer impermeable to water; gives rigidity and strength to vascular tissue</a:t>
            </a:r>
          </a:p>
          <a:p>
            <a:r>
              <a:rPr lang="en-US" sz="1900" dirty="0"/>
              <a:t>Provide support to plant and allow it to grow tall</a:t>
            </a:r>
          </a:p>
          <a:p>
            <a:pPr lvl="1"/>
            <a:r>
              <a:rPr lang="en-US" sz="1900" dirty="0"/>
              <a:t>Gives selective advantage because they can reach unfiltered sunlight and disperse spores or seeds away from parent plant, expanding species' range</a:t>
            </a:r>
          </a:p>
          <a:p>
            <a:pPr lvl="1"/>
            <a:r>
              <a:rPr lang="en-US" sz="1900" dirty="0"/>
              <a:t>Allows them to outcompete shorter plants for water and nutrients in the soil</a:t>
            </a:r>
          </a:p>
        </p:txBody>
      </p:sp>
    </p:spTree>
    <p:extLst>
      <p:ext uri="{BB962C8B-B14F-4D97-AF65-F5344CB8AC3E}">
        <p14:creationId xmlns:p14="http://schemas.microsoft.com/office/powerpoint/2010/main" val="203547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Vascular Tissue: Xylem and Phloem</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b="1" dirty="0"/>
              <a:t>Phloem</a:t>
            </a:r>
            <a:r>
              <a:rPr lang="en-US" dirty="0"/>
              <a:t>: tissue responsible for the transport of sugars, proteins, and other solutes; divided into sieve elements (conducting cells) and cells that support sieve elements</a:t>
            </a:r>
          </a:p>
          <a:p>
            <a:pPr lvl="1"/>
            <a:r>
              <a:rPr lang="en-US" b="1" dirty="0"/>
              <a:t>Sieve elements</a:t>
            </a:r>
            <a:r>
              <a:rPr lang="en-US" dirty="0"/>
              <a:t>: specialized cells that are important for the function of the phloem</a:t>
            </a:r>
          </a:p>
        </p:txBody>
      </p:sp>
      <p:sp>
        <p:nvSpPr>
          <p:cNvPr id="4" name="Caption 1">
            <a:extLst>
              <a:ext uri="{FF2B5EF4-FFF2-40B4-BE49-F238E27FC236}">
                <a16:creationId xmlns:a16="http://schemas.microsoft.com/office/drawing/2014/main" id="{FEC5ED31-F9A5-BAFD-8A67-B9ED3D27981F}"/>
              </a:ext>
              <a:ext uri="{C183D7F6-B498-43B3-948B-1728B52AA6E4}">
                <adec:decorative xmlns:adec="http://schemas.microsoft.com/office/drawing/2017/decorative" val="0"/>
              </a:ext>
            </a:extLst>
          </p:cNvPr>
          <p:cNvSpPr txBox="1"/>
          <p:nvPr/>
        </p:nvSpPr>
        <p:spPr>
          <a:xfrm>
            <a:off x="1255776" y="4162139"/>
            <a:ext cx="3200400" cy="1384995"/>
          </a:xfrm>
          <a:prstGeom prst="rect">
            <a:avLst/>
          </a:prstGeom>
          <a:noFill/>
        </p:spPr>
        <p:txBody>
          <a:bodyPr wrap="square" rtlCol="0">
            <a:spAutoFit/>
          </a:bodyPr>
          <a:lstStyle/>
          <a:p>
            <a:r>
              <a:rPr lang="en-US" sz="1400" b="1" dirty="0"/>
              <a:t>25.3 Figure 2: </a:t>
            </a:r>
            <a:r>
              <a:rPr lang="en-US" sz="1400" dirty="0"/>
              <a:t>This cross section of a celery stalk shows a number of vascular bundles. (a) The xylem is on the inner part of each bundle. (b) This cross section of </a:t>
            </a:r>
            <a:r>
              <a:rPr lang="en-US" sz="1400" i="1" dirty="0"/>
              <a:t>Crassula ovata </a:t>
            </a:r>
            <a:r>
              <a:rPr lang="en-US" sz="1400" dirty="0"/>
              <a:t>shows the phloem and the vascular bundles.</a:t>
            </a:r>
          </a:p>
        </p:txBody>
      </p:sp>
      <p:sp>
        <p:nvSpPr>
          <p:cNvPr id="5" name="Photo Credit 1">
            <a:extLst>
              <a:ext uri="{FF2B5EF4-FFF2-40B4-BE49-F238E27FC236}">
                <a16:creationId xmlns:a16="http://schemas.microsoft.com/office/drawing/2014/main" id="{EADB9052-B4DA-044F-C5AC-270C6FBB8BF4}"/>
              </a:ext>
            </a:extLst>
          </p:cNvPr>
          <p:cNvSpPr txBox="1"/>
          <p:nvPr/>
        </p:nvSpPr>
        <p:spPr>
          <a:xfrm>
            <a:off x="545592" y="5613118"/>
            <a:ext cx="4572000" cy="338554"/>
          </a:xfrm>
          <a:prstGeom prst="rect">
            <a:avLst/>
          </a:prstGeom>
          <a:noFill/>
        </p:spPr>
        <p:txBody>
          <a:bodyPr wrap="square">
            <a:spAutoFit/>
          </a:bodyPr>
          <a:lstStyle/>
          <a:p>
            <a:pPr algn="ctr"/>
            <a:r>
              <a:rPr lang="en-US" sz="800" dirty="0"/>
              <a:t>Chuck Spidell on Wikimedia Commons. "Celery."</a:t>
            </a:r>
          </a:p>
          <a:p>
            <a:pPr algn="ctr"/>
            <a:r>
              <a:rPr lang="en-US" sz="800" dirty="0"/>
              <a:t>Frank Vincentz on Wikimedia Commons. "Cross section of </a:t>
            </a:r>
            <a:r>
              <a:rPr lang="en-US" sz="800" i="1" dirty="0"/>
              <a:t>Crassula ovata</a:t>
            </a:r>
            <a:r>
              <a:rPr lang="en-US" sz="800" dirty="0"/>
              <a:t>."</a:t>
            </a:r>
          </a:p>
        </p:txBody>
      </p:sp>
      <p:pic>
        <p:nvPicPr>
          <p:cNvPr id="2" name="Content Placeholder 5" descr="Images of cross sections of celery stalks. Image (a) displays a cross section of a celery stalk showing vascular bundles. The stalk is long and slender, with a series of parallel, fibrous strands running vertically along its length. These strands are vascular bundles, composed of xylem and phloem tissues. The xylem, depicted as darker strands, transports water and minerals from the roots to the leaves, while the lighter phloem strands carry sugars and nutrients from the leaves to other parts of the plant. The image highlights the intricate arrangement and organization of the vascular bundles within the celery stalk. Image (b) displays a cross section of Crassula ovata. The cross section displays a circular slice of the stem, revealing distinct layers of tissues. The outermost layer is the epidermis, followed by a layer of cortex. Inside the cortex, the phloem tissue is visible as thin, elongated cells, responsible for transporting sugars and nutrients throughout the plant. Scattered throughout the stem, the vascular bundles can be observed as darker, circular structures composed of xylem and phloem tissues. The xylem transports water and minerals upward, while the phloem conducts sugars downward. This image provides an insight into the internal structure of the Crassula ovata stem, highlighting the arrangement of phloem and vascular bundles.">
            <a:extLst>
              <a:ext uri="{FF2B5EF4-FFF2-40B4-BE49-F238E27FC236}">
                <a16:creationId xmlns:a16="http://schemas.microsoft.com/office/drawing/2014/main" id="{802C9819-D7E6-6A5F-6214-E56AE11EC524}"/>
              </a:ext>
            </a:extLst>
          </p:cNvPr>
          <p:cNvPicPr>
            <a:picLocks noChangeAspect="1"/>
          </p:cNvPicPr>
          <p:nvPr/>
        </p:nvPicPr>
        <p:blipFill>
          <a:blip r:embed="rId2"/>
          <a:srcRect t="5333" b="16333"/>
          <a:stretch/>
        </p:blipFill>
        <p:spPr>
          <a:xfrm>
            <a:off x="4419600" y="3977044"/>
            <a:ext cx="4589453" cy="1997262"/>
          </a:xfrm>
          <a:prstGeom prst="rect">
            <a:avLst/>
          </a:prstGeom>
        </p:spPr>
      </p:pic>
    </p:spTree>
    <p:extLst>
      <p:ext uri="{BB962C8B-B14F-4D97-AF65-F5344CB8AC3E}">
        <p14:creationId xmlns:p14="http://schemas.microsoft.com/office/powerpoint/2010/main" val="2783313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Roots: Support for the Plant</a:t>
            </a:r>
            <a:endParaRPr lang="en-US" sz="3200" dirty="0">
              <a:solidFill>
                <a:schemeClr val="accent1"/>
              </a:solidFill>
            </a:endParaRPr>
          </a:p>
        </p:txBody>
      </p:sp>
      <p:sp>
        <p:nvSpPr>
          <p:cNvPr id="11267" name="Rectangle 3"/>
          <p:cNvSpPr>
            <a:spLocks noGrp="1"/>
          </p:cNvSpPr>
          <p:nvPr>
            <p:ph idx="1"/>
          </p:nvPr>
        </p:nvSpPr>
        <p:spPr>
          <a:xfrm>
            <a:off x="457200" y="1280159"/>
            <a:ext cx="6019800" cy="4556386"/>
          </a:xfrm>
          <a:prstGeom prst="rect">
            <a:avLst/>
          </a:prstGeom>
        </p:spPr>
        <p:txBody>
          <a:bodyPr>
            <a:normAutofit fontScale="70000" lnSpcReduction="20000"/>
          </a:bodyPr>
          <a:lstStyle/>
          <a:p>
            <a:r>
              <a:rPr lang="en-US" dirty="0"/>
              <a:t>Not well preserved in fossil record</a:t>
            </a:r>
          </a:p>
          <a:p>
            <a:pPr lvl="1"/>
            <a:r>
              <a:rPr lang="en-US" dirty="0"/>
              <a:t>Earliest known root fossil dates to 400 MYA</a:t>
            </a:r>
          </a:p>
          <a:p>
            <a:pPr lvl="1"/>
            <a:r>
              <a:rPr lang="en-US" dirty="0"/>
              <a:t>Seems roots appeared later in evolution than vascular tissue (dated to 420 MYA)</a:t>
            </a:r>
          </a:p>
          <a:p>
            <a:r>
              <a:rPr lang="en-US" dirty="0"/>
              <a:t>Represent significant new feature of vascular plants</a:t>
            </a:r>
          </a:p>
          <a:p>
            <a:r>
              <a:rPr lang="en-US" dirty="0"/>
              <a:t>Transfer water and minerals from the soil to plant</a:t>
            </a:r>
          </a:p>
          <a:p>
            <a:r>
              <a:rPr lang="en-US" dirty="0"/>
              <a:t>Penetrate deep into soil to reach water</a:t>
            </a:r>
          </a:p>
          <a:p>
            <a:r>
              <a:rPr lang="en-US" dirty="0"/>
              <a:t>Stabilize plant by acting as ballast or anchor</a:t>
            </a:r>
          </a:p>
          <a:p>
            <a:r>
              <a:rPr lang="en-US" dirty="0"/>
              <a:t>Establish symbiotic relationship with fungi, forming mycorrhizae (which increase surface area for absorption of water, soil minerals, and nutrients)</a:t>
            </a:r>
          </a:p>
          <a:p>
            <a:pPr lvl="1"/>
            <a:r>
              <a:rPr lang="en-US" b="1" dirty="0"/>
              <a:t>Mycorrhizae</a:t>
            </a:r>
            <a:r>
              <a:rPr lang="en-US" dirty="0"/>
              <a:t>: symbiotic relationship between fungal hyphae, which provide soil minerals to the plant, and plant roots, which provide carbohydrates to the fungus</a:t>
            </a:r>
            <a:endParaRPr lang="en-US" dirty="0">
              <a:solidFill>
                <a:srgbClr val="0000FF"/>
              </a:solidFill>
            </a:endParaRPr>
          </a:p>
        </p:txBody>
      </p:sp>
      <p:pic>
        <p:nvPicPr>
          <p:cNvPr id="2" name="Content Placeholder 5" descr="A photograph shows a large tree growing off the edge of a cliff. The roots are visible in some places.">
            <a:extLst>
              <a:ext uri="{FF2B5EF4-FFF2-40B4-BE49-F238E27FC236}">
                <a16:creationId xmlns:a16="http://schemas.microsoft.com/office/drawing/2014/main" id="{E75FBBF9-0A1E-4694-D12E-B1903B7278F3}"/>
              </a:ext>
            </a:extLst>
          </p:cNvPr>
          <p:cNvPicPr>
            <a:picLocks noChangeAspect="1"/>
          </p:cNvPicPr>
          <p:nvPr/>
        </p:nvPicPr>
        <p:blipFill>
          <a:blip r:embed="rId2"/>
          <a:srcRect l="18518" t="7000" r="17592" b="6001"/>
          <a:stretch/>
        </p:blipFill>
        <p:spPr>
          <a:xfrm>
            <a:off x="6380955" y="1468978"/>
            <a:ext cx="2761815" cy="2089374"/>
          </a:xfrm>
          <a:prstGeom prst="rect">
            <a:avLst/>
          </a:prstGeom>
        </p:spPr>
      </p:pic>
      <p:sp>
        <p:nvSpPr>
          <p:cNvPr id="4" name="Caption 1">
            <a:extLst>
              <a:ext uri="{FF2B5EF4-FFF2-40B4-BE49-F238E27FC236}">
                <a16:creationId xmlns:a16="http://schemas.microsoft.com/office/drawing/2014/main" id="{DC505ED6-E5D5-5F1D-3F8B-837A705F9FB2}"/>
              </a:ext>
              <a:ext uri="{C183D7F6-B498-43B3-948B-1728B52AA6E4}">
                <adec:decorative xmlns:adec="http://schemas.microsoft.com/office/drawing/2017/decorative" val="0"/>
              </a:ext>
            </a:extLst>
          </p:cNvPr>
          <p:cNvSpPr txBox="1"/>
          <p:nvPr/>
        </p:nvSpPr>
        <p:spPr>
          <a:xfrm>
            <a:off x="6425930" y="3546861"/>
            <a:ext cx="2761815" cy="1169551"/>
          </a:xfrm>
          <a:prstGeom prst="rect">
            <a:avLst/>
          </a:prstGeom>
          <a:noFill/>
        </p:spPr>
        <p:txBody>
          <a:bodyPr wrap="square" rtlCol="0">
            <a:spAutoFit/>
          </a:bodyPr>
          <a:lstStyle/>
          <a:p>
            <a:pPr algn="ctr"/>
            <a:r>
              <a:rPr lang="en-US" sz="1400" b="1" dirty="0"/>
              <a:t>25.3 Figure 3: </a:t>
            </a:r>
            <a:r>
              <a:rPr lang="en-US" sz="1400" dirty="0"/>
              <a:t>This tree's root system shows how it can receive nutrients from a wide area, allowing the tree to continue growing even taller.</a:t>
            </a:r>
          </a:p>
        </p:txBody>
      </p:sp>
      <p:sp>
        <p:nvSpPr>
          <p:cNvPr id="5" name="Photo Credit 1">
            <a:extLst>
              <a:ext uri="{FF2B5EF4-FFF2-40B4-BE49-F238E27FC236}">
                <a16:creationId xmlns:a16="http://schemas.microsoft.com/office/drawing/2014/main" id="{5327E7C0-841D-9595-BA02-6F27096EC03B}"/>
              </a:ext>
            </a:extLst>
          </p:cNvPr>
          <p:cNvSpPr txBox="1"/>
          <p:nvPr/>
        </p:nvSpPr>
        <p:spPr>
          <a:xfrm>
            <a:off x="5523885" y="4741107"/>
            <a:ext cx="4572000" cy="215444"/>
          </a:xfrm>
          <a:prstGeom prst="rect">
            <a:avLst/>
          </a:prstGeom>
          <a:noFill/>
        </p:spPr>
        <p:txBody>
          <a:bodyPr wrap="square">
            <a:spAutoFit/>
          </a:bodyPr>
          <a:lstStyle/>
          <a:p>
            <a:pPr algn="ctr"/>
            <a:r>
              <a:rPr lang="en-US" sz="800" dirty="0"/>
              <a:t>1cmathis on Pixabay. "Tree root system."</a:t>
            </a:r>
          </a:p>
        </p:txBody>
      </p:sp>
    </p:spTree>
    <p:extLst>
      <p:ext uri="{BB962C8B-B14F-4D97-AF65-F5344CB8AC3E}">
        <p14:creationId xmlns:p14="http://schemas.microsoft.com/office/powerpoint/2010/main" val="1369632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Leaves, Sporophylls, and Strobili</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sz="2000" dirty="0"/>
              <a:t>True leaves improved photosynthetic efficiency</a:t>
            </a:r>
          </a:p>
          <a:p>
            <a:pPr lvl="1"/>
            <a:r>
              <a:rPr lang="en-US" sz="2000" dirty="0"/>
              <a:t>Capture more sunlight with increased surface area by employing more chloroplasts to trap light energy and convert it to chemical energy</a:t>
            </a:r>
          </a:p>
          <a:p>
            <a:pPr lvl="1"/>
            <a:r>
              <a:rPr lang="en-US" sz="2000" dirty="0"/>
              <a:t>Chemical energy then used to fix atmospheric CO</a:t>
            </a:r>
            <a:r>
              <a:rPr lang="en-US" sz="2000" baseline="-25000" dirty="0"/>
              <a:t>2</a:t>
            </a:r>
            <a:r>
              <a:rPr lang="en-US" sz="2000" dirty="0"/>
              <a:t> into carbohydrates</a:t>
            </a:r>
          </a:p>
          <a:p>
            <a:pPr lvl="1"/>
            <a:r>
              <a:rPr lang="en-US" sz="2000" dirty="0"/>
              <a:t>Carbohydrates then exported to rest of the plant by conductive cells of phloem tissue</a:t>
            </a:r>
          </a:p>
          <a:p>
            <a:r>
              <a:rPr lang="en-US" sz="2000" dirty="0"/>
              <a:t>Two types of leaf morphology (microphylls and megaphylls) suggest leaves evolved independently</a:t>
            </a:r>
          </a:p>
          <a:p>
            <a:pPr lvl="1"/>
            <a:r>
              <a:rPr lang="en-US" sz="2000" b="1" dirty="0"/>
              <a:t>Microphyll</a:t>
            </a:r>
            <a:r>
              <a:rPr lang="en-US" sz="2000" dirty="0"/>
              <a:t>: small size and simple vascular system with a single unbranched vein</a:t>
            </a:r>
          </a:p>
          <a:p>
            <a:pPr lvl="2"/>
            <a:r>
              <a:rPr lang="en-US" sz="2000" b="1" dirty="0"/>
              <a:t>Vein</a:t>
            </a:r>
            <a:r>
              <a:rPr lang="en-US" sz="2000" dirty="0"/>
              <a:t>: bundle of vascular tissue made of xylem and phloem</a:t>
            </a:r>
          </a:p>
          <a:p>
            <a:pPr lvl="2"/>
            <a:r>
              <a:rPr lang="en-US" sz="2000" dirty="0"/>
              <a:t>Dated to 380 MYA in Devonian Period</a:t>
            </a:r>
          </a:p>
          <a:p>
            <a:pPr lvl="2"/>
            <a:r>
              <a:rPr lang="en-US" sz="2000" dirty="0"/>
              <a:t>Originated from flattening of lateral branches or from sporangia that lost reproductive capabilities</a:t>
            </a:r>
          </a:p>
          <a:p>
            <a:pPr lvl="2"/>
            <a:r>
              <a:rPr lang="en-US" sz="2000" dirty="0"/>
              <a:t>Seen in club mosses</a:t>
            </a:r>
            <a:endParaRPr lang="en-US" sz="1800" dirty="0"/>
          </a:p>
        </p:txBody>
      </p:sp>
    </p:spTree>
    <p:extLst>
      <p:ext uri="{BB962C8B-B14F-4D97-AF65-F5344CB8AC3E}">
        <p14:creationId xmlns:p14="http://schemas.microsoft.com/office/powerpoint/2010/main" val="719234066"/>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2262</TotalTime>
  <Words>3434</Words>
  <Application>Microsoft Office PowerPoint</Application>
  <PresentationFormat>On-screen Show (4:3)</PresentationFormat>
  <Paragraphs>295</Paragraphs>
  <Slides>38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Aptos</vt:lpstr>
      <vt:lpstr>Arial</vt:lpstr>
      <vt:lpstr>Calibri</vt:lpstr>
      <vt:lpstr>Century Gothic</vt:lpstr>
      <vt:lpstr>Office Theme</vt:lpstr>
      <vt:lpstr>Lesson 25.3</vt:lpstr>
      <vt:lpstr>Objectives</vt:lpstr>
      <vt:lpstr>Seedless Vascular Plants: Ferns and Their Relatives1</vt:lpstr>
      <vt:lpstr>Seedless Vascular Plants: Ferns and Their Relatives2</vt:lpstr>
      <vt:lpstr>Vascular Tissue: Xylem and Phloem1</vt:lpstr>
      <vt:lpstr>Vascular Tissue: Xylem and Phloem2</vt:lpstr>
      <vt:lpstr>Vascular Tissue: Xylem and Phloem3</vt:lpstr>
      <vt:lpstr>Roots: Support for the Plant</vt:lpstr>
      <vt:lpstr>Leaves, Sporophylls, and Strobili1</vt:lpstr>
      <vt:lpstr>25.3 Figure 4</vt:lpstr>
      <vt:lpstr>Leaves, Sporophylls, and Strobili2</vt:lpstr>
      <vt:lpstr>Leaves, Sporophylls, and Strobili3</vt:lpstr>
      <vt:lpstr>Group Activity</vt:lpstr>
      <vt:lpstr>Ferns and Other Seedless Vascular Plants</vt:lpstr>
      <vt:lpstr>Phylum Lycophyta: Club Mosses1</vt:lpstr>
      <vt:lpstr>Phylum Lycophyta: Club Mosses2</vt:lpstr>
      <vt:lpstr>Phylum Monilophyta: Class Equisetopsida (Horsetails)1</vt:lpstr>
      <vt:lpstr>Phylum Monilophyta: Class Equisetopsida (Horsetails)2</vt:lpstr>
      <vt:lpstr>Phylum Monilophyta: Class Equisetopsida (Horsetails)3</vt:lpstr>
      <vt:lpstr>Phylum Monilophyta: Class Psilotopsida (Whisk Ferns)</vt:lpstr>
      <vt:lpstr>Phylum Monilophyta: Class Polypodiopsida (True Ferns)1</vt:lpstr>
      <vt:lpstr>Phylum Monilophyta: Class Polypodiopsida (True Ferns)2</vt:lpstr>
      <vt:lpstr>Phylum Monilophyta: Class Polypodiopsida (True Ferns)3</vt:lpstr>
      <vt:lpstr>Phylum Monilophyta: Class Polypodiopsida (True Ferns)4</vt:lpstr>
      <vt:lpstr>25.3 Figure 12</vt:lpstr>
      <vt:lpstr>25.3 Figure 13</vt:lpstr>
      <vt:lpstr>Science and You1</vt:lpstr>
      <vt:lpstr>Science and You2</vt:lpstr>
      <vt:lpstr>The Importance of Seedless Plants1</vt:lpstr>
      <vt:lpstr>The Importance of Seedless Plants2</vt:lpstr>
      <vt:lpstr>Science and You3</vt:lpstr>
      <vt:lpstr>The Importance of Seedless Plants3</vt:lpstr>
      <vt:lpstr>The Importance of Seedless Plants4</vt:lpstr>
      <vt:lpstr>The Importance of Seedless Plants5</vt:lpstr>
      <vt:lpstr>The Importance of Seedless Plants6</vt:lpstr>
      <vt:lpstr>Summary1</vt:lpstr>
      <vt:lpstr>Summary2</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Annaleise Radchenko</cp:lastModifiedBy>
  <cp:revision>179</cp:revision>
  <dcterms:created xsi:type="dcterms:W3CDTF">2013-04-26T14:43:13Z</dcterms:created>
  <dcterms:modified xsi:type="dcterms:W3CDTF">2024-10-16T21:25:43Z</dcterms:modified>
</cp:coreProperties>
</file>