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5"/>
  </p:notesMasterIdLst>
  <p:handoutMasterIdLst>
    <p:handoutMasterId r:id="rId36"/>
  </p:handoutMasterIdLst>
  <p:sldIdLst>
    <p:sldId id="272" r:id="rId2"/>
    <p:sldId id="264" r:id="rId3"/>
    <p:sldId id="265" r:id="rId4"/>
    <p:sldId id="290" r:id="rId5"/>
    <p:sldId id="277" r:id="rId6"/>
    <p:sldId id="291" r:id="rId7"/>
    <p:sldId id="270" r:id="rId8"/>
    <p:sldId id="286" r:id="rId9"/>
    <p:sldId id="292" r:id="rId10"/>
    <p:sldId id="293" r:id="rId11"/>
    <p:sldId id="271" r:id="rId12"/>
    <p:sldId id="294" r:id="rId13"/>
    <p:sldId id="287" r:id="rId14"/>
    <p:sldId id="278" r:id="rId15"/>
    <p:sldId id="295" r:id="rId16"/>
    <p:sldId id="288" r:id="rId17"/>
    <p:sldId id="279" r:id="rId18"/>
    <p:sldId id="296" r:id="rId19"/>
    <p:sldId id="297" r:id="rId20"/>
    <p:sldId id="280" r:id="rId21"/>
    <p:sldId id="298" r:id="rId22"/>
    <p:sldId id="284" r:id="rId23"/>
    <p:sldId id="299" r:id="rId24"/>
    <p:sldId id="281" r:id="rId25"/>
    <p:sldId id="300" r:id="rId26"/>
    <p:sldId id="282" r:id="rId27"/>
    <p:sldId id="289" r:id="rId28"/>
    <p:sldId id="301" r:id="rId29"/>
    <p:sldId id="302" r:id="rId30"/>
    <p:sldId id="285" r:id="rId31"/>
    <p:sldId id="283" r:id="rId32"/>
    <p:sldId id="303" r:id="rId33"/>
    <p:sldId id="304" r:id="rId34"/>
  </p:sldIdLst>
  <p:sldSz cx="9144000" cy="6858000" type="screen4x3"/>
  <p:notesSz cx="6858000" cy="9144000"/>
  <p:embeddedFontLst>
    <p:embeddedFont>
      <p:font typeface="Century Gothic" panose="020B0502020202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06D85D-6B80-4D02-9280-807B2ACDE2A8}" v="11938" dt="2024-06-20T19:20:15.962"/>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95033" autoAdjust="0"/>
  </p:normalViewPr>
  <p:slideViewPr>
    <p:cSldViewPr>
      <p:cViewPr varScale="1">
        <p:scale>
          <a:sx n="105" d="100"/>
          <a:sy n="105" d="100"/>
        </p:scale>
        <p:origin x="1986" y="132"/>
      </p:cViewPr>
      <p:guideLst>
        <p:guide orient="horz" pos="2160"/>
        <p:guide pos="2880"/>
      </p:guideLst>
    </p:cSldViewPr>
  </p:slideViewPr>
  <p:outlineViewPr>
    <p:cViewPr>
      <p:scale>
        <a:sx n="33" d="100"/>
        <a:sy n="33" d="100"/>
      </p:scale>
      <p:origin x="0" y="-32131"/>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8206D85D-6B80-4D02-9280-807B2ACDE2A8}"/>
    <pc:docChg chg="undo custSel addSld delSld modSld sldOrd">
      <pc:chgData name="Caitlin Coleman" userId="96f87ca1-0e64-4ae8-8d77-98757b85df0b" providerId="ADAL" clId="{8206D85D-6B80-4D02-9280-807B2ACDE2A8}" dt="2024-06-20T19:19:07.373" v="17999"/>
      <pc:docMkLst>
        <pc:docMk/>
      </pc:docMkLst>
      <pc:sldChg chg="modSp mod">
        <pc:chgData name="Caitlin Coleman" userId="96f87ca1-0e64-4ae8-8d77-98757b85df0b" providerId="ADAL" clId="{8206D85D-6B80-4D02-9280-807B2ACDE2A8}" dt="2024-06-20T11:19:08.732" v="481" actId="20577"/>
        <pc:sldMkLst>
          <pc:docMk/>
          <pc:sldMk cId="0" sldId="264"/>
        </pc:sldMkLst>
        <pc:spChg chg="mod">
          <ac:chgData name="Caitlin Coleman" userId="96f87ca1-0e64-4ae8-8d77-98757b85df0b" providerId="ADAL" clId="{8206D85D-6B80-4D02-9280-807B2ACDE2A8}" dt="2024-06-20T11:19:08.732" v="481" actId="20577"/>
          <ac:spMkLst>
            <pc:docMk/>
            <pc:sldMk cId="0" sldId="264"/>
            <ac:spMk id="10243" creationId="{00000000-0000-0000-0000-000000000000}"/>
          </ac:spMkLst>
        </pc:spChg>
      </pc:sldChg>
      <pc:sldChg chg="addSp delSp modSp mod modAnim">
        <pc:chgData name="Caitlin Coleman" userId="96f87ca1-0e64-4ae8-8d77-98757b85df0b" providerId="ADAL" clId="{8206D85D-6B80-4D02-9280-807B2ACDE2A8}" dt="2024-06-20T18:36:12.705" v="17981" actId="20577"/>
        <pc:sldMkLst>
          <pc:docMk/>
          <pc:sldMk cId="0" sldId="265"/>
        </pc:sldMkLst>
        <pc:spChg chg="add del mod">
          <ac:chgData name="Caitlin Coleman" userId="96f87ca1-0e64-4ae8-8d77-98757b85df0b" providerId="ADAL" clId="{8206D85D-6B80-4D02-9280-807B2ACDE2A8}" dt="2024-06-20T11:29:54.488" v="1399" actId="478"/>
          <ac:spMkLst>
            <pc:docMk/>
            <pc:sldMk cId="0" sldId="265"/>
            <ac:spMk id="4" creationId="{5F759890-1682-3D48-35AD-1A23C899195B}"/>
          </ac:spMkLst>
        </pc:spChg>
        <pc:spChg chg="add del mod">
          <ac:chgData name="Caitlin Coleman" userId="96f87ca1-0e64-4ae8-8d77-98757b85df0b" providerId="ADAL" clId="{8206D85D-6B80-4D02-9280-807B2ACDE2A8}" dt="2024-06-20T11:29:47.947" v="1398" actId="478"/>
          <ac:spMkLst>
            <pc:docMk/>
            <pc:sldMk cId="0" sldId="265"/>
            <ac:spMk id="5" creationId="{0F3541F2-8BD4-233B-4C53-F66C912DD7EE}"/>
          </ac:spMkLst>
        </pc:spChg>
        <pc:spChg chg="mod">
          <ac:chgData name="Caitlin Coleman" userId="96f87ca1-0e64-4ae8-8d77-98757b85df0b" providerId="ADAL" clId="{8206D85D-6B80-4D02-9280-807B2ACDE2A8}" dt="2024-06-20T11:29:22.652" v="1393" actId="404"/>
          <ac:spMkLst>
            <pc:docMk/>
            <pc:sldMk cId="0" sldId="265"/>
            <ac:spMk id="11266" creationId="{00000000-0000-0000-0000-000000000000}"/>
          </ac:spMkLst>
        </pc:spChg>
        <pc:spChg chg="mod">
          <ac:chgData name="Caitlin Coleman" userId="96f87ca1-0e64-4ae8-8d77-98757b85df0b" providerId="ADAL" clId="{8206D85D-6B80-4D02-9280-807B2ACDE2A8}" dt="2024-06-20T18:36:12.705" v="17981" actId="20577"/>
          <ac:spMkLst>
            <pc:docMk/>
            <pc:sldMk cId="0" sldId="265"/>
            <ac:spMk id="11267" creationId="{00000000-0000-0000-0000-000000000000}"/>
          </ac:spMkLst>
        </pc:spChg>
        <pc:picChg chg="add del mod modCrop">
          <ac:chgData name="Caitlin Coleman" userId="96f87ca1-0e64-4ae8-8d77-98757b85df0b" providerId="ADAL" clId="{8206D85D-6B80-4D02-9280-807B2ACDE2A8}" dt="2024-06-20T11:29:44.219" v="1397" actId="478"/>
          <ac:picMkLst>
            <pc:docMk/>
            <pc:sldMk cId="0" sldId="265"/>
            <ac:picMk id="3" creationId="{EC8A3DF2-FFDC-8E57-407B-AFADC091E789}"/>
          </ac:picMkLst>
        </pc:picChg>
      </pc:sldChg>
      <pc:sldChg chg="del">
        <pc:chgData name="Caitlin Coleman" userId="96f87ca1-0e64-4ae8-8d77-98757b85df0b" providerId="ADAL" clId="{8206D85D-6B80-4D02-9280-807B2ACDE2A8}" dt="2024-06-19T20:18:50.028" v="224" actId="47"/>
        <pc:sldMkLst>
          <pc:docMk/>
          <pc:sldMk cId="0" sldId="267"/>
        </pc:sldMkLst>
      </pc:sldChg>
      <pc:sldChg chg="del">
        <pc:chgData name="Caitlin Coleman" userId="96f87ca1-0e64-4ae8-8d77-98757b85df0b" providerId="ADAL" clId="{8206D85D-6B80-4D02-9280-807B2ACDE2A8}" dt="2024-06-19T20:18:50.028" v="224" actId="47"/>
        <pc:sldMkLst>
          <pc:docMk/>
          <pc:sldMk cId="2069639696" sldId="268"/>
        </pc:sldMkLst>
      </pc:sldChg>
      <pc:sldChg chg="modSp mod ord">
        <pc:chgData name="Caitlin Coleman" userId="96f87ca1-0e64-4ae8-8d77-98757b85df0b" providerId="ADAL" clId="{8206D85D-6B80-4D02-9280-807B2ACDE2A8}" dt="2024-06-20T12:45:59.409" v="2741" actId="14100"/>
        <pc:sldMkLst>
          <pc:docMk/>
          <pc:sldMk cId="3029162902" sldId="270"/>
        </pc:sldMkLst>
        <pc:spChg chg="mod">
          <ac:chgData name="Caitlin Coleman" userId="96f87ca1-0e64-4ae8-8d77-98757b85df0b" providerId="ADAL" clId="{8206D85D-6B80-4D02-9280-807B2ACDE2A8}" dt="2024-06-20T12:45:59.409" v="2741" actId="14100"/>
          <ac:spMkLst>
            <pc:docMk/>
            <pc:sldMk cId="3029162902" sldId="270"/>
            <ac:spMk id="3" creationId="{C3227152-CF6A-3AA8-CAC9-B892F0C754B0}"/>
          </ac:spMkLst>
        </pc:spChg>
      </pc:sldChg>
      <pc:sldChg chg="modSp mod ord">
        <pc:chgData name="Caitlin Coleman" userId="96f87ca1-0e64-4ae8-8d77-98757b85df0b" providerId="ADAL" clId="{8206D85D-6B80-4D02-9280-807B2ACDE2A8}" dt="2024-06-20T13:19:41.115" v="4658" actId="404"/>
        <pc:sldMkLst>
          <pc:docMk/>
          <pc:sldMk cId="1933572423" sldId="271"/>
        </pc:sldMkLst>
        <pc:spChg chg="mod">
          <ac:chgData name="Caitlin Coleman" userId="96f87ca1-0e64-4ae8-8d77-98757b85df0b" providerId="ADAL" clId="{8206D85D-6B80-4D02-9280-807B2ACDE2A8}" dt="2024-06-20T13:19:41.115" v="4658" actId="404"/>
          <ac:spMkLst>
            <pc:docMk/>
            <pc:sldMk cId="1933572423" sldId="271"/>
            <ac:spMk id="2" creationId="{7FFF1B4C-5AAA-83F0-C30B-42241B0F9BCD}"/>
          </ac:spMkLst>
        </pc:spChg>
        <pc:spChg chg="mod">
          <ac:chgData name="Caitlin Coleman" userId="96f87ca1-0e64-4ae8-8d77-98757b85df0b" providerId="ADAL" clId="{8206D85D-6B80-4D02-9280-807B2ACDE2A8}" dt="2024-06-20T13:19:27.757" v="4650" actId="14100"/>
          <ac:spMkLst>
            <pc:docMk/>
            <pc:sldMk cId="1933572423" sldId="271"/>
            <ac:spMk id="3" creationId="{3C01AC4C-482E-02BD-BADA-C2D6C8D02BC9}"/>
          </ac:spMkLst>
        </pc:spChg>
      </pc:sldChg>
      <pc:sldChg chg="modSp mod">
        <pc:chgData name="Caitlin Coleman" userId="96f87ca1-0e64-4ae8-8d77-98757b85df0b" providerId="ADAL" clId="{8206D85D-6B80-4D02-9280-807B2ACDE2A8}" dt="2024-06-20T18:10:07.771" v="17945" actId="33553"/>
        <pc:sldMkLst>
          <pc:docMk/>
          <pc:sldMk cId="3886239831" sldId="272"/>
        </pc:sldMkLst>
        <pc:spChg chg="mod">
          <ac:chgData name="Caitlin Coleman" userId="96f87ca1-0e64-4ae8-8d77-98757b85df0b" providerId="ADAL" clId="{8206D85D-6B80-4D02-9280-807B2ACDE2A8}" dt="2024-06-20T18:10:07.771" v="17945" actId="33553"/>
          <ac:spMkLst>
            <pc:docMk/>
            <pc:sldMk cId="3886239831" sldId="272"/>
            <ac:spMk id="2" creationId="{4E7A1944-20A9-5EFC-CF5D-428D07B9FF1F}"/>
          </ac:spMkLst>
        </pc:spChg>
        <pc:spChg chg="mod">
          <ac:chgData name="Caitlin Coleman" userId="96f87ca1-0e64-4ae8-8d77-98757b85df0b" providerId="ADAL" clId="{8206D85D-6B80-4D02-9280-807B2ACDE2A8}" dt="2024-06-19T20:11:17.877" v="42" actId="6549"/>
          <ac:spMkLst>
            <pc:docMk/>
            <pc:sldMk cId="3886239831" sldId="272"/>
            <ac:spMk id="3" creationId="{FF68ED90-5F09-E335-E8D2-4F2687C0EB59}"/>
          </ac:spMkLst>
        </pc:spChg>
      </pc:sldChg>
      <pc:sldChg chg="del">
        <pc:chgData name="Caitlin Coleman" userId="96f87ca1-0e64-4ae8-8d77-98757b85df0b" providerId="ADAL" clId="{8206D85D-6B80-4D02-9280-807B2ACDE2A8}" dt="2024-06-19T20:18:50.028" v="224" actId="47"/>
        <pc:sldMkLst>
          <pc:docMk/>
          <pc:sldMk cId="176985924" sldId="273"/>
        </pc:sldMkLst>
      </pc:sldChg>
      <pc:sldChg chg="del">
        <pc:chgData name="Caitlin Coleman" userId="96f87ca1-0e64-4ae8-8d77-98757b85df0b" providerId="ADAL" clId="{8206D85D-6B80-4D02-9280-807B2ACDE2A8}" dt="2024-06-19T20:18:50.028" v="224" actId="47"/>
        <pc:sldMkLst>
          <pc:docMk/>
          <pc:sldMk cId="2900955170" sldId="274"/>
        </pc:sldMkLst>
      </pc:sldChg>
      <pc:sldChg chg="del">
        <pc:chgData name="Caitlin Coleman" userId="96f87ca1-0e64-4ae8-8d77-98757b85df0b" providerId="ADAL" clId="{8206D85D-6B80-4D02-9280-807B2ACDE2A8}" dt="2024-06-19T20:18:50.028" v="224" actId="47"/>
        <pc:sldMkLst>
          <pc:docMk/>
          <pc:sldMk cId="619121343" sldId="275"/>
        </pc:sldMkLst>
      </pc:sldChg>
      <pc:sldChg chg="del">
        <pc:chgData name="Caitlin Coleman" userId="96f87ca1-0e64-4ae8-8d77-98757b85df0b" providerId="ADAL" clId="{8206D85D-6B80-4D02-9280-807B2ACDE2A8}" dt="2024-06-19T20:18:50.028" v="224" actId="47"/>
        <pc:sldMkLst>
          <pc:docMk/>
          <pc:sldMk cId="1146028520" sldId="276"/>
        </pc:sldMkLst>
      </pc:sldChg>
      <pc:sldChg chg="addSp modSp add mod modAnim">
        <pc:chgData name="Caitlin Coleman" userId="96f87ca1-0e64-4ae8-8d77-98757b85df0b" providerId="ADAL" clId="{8206D85D-6B80-4D02-9280-807B2ACDE2A8}" dt="2024-06-20T18:06:01.953" v="17938"/>
        <pc:sldMkLst>
          <pc:docMk/>
          <pc:sldMk cId="544330204" sldId="277"/>
        </pc:sldMkLst>
        <pc:spChg chg="add mod ord">
          <ac:chgData name="Caitlin Coleman" userId="96f87ca1-0e64-4ae8-8d77-98757b85df0b" providerId="ADAL" clId="{8206D85D-6B80-4D02-9280-807B2ACDE2A8}" dt="2024-06-20T18:06:01.953" v="17938"/>
          <ac:spMkLst>
            <pc:docMk/>
            <pc:sldMk cId="544330204" sldId="277"/>
            <ac:spMk id="4" creationId="{FC3C10C2-F085-CBC7-E42D-8A2DA8A18675}"/>
          </ac:spMkLst>
        </pc:spChg>
        <pc:spChg chg="add mod">
          <ac:chgData name="Caitlin Coleman" userId="96f87ca1-0e64-4ae8-8d77-98757b85df0b" providerId="ADAL" clId="{8206D85D-6B80-4D02-9280-807B2ACDE2A8}" dt="2024-06-20T12:44:33.410" v="2697" actId="1076"/>
          <ac:spMkLst>
            <pc:docMk/>
            <pc:sldMk cId="544330204" sldId="277"/>
            <ac:spMk id="5" creationId="{18B8EA32-0373-DAF3-642B-B0F9BAA54B48}"/>
          </ac:spMkLst>
        </pc:spChg>
        <pc:spChg chg="mod">
          <ac:chgData name="Caitlin Coleman" userId="96f87ca1-0e64-4ae8-8d77-98757b85df0b" providerId="ADAL" clId="{8206D85D-6B80-4D02-9280-807B2ACDE2A8}" dt="2024-06-20T12:38:20.733" v="2494" actId="404"/>
          <ac:spMkLst>
            <pc:docMk/>
            <pc:sldMk cId="544330204" sldId="277"/>
            <ac:spMk id="11266" creationId="{00000000-0000-0000-0000-000000000000}"/>
          </ac:spMkLst>
        </pc:spChg>
        <pc:spChg chg="mod">
          <ac:chgData name="Caitlin Coleman" userId="96f87ca1-0e64-4ae8-8d77-98757b85df0b" providerId="ADAL" clId="{8206D85D-6B80-4D02-9280-807B2ACDE2A8}" dt="2024-06-20T12:45:29.550" v="2740" actId="20577"/>
          <ac:spMkLst>
            <pc:docMk/>
            <pc:sldMk cId="544330204" sldId="277"/>
            <ac:spMk id="11267" creationId="{00000000-0000-0000-0000-000000000000}"/>
          </ac:spMkLst>
        </pc:spChg>
        <pc:picChg chg="add mod modCrop">
          <ac:chgData name="Caitlin Coleman" userId="96f87ca1-0e64-4ae8-8d77-98757b85df0b" providerId="ADAL" clId="{8206D85D-6B80-4D02-9280-807B2ACDE2A8}" dt="2024-06-20T12:44:21.809" v="2695" actId="14100"/>
          <ac:picMkLst>
            <pc:docMk/>
            <pc:sldMk cId="544330204" sldId="277"/>
            <ac:picMk id="3" creationId="{E4915406-10D8-ADD1-F0FF-EE7844436A8B}"/>
          </ac:picMkLst>
        </pc:picChg>
      </pc:sldChg>
      <pc:sldChg chg="addSp modSp add mod modAnim">
        <pc:chgData name="Caitlin Coleman" userId="96f87ca1-0e64-4ae8-8d77-98757b85df0b" providerId="ADAL" clId="{8206D85D-6B80-4D02-9280-807B2ACDE2A8}" dt="2024-06-20T18:46:49.029" v="17989" actId="20577"/>
        <pc:sldMkLst>
          <pc:docMk/>
          <pc:sldMk cId="605463507" sldId="278"/>
        </pc:sldMkLst>
        <pc:spChg chg="add mod ord">
          <ac:chgData name="Caitlin Coleman" userId="96f87ca1-0e64-4ae8-8d77-98757b85df0b" providerId="ADAL" clId="{8206D85D-6B80-4D02-9280-807B2ACDE2A8}" dt="2024-06-20T18:07:16.993" v="17940"/>
          <ac:spMkLst>
            <pc:docMk/>
            <pc:sldMk cId="605463507" sldId="278"/>
            <ac:spMk id="4" creationId="{92AED66D-EE89-CEB4-8F47-135237915838}"/>
          </ac:spMkLst>
        </pc:spChg>
        <pc:spChg chg="add mod">
          <ac:chgData name="Caitlin Coleman" userId="96f87ca1-0e64-4ae8-8d77-98757b85df0b" providerId="ADAL" clId="{8206D85D-6B80-4D02-9280-807B2ACDE2A8}" dt="2024-06-20T14:56:48.581" v="7002" actId="1076"/>
          <ac:spMkLst>
            <pc:docMk/>
            <pc:sldMk cId="605463507" sldId="278"/>
            <ac:spMk id="5" creationId="{C9D49547-D23C-9C9B-5E74-368390359590}"/>
          </ac:spMkLst>
        </pc:spChg>
        <pc:spChg chg="mod">
          <ac:chgData name="Caitlin Coleman" userId="96f87ca1-0e64-4ae8-8d77-98757b85df0b" providerId="ADAL" clId="{8206D85D-6B80-4D02-9280-807B2ACDE2A8}" dt="2024-06-20T14:41:38.292" v="5645" actId="404"/>
          <ac:spMkLst>
            <pc:docMk/>
            <pc:sldMk cId="605463507" sldId="278"/>
            <ac:spMk id="11266" creationId="{00000000-0000-0000-0000-000000000000}"/>
          </ac:spMkLst>
        </pc:spChg>
        <pc:spChg chg="mod">
          <ac:chgData name="Caitlin Coleman" userId="96f87ca1-0e64-4ae8-8d77-98757b85df0b" providerId="ADAL" clId="{8206D85D-6B80-4D02-9280-807B2ACDE2A8}" dt="2024-06-20T18:46:49.029" v="17989" actId="20577"/>
          <ac:spMkLst>
            <pc:docMk/>
            <pc:sldMk cId="605463507" sldId="278"/>
            <ac:spMk id="11267" creationId="{00000000-0000-0000-0000-000000000000}"/>
          </ac:spMkLst>
        </pc:spChg>
        <pc:picChg chg="add mod modCrop">
          <ac:chgData name="Caitlin Coleman" userId="96f87ca1-0e64-4ae8-8d77-98757b85df0b" providerId="ADAL" clId="{8206D85D-6B80-4D02-9280-807B2ACDE2A8}" dt="2024-06-20T14:56:42.959" v="7001" actId="14100"/>
          <ac:picMkLst>
            <pc:docMk/>
            <pc:sldMk cId="605463507" sldId="278"/>
            <ac:picMk id="3" creationId="{ABC25B71-B056-44FE-C058-5B855460F23B}"/>
          </ac:picMkLst>
        </pc:picChg>
      </pc:sldChg>
      <pc:sldChg chg="addSp delSp modSp add mod modAnim">
        <pc:chgData name="Caitlin Coleman" userId="96f87ca1-0e64-4ae8-8d77-98757b85df0b" providerId="ADAL" clId="{8206D85D-6B80-4D02-9280-807B2ACDE2A8}" dt="2024-06-20T19:10:18.472" v="17997" actId="20577"/>
        <pc:sldMkLst>
          <pc:docMk/>
          <pc:sldMk cId="3086647397" sldId="279"/>
        </pc:sldMkLst>
        <pc:spChg chg="add del mod">
          <ac:chgData name="Caitlin Coleman" userId="96f87ca1-0e64-4ae8-8d77-98757b85df0b" providerId="ADAL" clId="{8206D85D-6B80-4D02-9280-807B2ACDE2A8}" dt="2024-06-20T15:18:36.383" v="8091" actId="478"/>
          <ac:spMkLst>
            <pc:docMk/>
            <pc:sldMk cId="3086647397" sldId="279"/>
            <ac:spMk id="4" creationId="{F7A66BB2-03D7-AFDE-6473-78667DFB9BDF}"/>
          </ac:spMkLst>
        </pc:spChg>
        <pc:spChg chg="add del mod">
          <ac:chgData name="Caitlin Coleman" userId="96f87ca1-0e64-4ae8-8d77-98757b85df0b" providerId="ADAL" clId="{8206D85D-6B80-4D02-9280-807B2ACDE2A8}" dt="2024-06-20T15:18:30.590" v="8089" actId="478"/>
          <ac:spMkLst>
            <pc:docMk/>
            <pc:sldMk cId="3086647397" sldId="279"/>
            <ac:spMk id="5" creationId="{7D0550A7-3A88-9916-5F28-08A0A715FE4E}"/>
          </ac:spMkLst>
        </pc:spChg>
        <pc:spChg chg="mod">
          <ac:chgData name="Caitlin Coleman" userId="96f87ca1-0e64-4ae8-8d77-98757b85df0b" providerId="ADAL" clId="{8206D85D-6B80-4D02-9280-807B2ACDE2A8}" dt="2024-06-20T15:04:53.021" v="7236" actId="404"/>
          <ac:spMkLst>
            <pc:docMk/>
            <pc:sldMk cId="3086647397" sldId="279"/>
            <ac:spMk id="11266" creationId="{00000000-0000-0000-0000-000000000000}"/>
          </ac:spMkLst>
        </pc:spChg>
        <pc:spChg chg="mod">
          <ac:chgData name="Caitlin Coleman" userId="96f87ca1-0e64-4ae8-8d77-98757b85df0b" providerId="ADAL" clId="{8206D85D-6B80-4D02-9280-807B2ACDE2A8}" dt="2024-06-20T19:10:18.472" v="17997" actId="20577"/>
          <ac:spMkLst>
            <pc:docMk/>
            <pc:sldMk cId="3086647397" sldId="279"/>
            <ac:spMk id="11267" creationId="{00000000-0000-0000-0000-000000000000}"/>
          </ac:spMkLst>
        </pc:spChg>
        <pc:picChg chg="add del mod modCrop">
          <ac:chgData name="Caitlin Coleman" userId="96f87ca1-0e64-4ae8-8d77-98757b85df0b" providerId="ADAL" clId="{8206D85D-6B80-4D02-9280-807B2ACDE2A8}" dt="2024-06-20T15:18:32.375" v="8090" actId="478"/>
          <ac:picMkLst>
            <pc:docMk/>
            <pc:sldMk cId="3086647397" sldId="279"/>
            <ac:picMk id="3" creationId="{43B64806-1AB1-6135-0448-4EF22B80367F}"/>
          </ac:picMkLst>
        </pc:picChg>
      </pc:sldChg>
      <pc:sldChg chg="addSp delSp modSp add mod modAnim">
        <pc:chgData name="Caitlin Coleman" userId="96f87ca1-0e64-4ae8-8d77-98757b85df0b" providerId="ADAL" clId="{8206D85D-6B80-4D02-9280-807B2ACDE2A8}" dt="2024-06-20T18:53:30.620" v="17993" actId="20577"/>
        <pc:sldMkLst>
          <pc:docMk/>
          <pc:sldMk cId="3785564793" sldId="280"/>
        </pc:sldMkLst>
        <pc:spChg chg="add del mod">
          <ac:chgData name="Caitlin Coleman" userId="96f87ca1-0e64-4ae8-8d77-98757b85df0b" providerId="ADAL" clId="{8206D85D-6B80-4D02-9280-807B2ACDE2A8}" dt="2024-06-20T16:03:42.523" v="11088" actId="478"/>
          <ac:spMkLst>
            <pc:docMk/>
            <pc:sldMk cId="3785564793" sldId="280"/>
            <ac:spMk id="4" creationId="{F5ABB8C2-1E57-D3DC-9374-D2CA66D3331C}"/>
          </ac:spMkLst>
        </pc:spChg>
        <pc:spChg chg="add del mod">
          <ac:chgData name="Caitlin Coleman" userId="96f87ca1-0e64-4ae8-8d77-98757b85df0b" providerId="ADAL" clId="{8206D85D-6B80-4D02-9280-807B2ACDE2A8}" dt="2024-06-20T16:03:37.849" v="11087" actId="478"/>
          <ac:spMkLst>
            <pc:docMk/>
            <pc:sldMk cId="3785564793" sldId="280"/>
            <ac:spMk id="5" creationId="{BE1C4132-B38F-33D3-A9F1-05FA4F7D6244}"/>
          </ac:spMkLst>
        </pc:spChg>
        <pc:spChg chg="mod">
          <ac:chgData name="Caitlin Coleman" userId="96f87ca1-0e64-4ae8-8d77-98757b85df0b" providerId="ADAL" clId="{8206D85D-6B80-4D02-9280-807B2ACDE2A8}" dt="2024-06-20T15:39:18.167" v="9088" actId="404"/>
          <ac:spMkLst>
            <pc:docMk/>
            <pc:sldMk cId="3785564793" sldId="280"/>
            <ac:spMk id="11266" creationId="{00000000-0000-0000-0000-000000000000}"/>
          </ac:spMkLst>
        </pc:spChg>
        <pc:spChg chg="mod">
          <ac:chgData name="Caitlin Coleman" userId="96f87ca1-0e64-4ae8-8d77-98757b85df0b" providerId="ADAL" clId="{8206D85D-6B80-4D02-9280-807B2ACDE2A8}" dt="2024-06-20T18:53:30.620" v="17993" actId="20577"/>
          <ac:spMkLst>
            <pc:docMk/>
            <pc:sldMk cId="3785564793" sldId="280"/>
            <ac:spMk id="11267" creationId="{00000000-0000-0000-0000-000000000000}"/>
          </ac:spMkLst>
        </pc:spChg>
        <pc:picChg chg="add del mod modCrop">
          <ac:chgData name="Caitlin Coleman" userId="96f87ca1-0e64-4ae8-8d77-98757b85df0b" providerId="ADAL" clId="{8206D85D-6B80-4D02-9280-807B2ACDE2A8}" dt="2024-06-20T16:03:32.771" v="11086" actId="478"/>
          <ac:picMkLst>
            <pc:docMk/>
            <pc:sldMk cId="3785564793" sldId="280"/>
            <ac:picMk id="3" creationId="{C272B48F-A815-003F-74AC-7D204E09AF5A}"/>
          </ac:picMkLst>
        </pc:picChg>
      </pc:sldChg>
      <pc:sldChg chg="addSp delSp modSp add mod modAnim">
        <pc:chgData name="Caitlin Coleman" userId="96f87ca1-0e64-4ae8-8d77-98757b85df0b" providerId="ADAL" clId="{8206D85D-6B80-4D02-9280-807B2ACDE2A8}" dt="2024-06-20T16:57:47.852" v="13186" actId="478"/>
        <pc:sldMkLst>
          <pc:docMk/>
          <pc:sldMk cId="3584327832" sldId="281"/>
        </pc:sldMkLst>
        <pc:spChg chg="add del mod">
          <ac:chgData name="Caitlin Coleman" userId="96f87ca1-0e64-4ae8-8d77-98757b85df0b" providerId="ADAL" clId="{8206D85D-6B80-4D02-9280-807B2ACDE2A8}" dt="2024-06-20T16:57:47.852" v="13186" actId="478"/>
          <ac:spMkLst>
            <pc:docMk/>
            <pc:sldMk cId="3584327832" sldId="281"/>
            <ac:spMk id="4" creationId="{AA6E3CB8-5553-6DAA-D7AA-8972B2520BE3}"/>
          </ac:spMkLst>
        </pc:spChg>
        <pc:spChg chg="add del mod">
          <ac:chgData name="Caitlin Coleman" userId="96f87ca1-0e64-4ae8-8d77-98757b85df0b" providerId="ADAL" clId="{8206D85D-6B80-4D02-9280-807B2ACDE2A8}" dt="2024-06-20T16:57:43.700" v="13185" actId="478"/>
          <ac:spMkLst>
            <pc:docMk/>
            <pc:sldMk cId="3584327832" sldId="281"/>
            <ac:spMk id="5" creationId="{A045F9B9-6EBC-6457-4250-BE7987D2427C}"/>
          </ac:spMkLst>
        </pc:spChg>
        <pc:spChg chg="mod">
          <ac:chgData name="Caitlin Coleman" userId="96f87ca1-0e64-4ae8-8d77-98757b85df0b" providerId="ADAL" clId="{8206D85D-6B80-4D02-9280-807B2ACDE2A8}" dt="2024-06-20T16:47:07.905" v="12445" actId="404"/>
          <ac:spMkLst>
            <pc:docMk/>
            <pc:sldMk cId="3584327832" sldId="281"/>
            <ac:spMk id="11266" creationId="{00000000-0000-0000-0000-000000000000}"/>
          </ac:spMkLst>
        </pc:spChg>
        <pc:spChg chg="mod">
          <ac:chgData name="Caitlin Coleman" userId="96f87ca1-0e64-4ae8-8d77-98757b85df0b" providerId="ADAL" clId="{8206D85D-6B80-4D02-9280-807B2ACDE2A8}" dt="2024-06-20T16:57:38.460" v="13183" actId="27636"/>
          <ac:spMkLst>
            <pc:docMk/>
            <pc:sldMk cId="3584327832" sldId="281"/>
            <ac:spMk id="11267" creationId="{00000000-0000-0000-0000-000000000000}"/>
          </ac:spMkLst>
        </pc:spChg>
        <pc:picChg chg="add del mod modCrop">
          <ac:chgData name="Caitlin Coleman" userId="96f87ca1-0e64-4ae8-8d77-98757b85df0b" providerId="ADAL" clId="{8206D85D-6B80-4D02-9280-807B2ACDE2A8}" dt="2024-06-20T16:57:40.897" v="13184" actId="478"/>
          <ac:picMkLst>
            <pc:docMk/>
            <pc:sldMk cId="3584327832" sldId="281"/>
            <ac:picMk id="3" creationId="{94DE5D2E-5ED1-A699-81A8-EE5759D4DFCE}"/>
          </ac:picMkLst>
        </pc:picChg>
      </pc:sldChg>
      <pc:sldChg chg="modSp add mod modAnim">
        <pc:chgData name="Caitlin Coleman" userId="96f87ca1-0e64-4ae8-8d77-98757b85df0b" providerId="ADAL" clId="{8206D85D-6B80-4D02-9280-807B2ACDE2A8}" dt="2024-06-20T17:47:35.915" v="16678" actId="403"/>
        <pc:sldMkLst>
          <pc:docMk/>
          <pc:sldMk cId="2117047479" sldId="282"/>
        </pc:sldMkLst>
        <pc:spChg chg="mod">
          <ac:chgData name="Caitlin Coleman" userId="96f87ca1-0e64-4ae8-8d77-98757b85df0b" providerId="ADAL" clId="{8206D85D-6B80-4D02-9280-807B2ACDE2A8}" dt="2024-06-20T17:30:19.763" v="15619" actId="404"/>
          <ac:spMkLst>
            <pc:docMk/>
            <pc:sldMk cId="2117047479" sldId="282"/>
            <ac:spMk id="11266" creationId="{00000000-0000-0000-0000-000000000000}"/>
          </ac:spMkLst>
        </pc:spChg>
        <pc:spChg chg="mod">
          <ac:chgData name="Caitlin Coleman" userId="96f87ca1-0e64-4ae8-8d77-98757b85df0b" providerId="ADAL" clId="{8206D85D-6B80-4D02-9280-807B2ACDE2A8}" dt="2024-06-20T17:47:35.915" v="16678" actId="403"/>
          <ac:spMkLst>
            <pc:docMk/>
            <pc:sldMk cId="2117047479" sldId="282"/>
            <ac:spMk id="11267" creationId="{00000000-0000-0000-0000-000000000000}"/>
          </ac:spMkLst>
        </pc:spChg>
      </pc:sldChg>
      <pc:sldChg chg="modSp add mod modAnim">
        <pc:chgData name="Caitlin Coleman" userId="96f87ca1-0e64-4ae8-8d77-98757b85df0b" providerId="ADAL" clId="{8206D85D-6B80-4D02-9280-807B2ACDE2A8}" dt="2024-06-20T18:02:47.112" v="17934" actId="27636"/>
        <pc:sldMkLst>
          <pc:docMk/>
          <pc:sldMk cId="499784220" sldId="283"/>
        </pc:sldMkLst>
        <pc:spChg chg="mod">
          <ac:chgData name="Caitlin Coleman" userId="96f87ca1-0e64-4ae8-8d77-98757b85df0b" providerId="ADAL" clId="{8206D85D-6B80-4D02-9280-807B2ACDE2A8}" dt="2024-06-20T18:02:06.035" v="17921" actId="404"/>
          <ac:spMkLst>
            <pc:docMk/>
            <pc:sldMk cId="499784220" sldId="283"/>
            <ac:spMk id="11266" creationId="{00000000-0000-0000-0000-000000000000}"/>
          </ac:spMkLst>
        </pc:spChg>
        <pc:spChg chg="mod">
          <ac:chgData name="Caitlin Coleman" userId="96f87ca1-0e64-4ae8-8d77-98757b85df0b" providerId="ADAL" clId="{8206D85D-6B80-4D02-9280-807B2ACDE2A8}" dt="2024-06-20T18:02:47.112" v="17934" actId="27636"/>
          <ac:spMkLst>
            <pc:docMk/>
            <pc:sldMk cId="499784220" sldId="283"/>
            <ac:spMk id="11267" creationId="{00000000-0000-0000-0000-000000000000}"/>
          </ac:spMkLst>
        </pc:spChg>
      </pc:sldChg>
      <pc:sldChg chg="modSp add mod ord">
        <pc:chgData name="Caitlin Coleman" userId="96f87ca1-0e64-4ae8-8d77-98757b85df0b" providerId="ADAL" clId="{8206D85D-6B80-4D02-9280-807B2ACDE2A8}" dt="2024-06-20T16:07:45.719" v="11380" actId="14100"/>
        <pc:sldMkLst>
          <pc:docMk/>
          <pc:sldMk cId="314987977" sldId="284"/>
        </pc:sldMkLst>
        <pc:spChg chg="mod">
          <ac:chgData name="Caitlin Coleman" userId="96f87ca1-0e64-4ae8-8d77-98757b85df0b" providerId="ADAL" clId="{8206D85D-6B80-4D02-9280-807B2ACDE2A8}" dt="2024-06-20T16:07:34.169" v="11379" actId="404"/>
          <ac:spMkLst>
            <pc:docMk/>
            <pc:sldMk cId="314987977" sldId="284"/>
            <ac:spMk id="2" creationId="{7FFF1B4C-5AAA-83F0-C30B-42241B0F9BCD}"/>
          </ac:spMkLst>
        </pc:spChg>
        <pc:spChg chg="mod">
          <ac:chgData name="Caitlin Coleman" userId="96f87ca1-0e64-4ae8-8d77-98757b85df0b" providerId="ADAL" clId="{8206D85D-6B80-4D02-9280-807B2ACDE2A8}" dt="2024-06-20T16:07:45.719" v="11380" actId="14100"/>
          <ac:spMkLst>
            <pc:docMk/>
            <pc:sldMk cId="314987977" sldId="284"/>
            <ac:spMk id="3" creationId="{3C01AC4C-482E-02BD-BADA-C2D6C8D02BC9}"/>
          </ac:spMkLst>
        </pc:spChg>
      </pc:sldChg>
      <pc:sldChg chg="modSp add mod ord">
        <pc:chgData name="Caitlin Coleman" userId="96f87ca1-0e64-4ae8-8d77-98757b85df0b" providerId="ADAL" clId="{8206D85D-6B80-4D02-9280-807B2ACDE2A8}" dt="2024-06-20T17:49:47.618" v="16699" actId="404"/>
        <pc:sldMkLst>
          <pc:docMk/>
          <pc:sldMk cId="1532920262" sldId="285"/>
        </pc:sldMkLst>
        <pc:spChg chg="mod">
          <ac:chgData name="Caitlin Coleman" userId="96f87ca1-0e64-4ae8-8d77-98757b85df0b" providerId="ADAL" clId="{8206D85D-6B80-4D02-9280-807B2ACDE2A8}" dt="2024-06-20T17:49:47.618" v="16699" actId="404"/>
          <ac:spMkLst>
            <pc:docMk/>
            <pc:sldMk cId="1532920262" sldId="285"/>
            <ac:spMk id="2" creationId="{7FFF1B4C-5AAA-83F0-C30B-42241B0F9BCD}"/>
          </ac:spMkLst>
        </pc:spChg>
        <pc:spChg chg="mod">
          <ac:chgData name="Caitlin Coleman" userId="96f87ca1-0e64-4ae8-8d77-98757b85df0b" providerId="ADAL" clId="{8206D85D-6B80-4D02-9280-807B2ACDE2A8}" dt="2024-06-20T17:49:25.808" v="16691" actId="14100"/>
          <ac:spMkLst>
            <pc:docMk/>
            <pc:sldMk cId="1532920262" sldId="285"/>
            <ac:spMk id="3" creationId="{3C01AC4C-482E-02BD-BADA-C2D6C8D02BC9}"/>
          </ac:spMkLst>
        </pc:spChg>
      </pc:sldChg>
      <pc:sldChg chg="addSp delSp modSp add mod ord modAnim">
        <pc:chgData name="Caitlin Coleman" userId="96f87ca1-0e64-4ae8-8d77-98757b85df0b" providerId="ADAL" clId="{8206D85D-6B80-4D02-9280-807B2ACDE2A8}" dt="2024-06-20T18:41:20.126" v="17982" actId="20577"/>
        <pc:sldMkLst>
          <pc:docMk/>
          <pc:sldMk cId="1598471075" sldId="286"/>
        </pc:sldMkLst>
        <pc:spChg chg="add mod ord">
          <ac:chgData name="Caitlin Coleman" userId="96f87ca1-0e64-4ae8-8d77-98757b85df0b" providerId="ADAL" clId="{8206D85D-6B80-4D02-9280-807B2ACDE2A8}" dt="2024-06-20T18:06:29.300" v="17939"/>
          <ac:spMkLst>
            <pc:docMk/>
            <pc:sldMk cId="1598471075" sldId="286"/>
            <ac:spMk id="5" creationId="{15439AE0-1560-7358-1779-8C855B56BDA6}"/>
          </ac:spMkLst>
        </pc:spChg>
        <pc:spChg chg="add mod">
          <ac:chgData name="Caitlin Coleman" userId="96f87ca1-0e64-4ae8-8d77-98757b85df0b" providerId="ADAL" clId="{8206D85D-6B80-4D02-9280-807B2ACDE2A8}" dt="2024-06-20T13:06:55.858" v="3790" actId="1076"/>
          <ac:spMkLst>
            <pc:docMk/>
            <pc:sldMk cId="1598471075" sldId="286"/>
            <ac:spMk id="6" creationId="{2E74C408-1D81-F068-04D5-6D6CEB9338AB}"/>
          </ac:spMkLst>
        </pc:spChg>
        <pc:spChg chg="mod">
          <ac:chgData name="Caitlin Coleman" userId="96f87ca1-0e64-4ae8-8d77-98757b85df0b" providerId="ADAL" clId="{8206D85D-6B80-4D02-9280-807B2ACDE2A8}" dt="2024-06-20T12:49:41.620" v="2749" actId="404"/>
          <ac:spMkLst>
            <pc:docMk/>
            <pc:sldMk cId="1598471075" sldId="286"/>
            <ac:spMk id="11266" creationId="{00000000-0000-0000-0000-000000000000}"/>
          </ac:spMkLst>
        </pc:spChg>
        <pc:spChg chg="mod">
          <ac:chgData name="Caitlin Coleman" userId="96f87ca1-0e64-4ae8-8d77-98757b85df0b" providerId="ADAL" clId="{8206D85D-6B80-4D02-9280-807B2ACDE2A8}" dt="2024-06-20T18:41:20.126" v="17982" actId="20577"/>
          <ac:spMkLst>
            <pc:docMk/>
            <pc:sldMk cId="1598471075" sldId="286"/>
            <ac:spMk id="11267" creationId="{00000000-0000-0000-0000-000000000000}"/>
          </ac:spMkLst>
        </pc:spChg>
        <pc:picChg chg="del">
          <ac:chgData name="Caitlin Coleman" userId="96f87ca1-0e64-4ae8-8d77-98757b85df0b" providerId="ADAL" clId="{8206D85D-6B80-4D02-9280-807B2ACDE2A8}" dt="2024-06-19T20:20:33.207" v="244" actId="478"/>
          <ac:picMkLst>
            <pc:docMk/>
            <pc:sldMk cId="1598471075" sldId="286"/>
            <ac:picMk id="3" creationId="{E4915406-10D8-ADD1-F0FF-EE7844436A8B}"/>
          </ac:picMkLst>
        </pc:picChg>
        <pc:picChg chg="add mod modCrop">
          <ac:chgData name="Caitlin Coleman" userId="96f87ca1-0e64-4ae8-8d77-98757b85df0b" providerId="ADAL" clId="{8206D85D-6B80-4D02-9280-807B2ACDE2A8}" dt="2024-06-20T13:06:51.420" v="3789" actId="14100"/>
          <ac:picMkLst>
            <pc:docMk/>
            <pc:sldMk cId="1598471075" sldId="286"/>
            <ac:picMk id="4" creationId="{93E22481-71FF-FF64-2D8C-5E92A069EE0F}"/>
          </ac:picMkLst>
        </pc:picChg>
      </pc:sldChg>
      <pc:sldChg chg="addSp delSp modSp add mod ord delAnim">
        <pc:chgData name="Caitlin Coleman" userId="96f87ca1-0e64-4ae8-8d77-98757b85df0b" providerId="ADAL" clId="{8206D85D-6B80-4D02-9280-807B2ACDE2A8}" dt="2024-06-20T18:18:39.814" v="17959" actId="962"/>
        <pc:sldMkLst>
          <pc:docMk/>
          <pc:sldMk cId="2121198988" sldId="287"/>
        </pc:sldMkLst>
        <pc:spChg chg="add del mod">
          <ac:chgData name="Caitlin Coleman" userId="96f87ca1-0e64-4ae8-8d77-98757b85df0b" providerId="ADAL" clId="{8206D85D-6B80-4D02-9280-807B2ACDE2A8}" dt="2024-06-19T20:21:24.808" v="272" actId="478"/>
          <ac:spMkLst>
            <pc:docMk/>
            <pc:sldMk cId="2121198988" sldId="287"/>
            <ac:spMk id="3" creationId="{157384CF-07C6-F294-493F-C2B93693DD79}"/>
          </ac:spMkLst>
        </pc:spChg>
        <pc:spChg chg="add del mod">
          <ac:chgData name="Caitlin Coleman" userId="96f87ca1-0e64-4ae8-8d77-98757b85df0b" providerId="ADAL" clId="{8206D85D-6B80-4D02-9280-807B2ACDE2A8}" dt="2024-06-19T20:33:35.728" v="458" actId="478"/>
          <ac:spMkLst>
            <pc:docMk/>
            <pc:sldMk cId="2121198988" sldId="287"/>
            <ac:spMk id="7" creationId="{367BDAA9-776E-44E9-EA8A-9BFD246C1765}"/>
          </ac:spMkLst>
        </pc:spChg>
        <pc:spChg chg="add mod">
          <ac:chgData name="Caitlin Coleman" userId="96f87ca1-0e64-4ae8-8d77-98757b85df0b" providerId="ADAL" clId="{8206D85D-6B80-4D02-9280-807B2ACDE2A8}" dt="2024-06-20T13:55:31.207" v="5637" actId="1076"/>
          <ac:spMkLst>
            <pc:docMk/>
            <pc:sldMk cId="2121198988" sldId="287"/>
            <ac:spMk id="8" creationId="{EDD7BAA9-1665-3561-16BA-2A065B5E600A}"/>
          </ac:spMkLst>
        </pc:spChg>
        <pc:spChg chg="mod">
          <ac:chgData name="Caitlin Coleman" userId="96f87ca1-0e64-4ae8-8d77-98757b85df0b" providerId="ADAL" clId="{8206D85D-6B80-4D02-9280-807B2ACDE2A8}" dt="2024-06-19T20:21:18.440" v="269" actId="20577"/>
          <ac:spMkLst>
            <pc:docMk/>
            <pc:sldMk cId="2121198988" sldId="287"/>
            <ac:spMk id="11266" creationId="{00000000-0000-0000-0000-000000000000}"/>
          </ac:spMkLst>
        </pc:spChg>
        <pc:spChg chg="del">
          <ac:chgData name="Caitlin Coleman" userId="96f87ca1-0e64-4ae8-8d77-98757b85df0b" providerId="ADAL" clId="{8206D85D-6B80-4D02-9280-807B2ACDE2A8}" dt="2024-06-19T20:21:22.621" v="271" actId="478"/>
          <ac:spMkLst>
            <pc:docMk/>
            <pc:sldMk cId="2121198988" sldId="287"/>
            <ac:spMk id="11267" creationId="{00000000-0000-0000-0000-000000000000}"/>
          </ac:spMkLst>
        </pc:spChg>
        <pc:picChg chg="del">
          <ac:chgData name="Caitlin Coleman" userId="96f87ca1-0e64-4ae8-8d77-98757b85df0b" providerId="ADAL" clId="{8206D85D-6B80-4D02-9280-807B2ACDE2A8}" dt="2024-06-19T20:21:20.894" v="270" actId="478"/>
          <ac:picMkLst>
            <pc:docMk/>
            <pc:sldMk cId="2121198988" sldId="287"/>
            <ac:picMk id="4" creationId="{93E22481-71FF-FF64-2D8C-5E92A069EE0F}"/>
          </ac:picMkLst>
        </pc:picChg>
        <pc:picChg chg="add mod modCrop">
          <ac:chgData name="Caitlin Coleman" userId="96f87ca1-0e64-4ae8-8d77-98757b85df0b" providerId="ADAL" clId="{8206D85D-6B80-4D02-9280-807B2ACDE2A8}" dt="2024-06-20T18:18:39.814" v="17959" actId="962"/>
          <ac:picMkLst>
            <pc:docMk/>
            <pc:sldMk cId="2121198988" sldId="287"/>
            <ac:picMk id="6" creationId="{79D2CDD0-B532-8986-2A43-483FC9650126}"/>
          </ac:picMkLst>
        </pc:picChg>
      </pc:sldChg>
      <pc:sldChg chg="addSp delSp modSp add mod modAnim">
        <pc:chgData name="Caitlin Coleman" userId="96f87ca1-0e64-4ae8-8d77-98757b85df0b" providerId="ADAL" clId="{8206D85D-6B80-4D02-9280-807B2ACDE2A8}" dt="2024-06-20T18:07:35.477" v="17941"/>
        <pc:sldMkLst>
          <pc:docMk/>
          <pc:sldMk cId="2365173870" sldId="288"/>
        </pc:sldMkLst>
        <pc:spChg chg="add mod ord">
          <ac:chgData name="Caitlin Coleman" userId="96f87ca1-0e64-4ae8-8d77-98757b85df0b" providerId="ADAL" clId="{8206D85D-6B80-4D02-9280-807B2ACDE2A8}" dt="2024-06-20T18:07:35.477" v="17941"/>
          <ac:spMkLst>
            <pc:docMk/>
            <pc:sldMk cId="2365173870" sldId="288"/>
            <ac:spMk id="5" creationId="{1ECBBADA-C7CE-91E4-536E-1F8A858588C4}"/>
          </ac:spMkLst>
        </pc:spChg>
        <pc:spChg chg="add mod">
          <ac:chgData name="Caitlin Coleman" userId="96f87ca1-0e64-4ae8-8d77-98757b85df0b" providerId="ADAL" clId="{8206D85D-6B80-4D02-9280-807B2ACDE2A8}" dt="2024-06-20T15:01:10.998" v="7209" actId="1076"/>
          <ac:spMkLst>
            <pc:docMk/>
            <pc:sldMk cId="2365173870" sldId="288"/>
            <ac:spMk id="6" creationId="{4D5812FA-A42E-1EAD-9A1E-9FF762C67337}"/>
          </ac:spMkLst>
        </pc:spChg>
        <pc:spChg chg="mod">
          <ac:chgData name="Caitlin Coleman" userId="96f87ca1-0e64-4ae8-8d77-98757b85df0b" providerId="ADAL" clId="{8206D85D-6B80-4D02-9280-807B2ACDE2A8}" dt="2024-06-20T14:58:04.217" v="7034" actId="404"/>
          <ac:spMkLst>
            <pc:docMk/>
            <pc:sldMk cId="2365173870" sldId="288"/>
            <ac:spMk id="11266" creationId="{00000000-0000-0000-0000-000000000000}"/>
          </ac:spMkLst>
        </pc:spChg>
        <pc:spChg chg="mod">
          <ac:chgData name="Caitlin Coleman" userId="96f87ca1-0e64-4ae8-8d77-98757b85df0b" providerId="ADAL" clId="{8206D85D-6B80-4D02-9280-807B2ACDE2A8}" dt="2024-06-20T15:00:23.292" v="7202" actId="20577"/>
          <ac:spMkLst>
            <pc:docMk/>
            <pc:sldMk cId="2365173870" sldId="288"/>
            <ac:spMk id="11267" creationId="{00000000-0000-0000-0000-000000000000}"/>
          </ac:spMkLst>
        </pc:spChg>
        <pc:picChg chg="del">
          <ac:chgData name="Caitlin Coleman" userId="96f87ca1-0e64-4ae8-8d77-98757b85df0b" providerId="ADAL" clId="{8206D85D-6B80-4D02-9280-807B2ACDE2A8}" dt="2024-06-19T20:22:33.689" v="294" actId="478"/>
          <ac:picMkLst>
            <pc:docMk/>
            <pc:sldMk cId="2365173870" sldId="288"/>
            <ac:picMk id="3" creationId="{ABC25B71-B056-44FE-C058-5B855460F23B}"/>
          </ac:picMkLst>
        </pc:picChg>
        <pc:picChg chg="add del mod modCrop">
          <ac:chgData name="Caitlin Coleman" userId="96f87ca1-0e64-4ae8-8d77-98757b85df0b" providerId="ADAL" clId="{8206D85D-6B80-4D02-9280-807B2ACDE2A8}" dt="2024-06-20T15:00:57.468" v="7208" actId="1076"/>
          <ac:picMkLst>
            <pc:docMk/>
            <pc:sldMk cId="2365173870" sldId="288"/>
            <ac:picMk id="4" creationId="{DEB9E24B-AE70-8F9D-155B-FCF7FEC284D4}"/>
          </ac:picMkLst>
        </pc:picChg>
      </pc:sldChg>
      <pc:sldChg chg="addSp delSp modSp add mod ord">
        <pc:chgData name="Caitlin Coleman" userId="96f87ca1-0e64-4ae8-8d77-98757b85df0b" providerId="ADAL" clId="{8206D85D-6B80-4D02-9280-807B2ACDE2A8}" dt="2024-06-20T19:19:07.373" v="17999"/>
        <pc:sldMkLst>
          <pc:docMk/>
          <pc:sldMk cId="958155240" sldId="289"/>
        </pc:sldMkLst>
        <pc:spChg chg="add del mod">
          <ac:chgData name="Caitlin Coleman" userId="96f87ca1-0e64-4ae8-8d77-98757b85df0b" providerId="ADAL" clId="{8206D85D-6B80-4D02-9280-807B2ACDE2A8}" dt="2024-06-19T20:35:28.639" v="473" actId="478"/>
          <ac:spMkLst>
            <pc:docMk/>
            <pc:sldMk cId="958155240" sldId="289"/>
            <ac:spMk id="4" creationId="{DD665655-0E8A-79FB-FA39-49C9D77934DD}"/>
          </ac:spMkLst>
        </pc:spChg>
        <pc:spChg chg="add mod">
          <ac:chgData name="Caitlin Coleman" userId="96f87ca1-0e64-4ae8-8d77-98757b85df0b" providerId="ADAL" clId="{8206D85D-6B80-4D02-9280-807B2ACDE2A8}" dt="2024-06-20T17:49:07.777" v="16690" actId="1076"/>
          <ac:spMkLst>
            <pc:docMk/>
            <pc:sldMk cId="958155240" sldId="289"/>
            <ac:spMk id="5" creationId="{E2D1FB2C-F55A-4371-FA40-571F504D0440}"/>
          </ac:spMkLst>
        </pc:spChg>
        <pc:spChg chg="mod">
          <ac:chgData name="Caitlin Coleman" userId="96f87ca1-0e64-4ae8-8d77-98757b85df0b" providerId="ADAL" clId="{8206D85D-6B80-4D02-9280-807B2ACDE2A8}" dt="2024-06-19T20:24:58.442" v="337" actId="20577"/>
          <ac:spMkLst>
            <pc:docMk/>
            <pc:sldMk cId="958155240" sldId="289"/>
            <ac:spMk id="11266" creationId="{00000000-0000-0000-0000-000000000000}"/>
          </ac:spMkLst>
        </pc:spChg>
        <pc:picChg chg="add mod modCrop">
          <ac:chgData name="Caitlin Coleman" userId="96f87ca1-0e64-4ae8-8d77-98757b85df0b" providerId="ADAL" clId="{8206D85D-6B80-4D02-9280-807B2ACDE2A8}" dt="2024-06-20T18:28:14.707" v="17975" actId="962"/>
          <ac:picMkLst>
            <pc:docMk/>
            <pc:sldMk cId="958155240" sldId="289"/>
            <ac:picMk id="3" creationId="{830E48D2-3631-2490-7DAC-0D6839C746F2}"/>
          </ac:picMkLst>
        </pc:picChg>
        <pc:picChg chg="del">
          <ac:chgData name="Caitlin Coleman" userId="96f87ca1-0e64-4ae8-8d77-98757b85df0b" providerId="ADAL" clId="{8206D85D-6B80-4D02-9280-807B2ACDE2A8}" dt="2024-06-19T20:24:59.661" v="338" actId="478"/>
          <ac:picMkLst>
            <pc:docMk/>
            <pc:sldMk cId="958155240" sldId="289"/>
            <ac:picMk id="6" creationId="{79D2CDD0-B532-8986-2A43-483FC9650126}"/>
          </ac:picMkLst>
        </pc:picChg>
      </pc:sldChg>
      <pc:sldChg chg="modSp add mod">
        <pc:chgData name="Caitlin Coleman" userId="96f87ca1-0e64-4ae8-8d77-98757b85df0b" providerId="ADAL" clId="{8206D85D-6B80-4D02-9280-807B2ACDE2A8}" dt="2024-06-20T18:05:48.642" v="17937"/>
        <pc:sldMkLst>
          <pc:docMk/>
          <pc:sldMk cId="1303262684" sldId="290"/>
        </pc:sldMkLst>
        <pc:spChg chg="mod ord">
          <ac:chgData name="Caitlin Coleman" userId="96f87ca1-0e64-4ae8-8d77-98757b85df0b" providerId="ADAL" clId="{8206D85D-6B80-4D02-9280-807B2ACDE2A8}" dt="2024-06-20T18:05:48.642" v="17937"/>
          <ac:spMkLst>
            <pc:docMk/>
            <pc:sldMk cId="1303262684" sldId="290"/>
            <ac:spMk id="4" creationId="{5F759890-1682-3D48-35AD-1A23C899195B}"/>
          </ac:spMkLst>
        </pc:spChg>
        <pc:spChg chg="mod">
          <ac:chgData name="Caitlin Coleman" userId="96f87ca1-0e64-4ae8-8d77-98757b85df0b" providerId="ADAL" clId="{8206D85D-6B80-4D02-9280-807B2ACDE2A8}" dt="2024-06-20T11:32:11.017" v="1416" actId="1076"/>
          <ac:spMkLst>
            <pc:docMk/>
            <pc:sldMk cId="1303262684" sldId="290"/>
            <ac:spMk id="5" creationId="{0F3541F2-8BD4-233B-4C53-F66C912DD7EE}"/>
          </ac:spMkLst>
        </pc:spChg>
        <pc:spChg chg="mod">
          <ac:chgData name="Caitlin Coleman" userId="96f87ca1-0e64-4ae8-8d77-98757b85df0b" providerId="ADAL" clId="{8206D85D-6B80-4D02-9280-807B2ACDE2A8}" dt="2024-06-20T18:05:43.440" v="17936" actId="20577"/>
          <ac:spMkLst>
            <pc:docMk/>
            <pc:sldMk cId="1303262684" sldId="290"/>
            <ac:spMk id="11266" creationId="{00000000-0000-0000-0000-000000000000}"/>
          </ac:spMkLst>
        </pc:spChg>
        <pc:spChg chg="mod">
          <ac:chgData name="Caitlin Coleman" userId="96f87ca1-0e64-4ae8-8d77-98757b85df0b" providerId="ADAL" clId="{8206D85D-6B80-4D02-9280-807B2ACDE2A8}" dt="2024-06-20T11:30:10.115" v="1405" actId="27636"/>
          <ac:spMkLst>
            <pc:docMk/>
            <pc:sldMk cId="1303262684" sldId="290"/>
            <ac:spMk id="11267" creationId="{00000000-0000-0000-0000-000000000000}"/>
          </ac:spMkLst>
        </pc:spChg>
        <pc:picChg chg="mod">
          <ac:chgData name="Caitlin Coleman" userId="96f87ca1-0e64-4ae8-8d77-98757b85df0b" providerId="ADAL" clId="{8206D85D-6B80-4D02-9280-807B2ACDE2A8}" dt="2024-06-20T11:31:41.537" v="1415" actId="1076"/>
          <ac:picMkLst>
            <pc:docMk/>
            <pc:sldMk cId="1303262684" sldId="290"/>
            <ac:picMk id="3" creationId="{EC8A3DF2-FFDC-8E57-407B-AFADC091E789}"/>
          </ac:picMkLst>
        </pc:picChg>
      </pc:sldChg>
      <pc:sldChg chg="delSp modSp add mod">
        <pc:chgData name="Caitlin Coleman" userId="96f87ca1-0e64-4ae8-8d77-98757b85df0b" providerId="ADAL" clId="{8206D85D-6B80-4D02-9280-807B2ACDE2A8}" dt="2024-06-20T12:42:20.708" v="2533" actId="20577"/>
        <pc:sldMkLst>
          <pc:docMk/>
          <pc:sldMk cId="1096068117" sldId="291"/>
        </pc:sldMkLst>
        <pc:spChg chg="del">
          <ac:chgData name="Caitlin Coleman" userId="96f87ca1-0e64-4ae8-8d77-98757b85df0b" providerId="ADAL" clId="{8206D85D-6B80-4D02-9280-807B2ACDE2A8}" dt="2024-06-20T12:42:13.477" v="2530" actId="478"/>
          <ac:spMkLst>
            <pc:docMk/>
            <pc:sldMk cId="1096068117" sldId="291"/>
            <ac:spMk id="4" creationId="{FC3C10C2-F085-CBC7-E42D-8A2DA8A18675}"/>
          </ac:spMkLst>
        </pc:spChg>
        <pc:spChg chg="del">
          <ac:chgData name="Caitlin Coleman" userId="96f87ca1-0e64-4ae8-8d77-98757b85df0b" providerId="ADAL" clId="{8206D85D-6B80-4D02-9280-807B2ACDE2A8}" dt="2024-06-20T12:42:10.061" v="2529" actId="478"/>
          <ac:spMkLst>
            <pc:docMk/>
            <pc:sldMk cId="1096068117" sldId="291"/>
            <ac:spMk id="5" creationId="{18B8EA32-0373-DAF3-642B-B0F9BAA54B48}"/>
          </ac:spMkLst>
        </pc:spChg>
        <pc:spChg chg="mod">
          <ac:chgData name="Caitlin Coleman" userId="96f87ca1-0e64-4ae8-8d77-98757b85df0b" providerId="ADAL" clId="{8206D85D-6B80-4D02-9280-807B2ACDE2A8}" dt="2024-06-20T12:42:20.708" v="2533" actId="20577"/>
          <ac:spMkLst>
            <pc:docMk/>
            <pc:sldMk cId="1096068117" sldId="291"/>
            <ac:spMk id="11266" creationId="{00000000-0000-0000-0000-000000000000}"/>
          </ac:spMkLst>
        </pc:spChg>
        <pc:spChg chg="mod">
          <ac:chgData name="Caitlin Coleman" userId="96f87ca1-0e64-4ae8-8d77-98757b85df0b" providerId="ADAL" clId="{8206D85D-6B80-4D02-9280-807B2ACDE2A8}" dt="2024-06-20T12:41:47.781" v="2528" actId="27636"/>
          <ac:spMkLst>
            <pc:docMk/>
            <pc:sldMk cId="1096068117" sldId="291"/>
            <ac:spMk id="11267" creationId="{00000000-0000-0000-0000-000000000000}"/>
          </ac:spMkLst>
        </pc:spChg>
        <pc:picChg chg="del">
          <ac:chgData name="Caitlin Coleman" userId="96f87ca1-0e64-4ae8-8d77-98757b85df0b" providerId="ADAL" clId="{8206D85D-6B80-4D02-9280-807B2ACDE2A8}" dt="2024-06-20T12:42:15.846" v="2531" actId="478"/>
          <ac:picMkLst>
            <pc:docMk/>
            <pc:sldMk cId="1096068117" sldId="291"/>
            <ac:picMk id="3" creationId="{E4915406-10D8-ADD1-F0FF-EE7844436A8B}"/>
          </ac:picMkLst>
        </pc:picChg>
      </pc:sldChg>
      <pc:sldChg chg="delSp modSp add mod">
        <pc:chgData name="Caitlin Coleman" userId="96f87ca1-0e64-4ae8-8d77-98757b85df0b" providerId="ADAL" clId="{8206D85D-6B80-4D02-9280-807B2ACDE2A8}" dt="2024-06-20T13:08:18.809" v="3818" actId="27636"/>
        <pc:sldMkLst>
          <pc:docMk/>
          <pc:sldMk cId="1687166421" sldId="292"/>
        </pc:sldMkLst>
        <pc:spChg chg="del">
          <ac:chgData name="Caitlin Coleman" userId="96f87ca1-0e64-4ae8-8d77-98757b85df0b" providerId="ADAL" clId="{8206D85D-6B80-4D02-9280-807B2ACDE2A8}" dt="2024-06-20T13:08:13.990" v="3816" actId="478"/>
          <ac:spMkLst>
            <pc:docMk/>
            <pc:sldMk cId="1687166421" sldId="292"/>
            <ac:spMk id="5" creationId="{15439AE0-1560-7358-1779-8C855B56BDA6}"/>
          </ac:spMkLst>
        </pc:spChg>
        <pc:spChg chg="del">
          <ac:chgData name="Caitlin Coleman" userId="96f87ca1-0e64-4ae8-8d77-98757b85df0b" providerId="ADAL" clId="{8206D85D-6B80-4D02-9280-807B2ACDE2A8}" dt="2024-06-20T13:08:08.707" v="3815" actId="478"/>
          <ac:spMkLst>
            <pc:docMk/>
            <pc:sldMk cId="1687166421" sldId="292"/>
            <ac:spMk id="6" creationId="{2E74C408-1D81-F068-04D5-6D6CEB9338AB}"/>
          </ac:spMkLst>
        </pc:spChg>
        <pc:spChg chg="mod">
          <ac:chgData name="Caitlin Coleman" userId="96f87ca1-0e64-4ae8-8d77-98757b85df0b" providerId="ADAL" clId="{8206D85D-6B80-4D02-9280-807B2ACDE2A8}" dt="2024-06-20T13:07:29.402" v="3809" actId="20577"/>
          <ac:spMkLst>
            <pc:docMk/>
            <pc:sldMk cId="1687166421" sldId="292"/>
            <ac:spMk id="11266" creationId="{00000000-0000-0000-0000-000000000000}"/>
          </ac:spMkLst>
        </pc:spChg>
        <pc:spChg chg="mod">
          <ac:chgData name="Caitlin Coleman" userId="96f87ca1-0e64-4ae8-8d77-98757b85df0b" providerId="ADAL" clId="{8206D85D-6B80-4D02-9280-807B2ACDE2A8}" dt="2024-06-20T13:08:18.809" v="3818" actId="27636"/>
          <ac:spMkLst>
            <pc:docMk/>
            <pc:sldMk cId="1687166421" sldId="292"/>
            <ac:spMk id="11267" creationId="{00000000-0000-0000-0000-000000000000}"/>
          </ac:spMkLst>
        </pc:spChg>
        <pc:picChg chg="del">
          <ac:chgData name="Caitlin Coleman" userId="96f87ca1-0e64-4ae8-8d77-98757b85df0b" providerId="ADAL" clId="{8206D85D-6B80-4D02-9280-807B2ACDE2A8}" dt="2024-06-20T13:08:02.677" v="3814" actId="478"/>
          <ac:picMkLst>
            <pc:docMk/>
            <pc:sldMk cId="1687166421" sldId="292"/>
            <ac:picMk id="4" creationId="{93E22481-71FF-FF64-2D8C-5E92A069EE0F}"/>
          </ac:picMkLst>
        </pc:picChg>
      </pc:sldChg>
      <pc:sldChg chg="delSp modSp add mod">
        <pc:chgData name="Caitlin Coleman" userId="96f87ca1-0e64-4ae8-8d77-98757b85df0b" providerId="ADAL" clId="{8206D85D-6B80-4D02-9280-807B2ACDE2A8}" dt="2024-06-20T19:07:23.964" v="17995" actId="20577"/>
        <pc:sldMkLst>
          <pc:docMk/>
          <pc:sldMk cId="1833566985" sldId="293"/>
        </pc:sldMkLst>
        <pc:spChg chg="del">
          <ac:chgData name="Caitlin Coleman" userId="96f87ca1-0e64-4ae8-8d77-98757b85df0b" providerId="ADAL" clId="{8206D85D-6B80-4D02-9280-807B2ACDE2A8}" dt="2024-06-20T13:08:40.796" v="3823" actId="478"/>
          <ac:spMkLst>
            <pc:docMk/>
            <pc:sldMk cId="1833566985" sldId="293"/>
            <ac:spMk id="5" creationId="{15439AE0-1560-7358-1779-8C855B56BDA6}"/>
          </ac:spMkLst>
        </pc:spChg>
        <pc:spChg chg="del">
          <ac:chgData name="Caitlin Coleman" userId="96f87ca1-0e64-4ae8-8d77-98757b85df0b" providerId="ADAL" clId="{8206D85D-6B80-4D02-9280-807B2ACDE2A8}" dt="2024-06-20T13:08:36.489" v="3822" actId="478"/>
          <ac:spMkLst>
            <pc:docMk/>
            <pc:sldMk cId="1833566985" sldId="293"/>
            <ac:spMk id="6" creationId="{2E74C408-1D81-F068-04D5-6D6CEB9338AB}"/>
          </ac:spMkLst>
        </pc:spChg>
        <pc:spChg chg="mod">
          <ac:chgData name="Caitlin Coleman" userId="96f87ca1-0e64-4ae8-8d77-98757b85df0b" providerId="ADAL" clId="{8206D85D-6B80-4D02-9280-807B2ACDE2A8}" dt="2024-06-20T13:08:30.588" v="3820" actId="20577"/>
          <ac:spMkLst>
            <pc:docMk/>
            <pc:sldMk cId="1833566985" sldId="293"/>
            <ac:spMk id="11266" creationId="{00000000-0000-0000-0000-000000000000}"/>
          </ac:spMkLst>
        </pc:spChg>
        <pc:spChg chg="mod">
          <ac:chgData name="Caitlin Coleman" userId="96f87ca1-0e64-4ae8-8d77-98757b85df0b" providerId="ADAL" clId="{8206D85D-6B80-4D02-9280-807B2ACDE2A8}" dt="2024-06-20T19:07:23.964" v="17995" actId="20577"/>
          <ac:spMkLst>
            <pc:docMk/>
            <pc:sldMk cId="1833566985" sldId="293"/>
            <ac:spMk id="11267" creationId="{00000000-0000-0000-0000-000000000000}"/>
          </ac:spMkLst>
        </pc:spChg>
        <pc:picChg chg="del">
          <ac:chgData name="Caitlin Coleman" userId="96f87ca1-0e64-4ae8-8d77-98757b85df0b" providerId="ADAL" clId="{8206D85D-6B80-4D02-9280-807B2ACDE2A8}" dt="2024-06-20T13:08:33.044" v="3821" actId="478"/>
          <ac:picMkLst>
            <pc:docMk/>
            <pc:sldMk cId="1833566985" sldId="293"/>
            <ac:picMk id="4" creationId="{93E22481-71FF-FF64-2D8C-5E92A069EE0F}"/>
          </ac:picMkLst>
        </pc:picChg>
      </pc:sldChg>
      <pc:sldChg chg="modSp add mod ord">
        <pc:chgData name="Caitlin Coleman" userId="96f87ca1-0e64-4ae8-8d77-98757b85df0b" providerId="ADAL" clId="{8206D85D-6B80-4D02-9280-807B2ACDE2A8}" dt="2024-06-20T13:54:55.021" v="5635" actId="20578"/>
        <pc:sldMkLst>
          <pc:docMk/>
          <pc:sldMk cId="2018480506" sldId="294"/>
        </pc:sldMkLst>
        <pc:spChg chg="mod">
          <ac:chgData name="Caitlin Coleman" userId="96f87ca1-0e64-4ae8-8d77-98757b85df0b" providerId="ADAL" clId="{8206D85D-6B80-4D02-9280-807B2ACDE2A8}" dt="2024-06-20T13:19:52.472" v="4662" actId="20577"/>
          <ac:spMkLst>
            <pc:docMk/>
            <pc:sldMk cId="2018480506" sldId="294"/>
            <ac:spMk id="11266" creationId="{00000000-0000-0000-0000-000000000000}"/>
          </ac:spMkLst>
        </pc:spChg>
        <pc:spChg chg="mod">
          <ac:chgData name="Caitlin Coleman" userId="96f87ca1-0e64-4ae8-8d77-98757b85df0b" providerId="ADAL" clId="{8206D85D-6B80-4D02-9280-807B2ACDE2A8}" dt="2024-06-20T13:54:55.021" v="5635" actId="20578"/>
          <ac:spMkLst>
            <pc:docMk/>
            <pc:sldMk cId="2018480506" sldId="294"/>
            <ac:spMk id="11267" creationId="{00000000-0000-0000-0000-000000000000}"/>
          </ac:spMkLst>
        </pc:spChg>
      </pc:sldChg>
      <pc:sldChg chg="addSp delSp modSp add mod">
        <pc:chgData name="Caitlin Coleman" userId="96f87ca1-0e64-4ae8-8d77-98757b85df0b" providerId="ADAL" clId="{8206D85D-6B80-4D02-9280-807B2ACDE2A8}" dt="2024-06-20T18:47:25.508" v="17990" actId="20577"/>
        <pc:sldMkLst>
          <pc:docMk/>
          <pc:sldMk cId="1074253667" sldId="295"/>
        </pc:sldMkLst>
        <pc:spChg chg="del">
          <ac:chgData name="Caitlin Coleman" userId="96f87ca1-0e64-4ae8-8d77-98757b85df0b" providerId="ADAL" clId="{8206D85D-6B80-4D02-9280-807B2ACDE2A8}" dt="2024-06-20T14:57:38.691" v="7026" actId="478"/>
          <ac:spMkLst>
            <pc:docMk/>
            <pc:sldMk cId="1074253667" sldId="295"/>
            <ac:spMk id="4" creationId="{92AED66D-EE89-CEB4-8F47-135237915838}"/>
          </ac:spMkLst>
        </pc:spChg>
        <pc:spChg chg="del">
          <ac:chgData name="Caitlin Coleman" userId="96f87ca1-0e64-4ae8-8d77-98757b85df0b" providerId="ADAL" clId="{8206D85D-6B80-4D02-9280-807B2ACDE2A8}" dt="2024-06-20T14:57:35.048" v="7025" actId="478"/>
          <ac:spMkLst>
            <pc:docMk/>
            <pc:sldMk cId="1074253667" sldId="295"/>
            <ac:spMk id="5" creationId="{C9D49547-D23C-9C9B-5E74-368390359590}"/>
          </ac:spMkLst>
        </pc:spChg>
        <pc:spChg chg="mod">
          <ac:chgData name="Caitlin Coleman" userId="96f87ca1-0e64-4ae8-8d77-98757b85df0b" providerId="ADAL" clId="{8206D85D-6B80-4D02-9280-807B2ACDE2A8}" dt="2024-06-20T14:57:26.823" v="7023" actId="20577"/>
          <ac:spMkLst>
            <pc:docMk/>
            <pc:sldMk cId="1074253667" sldId="295"/>
            <ac:spMk id="11266" creationId="{00000000-0000-0000-0000-000000000000}"/>
          </ac:spMkLst>
        </pc:spChg>
        <pc:spChg chg="mod">
          <ac:chgData name="Caitlin Coleman" userId="96f87ca1-0e64-4ae8-8d77-98757b85df0b" providerId="ADAL" clId="{8206D85D-6B80-4D02-9280-807B2ACDE2A8}" dt="2024-06-20T18:47:25.508" v="17990" actId="20577"/>
          <ac:spMkLst>
            <pc:docMk/>
            <pc:sldMk cId="1074253667" sldId="295"/>
            <ac:spMk id="11267" creationId="{00000000-0000-0000-0000-000000000000}"/>
          </ac:spMkLst>
        </pc:spChg>
        <pc:picChg chg="add mod">
          <ac:chgData name="Caitlin Coleman" userId="96f87ca1-0e64-4ae8-8d77-98757b85df0b" providerId="ADAL" clId="{8206D85D-6B80-4D02-9280-807B2ACDE2A8}" dt="2024-06-20T14:59:12.556" v="7043" actId="1076"/>
          <ac:picMkLst>
            <pc:docMk/>
            <pc:sldMk cId="1074253667" sldId="295"/>
            <ac:picMk id="2" creationId="{DEB9E24B-AE70-8F9D-155B-FCF7FEC284D4}"/>
          </ac:picMkLst>
        </pc:picChg>
        <pc:picChg chg="del">
          <ac:chgData name="Caitlin Coleman" userId="96f87ca1-0e64-4ae8-8d77-98757b85df0b" providerId="ADAL" clId="{8206D85D-6B80-4D02-9280-807B2ACDE2A8}" dt="2024-06-20T14:57:30.495" v="7024" actId="478"/>
          <ac:picMkLst>
            <pc:docMk/>
            <pc:sldMk cId="1074253667" sldId="295"/>
            <ac:picMk id="3" creationId="{ABC25B71-B056-44FE-C058-5B855460F23B}"/>
          </ac:picMkLst>
        </pc:picChg>
      </pc:sldChg>
      <pc:sldChg chg="addSp delSp modSp add mod">
        <pc:chgData name="Caitlin Coleman" userId="96f87ca1-0e64-4ae8-8d77-98757b85df0b" providerId="ADAL" clId="{8206D85D-6B80-4D02-9280-807B2ACDE2A8}" dt="2024-06-20T15:36:02.988" v="9073" actId="21"/>
        <pc:sldMkLst>
          <pc:docMk/>
          <pc:sldMk cId="725152074" sldId="296"/>
        </pc:sldMkLst>
        <pc:spChg chg="add del mod">
          <ac:chgData name="Caitlin Coleman" userId="96f87ca1-0e64-4ae8-8d77-98757b85df0b" providerId="ADAL" clId="{8206D85D-6B80-4D02-9280-807B2ACDE2A8}" dt="2024-06-20T15:36:02.988" v="9073" actId="21"/>
          <ac:spMkLst>
            <pc:docMk/>
            <pc:sldMk cId="725152074" sldId="296"/>
            <ac:spMk id="4" creationId="{F7A66BB2-03D7-AFDE-6473-78667DFB9BDF}"/>
          </ac:spMkLst>
        </pc:spChg>
        <pc:spChg chg="add del mod">
          <ac:chgData name="Caitlin Coleman" userId="96f87ca1-0e64-4ae8-8d77-98757b85df0b" providerId="ADAL" clId="{8206D85D-6B80-4D02-9280-807B2ACDE2A8}" dt="2024-06-20T15:36:02.988" v="9073" actId="21"/>
          <ac:spMkLst>
            <pc:docMk/>
            <pc:sldMk cId="725152074" sldId="296"/>
            <ac:spMk id="5" creationId="{7D0550A7-3A88-9916-5F28-08A0A715FE4E}"/>
          </ac:spMkLst>
        </pc:spChg>
        <pc:spChg chg="mod">
          <ac:chgData name="Caitlin Coleman" userId="96f87ca1-0e64-4ae8-8d77-98757b85df0b" providerId="ADAL" clId="{8206D85D-6B80-4D02-9280-807B2ACDE2A8}" dt="2024-06-20T15:19:02.723" v="8096" actId="20577"/>
          <ac:spMkLst>
            <pc:docMk/>
            <pc:sldMk cId="725152074" sldId="296"/>
            <ac:spMk id="11266" creationId="{00000000-0000-0000-0000-000000000000}"/>
          </ac:spMkLst>
        </pc:spChg>
        <pc:spChg chg="mod">
          <ac:chgData name="Caitlin Coleman" userId="96f87ca1-0e64-4ae8-8d77-98757b85df0b" providerId="ADAL" clId="{8206D85D-6B80-4D02-9280-807B2ACDE2A8}" dt="2024-06-20T15:34:15.909" v="9041" actId="27636"/>
          <ac:spMkLst>
            <pc:docMk/>
            <pc:sldMk cId="725152074" sldId="296"/>
            <ac:spMk id="11267" creationId="{00000000-0000-0000-0000-000000000000}"/>
          </ac:spMkLst>
        </pc:spChg>
        <pc:picChg chg="add del mod">
          <ac:chgData name="Caitlin Coleman" userId="96f87ca1-0e64-4ae8-8d77-98757b85df0b" providerId="ADAL" clId="{8206D85D-6B80-4D02-9280-807B2ACDE2A8}" dt="2024-06-20T15:36:02.988" v="9073" actId="21"/>
          <ac:picMkLst>
            <pc:docMk/>
            <pc:sldMk cId="725152074" sldId="296"/>
            <ac:picMk id="3" creationId="{43B64806-1AB1-6135-0448-4EF22B80367F}"/>
          </ac:picMkLst>
        </pc:picChg>
      </pc:sldChg>
      <pc:sldChg chg="addSp delSp modSp add mod">
        <pc:chgData name="Caitlin Coleman" userId="96f87ca1-0e64-4ae8-8d77-98757b85df0b" providerId="ADAL" clId="{8206D85D-6B80-4D02-9280-807B2ACDE2A8}" dt="2024-06-20T18:52:43.285" v="17992" actId="114"/>
        <pc:sldMkLst>
          <pc:docMk/>
          <pc:sldMk cId="2984001938" sldId="297"/>
        </pc:sldMkLst>
        <pc:spChg chg="del">
          <ac:chgData name="Caitlin Coleman" userId="96f87ca1-0e64-4ae8-8d77-98757b85df0b" providerId="ADAL" clId="{8206D85D-6B80-4D02-9280-807B2ACDE2A8}" dt="2024-06-20T15:35:33.811" v="9064" actId="478"/>
          <ac:spMkLst>
            <pc:docMk/>
            <pc:sldMk cId="2984001938" sldId="297"/>
            <ac:spMk id="4" creationId="{F7A66BB2-03D7-AFDE-6473-78667DFB9BDF}"/>
          </ac:spMkLst>
        </pc:spChg>
        <pc:spChg chg="del">
          <ac:chgData name="Caitlin Coleman" userId="96f87ca1-0e64-4ae8-8d77-98757b85df0b" providerId="ADAL" clId="{8206D85D-6B80-4D02-9280-807B2ACDE2A8}" dt="2024-06-20T15:35:37.352" v="9065" actId="478"/>
          <ac:spMkLst>
            <pc:docMk/>
            <pc:sldMk cId="2984001938" sldId="297"/>
            <ac:spMk id="5" creationId="{7D0550A7-3A88-9916-5F28-08A0A715FE4E}"/>
          </ac:spMkLst>
        </pc:spChg>
        <pc:spChg chg="add mod">
          <ac:chgData name="Caitlin Coleman" userId="96f87ca1-0e64-4ae8-8d77-98757b85df0b" providerId="ADAL" clId="{8206D85D-6B80-4D02-9280-807B2ACDE2A8}" dt="2024-06-20T15:36:45.236" v="9080" actId="1076"/>
          <ac:spMkLst>
            <pc:docMk/>
            <pc:sldMk cId="2984001938" sldId="297"/>
            <ac:spMk id="6" creationId="{F7A66BB2-03D7-AFDE-6473-78667DFB9BDF}"/>
          </ac:spMkLst>
        </pc:spChg>
        <pc:spChg chg="add mod">
          <ac:chgData name="Caitlin Coleman" userId="96f87ca1-0e64-4ae8-8d77-98757b85df0b" providerId="ADAL" clId="{8206D85D-6B80-4D02-9280-807B2ACDE2A8}" dt="2024-06-20T18:52:43.285" v="17992" actId="114"/>
          <ac:spMkLst>
            <pc:docMk/>
            <pc:sldMk cId="2984001938" sldId="297"/>
            <ac:spMk id="7" creationId="{7D0550A7-3A88-9916-5F28-08A0A715FE4E}"/>
          </ac:spMkLst>
        </pc:spChg>
        <pc:spChg chg="mod">
          <ac:chgData name="Caitlin Coleman" userId="96f87ca1-0e64-4ae8-8d77-98757b85df0b" providerId="ADAL" clId="{8206D85D-6B80-4D02-9280-807B2ACDE2A8}" dt="2024-06-20T15:35:43.322" v="9068" actId="20577"/>
          <ac:spMkLst>
            <pc:docMk/>
            <pc:sldMk cId="2984001938" sldId="297"/>
            <ac:spMk id="11266" creationId="{00000000-0000-0000-0000-000000000000}"/>
          </ac:spMkLst>
        </pc:spChg>
        <pc:spChg chg="mod">
          <ac:chgData name="Caitlin Coleman" userId="96f87ca1-0e64-4ae8-8d77-98757b85df0b" providerId="ADAL" clId="{8206D85D-6B80-4D02-9280-807B2ACDE2A8}" dt="2024-06-20T15:35:26.250" v="9063" actId="27636"/>
          <ac:spMkLst>
            <pc:docMk/>
            <pc:sldMk cId="2984001938" sldId="297"/>
            <ac:spMk id="11267" creationId="{00000000-0000-0000-0000-000000000000}"/>
          </ac:spMkLst>
        </pc:spChg>
        <pc:picChg chg="add mod ord">
          <ac:chgData name="Caitlin Coleman" userId="96f87ca1-0e64-4ae8-8d77-98757b85df0b" providerId="ADAL" clId="{8206D85D-6B80-4D02-9280-807B2ACDE2A8}" dt="2024-06-20T18:08:04.278" v="17942"/>
          <ac:picMkLst>
            <pc:docMk/>
            <pc:sldMk cId="2984001938" sldId="297"/>
            <ac:picMk id="2" creationId="{43B64806-1AB1-6135-0448-4EF22B80367F}"/>
          </ac:picMkLst>
        </pc:picChg>
        <pc:picChg chg="del">
          <ac:chgData name="Caitlin Coleman" userId="96f87ca1-0e64-4ae8-8d77-98757b85df0b" providerId="ADAL" clId="{8206D85D-6B80-4D02-9280-807B2ACDE2A8}" dt="2024-06-20T15:35:39.812" v="9066" actId="478"/>
          <ac:picMkLst>
            <pc:docMk/>
            <pc:sldMk cId="2984001938" sldId="297"/>
            <ac:picMk id="3" creationId="{43B64806-1AB1-6135-0448-4EF22B80367F}"/>
          </ac:picMkLst>
        </pc:picChg>
      </pc:sldChg>
      <pc:sldChg chg="add del">
        <pc:chgData name="Caitlin Coleman" userId="96f87ca1-0e64-4ae8-8d77-98757b85df0b" providerId="ADAL" clId="{8206D85D-6B80-4D02-9280-807B2ACDE2A8}" dt="2024-06-20T15:35:59.435" v="9071"/>
        <pc:sldMkLst>
          <pc:docMk/>
          <pc:sldMk cId="1797072487" sldId="298"/>
        </pc:sldMkLst>
      </pc:sldChg>
      <pc:sldChg chg="modSp add mod">
        <pc:chgData name="Caitlin Coleman" userId="96f87ca1-0e64-4ae8-8d77-98757b85df0b" providerId="ADAL" clId="{8206D85D-6B80-4D02-9280-807B2ACDE2A8}" dt="2024-06-20T18:08:25.146" v="17943"/>
        <pc:sldMkLst>
          <pc:docMk/>
          <pc:sldMk cId="2905650140" sldId="298"/>
        </pc:sldMkLst>
        <pc:spChg chg="mod ord">
          <ac:chgData name="Caitlin Coleman" userId="96f87ca1-0e64-4ae8-8d77-98757b85df0b" providerId="ADAL" clId="{8206D85D-6B80-4D02-9280-807B2ACDE2A8}" dt="2024-06-20T18:08:25.146" v="17943"/>
          <ac:spMkLst>
            <pc:docMk/>
            <pc:sldMk cId="2905650140" sldId="298"/>
            <ac:spMk id="4" creationId="{F5ABB8C2-1E57-D3DC-9374-D2CA66D3331C}"/>
          </ac:spMkLst>
        </pc:spChg>
        <pc:spChg chg="mod">
          <ac:chgData name="Caitlin Coleman" userId="96f87ca1-0e64-4ae8-8d77-98757b85df0b" providerId="ADAL" clId="{8206D85D-6B80-4D02-9280-807B2ACDE2A8}" dt="2024-06-20T16:05:35.573" v="11111" actId="1076"/>
          <ac:spMkLst>
            <pc:docMk/>
            <pc:sldMk cId="2905650140" sldId="298"/>
            <ac:spMk id="5" creationId="{BE1C4132-B38F-33D3-A9F1-05FA4F7D6244}"/>
          </ac:spMkLst>
        </pc:spChg>
        <pc:spChg chg="mod">
          <ac:chgData name="Caitlin Coleman" userId="96f87ca1-0e64-4ae8-8d77-98757b85df0b" providerId="ADAL" clId="{8206D85D-6B80-4D02-9280-807B2ACDE2A8}" dt="2024-06-20T16:03:18.852" v="11083" actId="20577"/>
          <ac:spMkLst>
            <pc:docMk/>
            <pc:sldMk cId="2905650140" sldId="298"/>
            <ac:spMk id="11266" creationId="{00000000-0000-0000-0000-000000000000}"/>
          </ac:spMkLst>
        </pc:spChg>
        <pc:spChg chg="mod">
          <ac:chgData name="Caitlin Coleman" userId="96f87ca1-0e64-4ae8-8d77-98757b85df0b" providerId="ADAL" clId="{8206D85D-6B80-4D02-9280-807B2ACDE2A8}" dt="2024-06-20T16:06:41.136" v="11370" actId="20577"/>
          <ac:spMkLst>
            <pc:docMk/>
            <pc:sldMk cId="2905650140" sldId="298"/>
            <ac:spMk id="11267" creationId="{00000000-0000-0000-0000-000000000000}"/>
          </ac:spMkLst>
        </pc:spChg>
        <pc:picChg chg="mod">
          <ac:chgData name="Caitlin Coleman" userId="96f87ca1-0e64-4ae8-8d77-98757b85df0b" providerId="ADAL" clId="{8206D85D-6B80-4D02-9280-807B2ACDE2A8}" dt="2024-06-20T16:06:54.147" v="11371" actId="1076"/>
          <ac:picMkLst>
            <pc:docMk/>
            <pc:sldMk cId="2905650140" sldId="298"/>
            <ac:picMk id="3" creationId="{C272B48F-A815-003F-74AC-7D204E09AF5A}"/>
          </ac:picMkLst>
        </pc:picChg>
      </pc:sldChg>
      <pc:sldChg chg="delSp modSp add mod ord">
        <pc:chgData name="Caitlin Coleman" userId="96f87ca1-0e64-4ae8-8d77-98757b85df0b" providerId="ADAL" clId="{8206D85D-6B80-4D02-9280-807B2ACDE2A8}" dt="2024-06-20T16:42:34.266" v="12437" actId="20578"/>
        <pc:sldMkLst>
          <pc:docMk/>
          <pc:sldMk cId="2566623217" sldId="299"/>
        </pc:sldMkLst>
        <pc:spChg chg="del">
          <ac:chgData name="Caitlin Coleman" userId="96f87ca1-0e64-4ae8-8d77-98757b85df0b" providerId="ADAL" clId="{8206D85D-6B80-4D02-9280-807B2ACDE2A8}" dt="2024-06-20T16:08:45.959" v="11395" actId="478"/>
          <ac:spMkLst>
            <pc:docMk/>
            <pc:sldMk cId="2566623217" sldId="299"/>
            <ac:spMk id="4" creationId="{F5ABB8C2-1E57-D3DC-9374-D2CA66D3331C}"/>
          </ac:spMkLst>
        </pc:spChg>
        <pc:spChg chg="del">
          <ac:chgData name="Caitlin Coleman" userId="96f87ca1-0e64-4ae8-8d77-98757b85df0b" providerId="ADAL" clId="{8206D85D-6B80-4D02-9280-807B2ACDE2A8}" dt="2024-06-20T16:08:42.149" v="11394" actId="478"/>
          <ac:spMkLst>
            <pc:docMk/>
            <pc:sldMk cId="2566623217" sldId="299"/>
            <ac:spMk id="5" creationId="{BE1C4132-B38F-33D3-A9F1-05FA4F7D6244}"/>
          </ac:spMkLst>
        </pc:spChg>
        <pc:spChg chg="mod">
          <ac:chgData name="Caitlin Coleman" userId="96f87ca1-0e64-4ae8-8d77-98757b85df0b" providerId="ADAL" clId="{8206D85D-6B80-4D02-9280-807B2ACDE2A8}" dt="2024-06-20T16:08:23.125" v="11387" actId="20577"/>
          <ac:spMkLst>
            <pc:docMk/>
            <pc:sldMk cId="2566623217" sldId="299"/>
            <ac:spMk id="11266" creationId="{00000000-0000-0000-0000-000000000000}"/>
          </ac:spMkLst>
        </pc:spChg>
        <pc:spChg chg="mod">
          <ac:chgData name="Caitlin Coleman" userId="96f87ca1-0e64-4ae8-8d77-98757b85df0b" providerId="ADAL" clId="{8206D85D-6B80-4D02-9280-807B2ACDE2A8}" dt="2024-06-20T16:42:34.266" v="12437" actId="20578"/>
          <ac:spMkLst>
            <pc:docMk/>
            <pc:sldMk cId="2566623217" sldId="299"/>
            <ac:spMk id="11267" creationId="{00000000-0000-0000-0000-000000000000}"/>
          </ac:spMkLst>
        </pc:spChg>
        <pc:picChg chg="del">
          <ac:chgData name="Caitlin Coleman" userId="96f87ca1-0e64-4ae8-8d77-98757b85df0b" providerId="ADAL" clId="{8206D85D-6B80-4D02-9280-807B2ACDE2A8}" dt="2024-06-20T16:08:37.890" v="11393" actId="478"/>
          <ac:picMkLst>
            <pc:docMk/>
            <pc:sldMk cId="2566623217" sldId="299"/>
            <ac:picMk id="3" creationId="{C272B48F-A815-003F-74AC-7D204E09AF5A}"/>
          </ac:picMkLst>
        </pc:picChg>
      </pc:sldChg>
      <pc:sldChg chg="modSp add mod">
        <pc:chgData name="Caitlin Coleman" userId="96f87ca1-0e64-4ae8-8d77-98757b85df0b" providerId="ADAL" clId="{8206D85D-6B80-4D02-9280-807B2ACDE2A8}" dt="2024-06-20T18:57:01.267" v="17994" actId="20577"/>
        <pc:sldMkLst>
          <pc:docMk/>
          <pc:sldMk cId="4046226905" sldId="300"/>
        </pc:sldMkLst>
        <pc:spChg chg="mod ord">
          <ac:chgData name="Caitlin Coleman" userId="96f87ca1-0e64-4ae8-8d77-98757b85df0b" providerId="ADAL" clId="{8206D85D-6B80-4D02-9280-807B2ACDE2A8}" dt="2024-06-20T18:08:57.399" v="17944"/>
          <ac:spMkLst>
            <pc:docMk/>
            <pc:sldMk cId="4046226905" sldId="300"/>
            <ac:spMk id="4" creationId="{AA6E3CB8-5553-6DAA-D7AA-8972B2520BE3}"/>
          </ac:spMkLst>
        </pc:spChg>
        <pc:spChg chg="mod">
          <ac:chgData name="Caitlin Coleman" userId="96f87ca1-0e64-4ae8-8d77-98757b85df0b" providerId="ADAL" clId="{8206D85D-6B80-4D02-9280-807B2ACDE2A8}" dt="2024-06-20T17:16:05.463" v="14393" actId="1076"/>
          <ac:spMkLst>
            <pc:docMk/>
            <pc:sldMk cId="4046226905" sldId="300"/>
            <ac:spMk id="5" creationId="{A045F9B9-6EBC-6457-4250-BE7987D2427C}"/>
          </ac:spMkLst>
        </pc:spChg>
        <pc:spChg chg="mod">
          <ac:chgData name="Caitlin Coleman" userId="96f87ca1-0e64-4ae8-8d77-98757b85df0b" providerId="ADAL" clId="{8206D85D-6B80-4D02-9280-807B2ACDE2A8}" dt="2024-06-20T16:57:26.216" v="13179" actId="20577"/>
          <ac:spMkLst>
            <pc:docMk/>
            <pc:sldMk cId="4046226905" sldId="300"/>
            <ac:spMk id="11266" creationId="{00000000-0000-0000-0000-000000000000}"/>
          </ac:spMkLst>
        </pc:spChg>
        <pc:spChg chg="mod">
          <ac:chgData name="Caitlin Coleman" userId="96f87ca1-0e64-4ae8-8d77-98757b85df0b" providerId="ADAL" clId="{8206D85D-6B80-4D02-9280-807B2ACDE2A8}" dt="2024-06-20T18:57:01.267" v="17994" actId="20577"/>
          <ac:spMkLst>
            <pc:docMk/>
            <pc:sldMk cId="4046226905" sldId="300"/>
            <ac:spMk id="11267" creationId="{00000000-0000-0000-0000-000000000000}"/>
          </ac:spMkLst>
        </pc:spChg>
        <pc:picChg chg="mod">
          <ac:chgData name="Caitlin Coleman" userId="96f87ca1-0e64-4ae8-8d77-98757b85df0b" providerId="ADAL" clId="{8206D85D-6B80-4D02-9280-807B2ACDE2A8}" dt="2024-06-20T17:15:54.035" v="14392" actId="1076"/>
          <ac:picMkLst>
            <pc:docMk/>
            <pc:sldMk cId="4046226905" sldId="300"/>
            <ac:picMk id="3" creationId="{94DE5D2E-5ED1-A699-81A8-EE5759D4DFCE}"/>
          </ac:picMkLst>
        </pc:picChg>
      </pc:sldChg>
      <pc:sldChg chg="modSp add mod">
        <pc:chgData name="Caitlin Coleman" userId="96f87ca1-0e64-4ae8-8d77-98757b85df0b" providerId="ADAL" clId="{8206D85D-6B80-4D02-9280-807B2ACDE2A8}" dt="2024-06-20T17:48:30.595" v="16687" actId="27636"/>
        <pc:sldMkLst>
          <pc:docMk/>
          <pc:sldMk cId="330509008" sldId="301"/>
        </pc:sldMkLst>
        <pc:spChg chg="mod">
          <ac:chgData name="Caitlin Coleman" userId="96f87ca1-0e64-4ae8-8d77-98757b85df0b" providerId="ADAL" clId="{8206D85D-6B80-4D02-9280-807B2ACDE2A8}" dt="2024-06-20T17:45:35.013" v="16659" actId="20577"/>
          <ac:spMkLst>
            <pc:docMk/>
            <pc:sldMk cId="330509008" sldId="301"/>
            <ac:spMk id="11266" creationId="{00000000-0000-0000-0000-000000000000}"/>
          </ac:spMkLst>
        </pc:spChg>
        <pc:spChg chg="mod">
          <ac:chgData name="Caitlin Coleman" userId="96f87ca1-0e64-4ae8-8d77-98757b85df0b" providerId="ADAL" clId="{8206D85D-6B80-4D02-9280-807B2ACDE2A8}" dt="2024-06-20T17:48:30.595" v="16687" actId="27636"/>
          <ac:spMkLst>
            <pc:docMk/>
            <pc:sldMk cId="330509008" sldId="301"/>
            <ac:spMk id="11267" creationId="{00000000-0000-0000-0000-000000000000}"/>
          </ac:spMkLst>
        </pc:spChg>
      </pc:sldChg>
      <pc:sldChg chg="modSp add mod">
        <pc:chgData name="Caitlin Coleman" userId="96f87ca1-0e64-4ae8-8d77-98757b85df0b" providerId="ADAL" clId="{8206D85D-6B80-4D02-9280-807B2ACDE2A8}" dt="2024-06-20T17:48:48.475" v="16689" actId="20577"/>
        <pc:sldMkLst>
          <pc:docMk/>
          <pc:sldMk cId="3295417507" sldId="302"/>
        </pc:sldMkLst>
        <pc:spChg chg="mod">
          <ac:chgData name="Caitlin Coleman" userId="96f87ca1-0e64-4ae8-8d77-98757b85df0b" providerId="ADAL" clId="{8206D85D-6B80-4D02-9280-807B2ACDE2A8}" dt="2024-06-20T17:48:48.475" v="16689" actId="20577"/>
          <ac:spMkLst>
            <pc:docMk/>
            <pc:sldMk cId="3295417507" sldId="302"/>
            <ac:spMk id="11266" creationId="{00000000-0000-0000-0000-000000000000}"/>
          </ac:spMkLst>
        </pc:spChg>
        <pc:spChg chg="mod">
          <ac:chgData name="Caitlin Coleman" userId="96f87ca1-0e64-4ae8-8d77-98757b85df0b" providerId="ADAL" clId="{8206D85D-6B80-4D02-9280-807B2ACDE2A8}" dt="2024-06-20T17:47:10.519" v="16677" actId="403"/>
          <ac:spMkLst>
            <pc:docMk/>
            <pc:sldMk cId="3295417507" sldId="302"/>
            <ac:spMk id="11267" creationId="{00000000-0000-0000-0000-000000000000}"/>
          </ac:spMkLst>
        </pc:spChg>
      </pc:sldChg>
      <pc:sldChg chg="modSp add mod">
        <pc:chgData name="Caitlin Coleman" userId="96f87ca1-0e64-4ae8-8d77-98757b85df0b" providerId="ADAL" clId="{8206D85D-6B80-4D02-9280-807B2ACDE2A8}" dt="2024-06-20T18:02:39.989" v="17932" actId="20577"/>
        <pc:sldMkLst>
          <pc:docMk/>
          <pc:sldMk cId="2067659529" sldId="303"/>
        </pc:sldMkLst>
        <pc:spChg chg="mod">
          <ac:chgData name="Caitlin Coleman" userId="96f87ca1-0e64-4ae8-8d77-98757b85df0b" providerId="ADAL" clId="{8206D85D-6B80-4D02-9280-807B2ACDE2A8}" dt="2024-06-20T18:02:39.989" v="17932" actId="20577"/>
          <ac:spMkLst>
            <pc:docMk/>
            <pc:sldMk cId="2067659529" sldId="303"/>
            <ac:spMk id="11266" creationId="{00000000-0000-0000-0000-000000000000}"/>
          </ac:spMkLst>
        </pc:spChg>
        <pc:spChg chg="mod">
          <ac:chgData name="Caitlin Coleman" userId="96f87ca1-0e64-4ae8-8d77-98757b85df0b" providerId="ADAL" clId="{8206D85D-6B80-4D02-9280-807B2ACDE2A8}" dt="2024-06-20T18:02:35.496" v="17930" actId="27636"/>
          <ac:spMkLst>
            <pc:docMk/>
            <pc:sldMk cId="2067659529" sldId="303"/>
            <ac:spMk id="1126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10/18/2024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Plant evolutionary timeline. Various plant species evolved in different eras.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1856915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2020564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10: This phylogenetic tree shows the evolutionary relationships of plants.</a:t>
            </a:r>
          </a:p>
        </p:txBody>
      </p:sp>
      <p:sp>
        <p:nvSpPr>
          <p:cNvPr id="4" name="Slide Number Placeholder 3"/>
          <p:cNvSpPr>
            <a:spLocks noGrp="1"/>
          </p:cNvSpPr>
          <p:nvPr>
            <p:ph type="sldNum" sz="quarter" idx="5"/>
          </p:nvPr>
        </p:nvSpPr>
        <p:spPr/>
        <p:txBody>
          <a:bodyPr/>
          <a:lstStyle/>
          <a:p>
            <a:fld id="{7115ED13-301A-4C0A-8C7F-A4982DED9D67}" type="slidenum">
              <a:rPr lang="en-US" smtClean="0"/>
              <a:pPr/>
              <a:t>27</a:t>
            </a:fld>
            <a:endParaRPr lang="en-US" dirty="0"/>
          </a:p>
        </p:txBody>
      </p:sp>
    </p:spTree>
    <p:extLst>
      <p:ext uri="{BB962C8B-B14F-4D97-AF65-F5344CB8AC3E}">
        <p14:creationId xmlns:p14="http://schemas.microsoft.com/office/powerpoint/2010/main" val="2581035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30</a:t>
            </a:fld>
            <a:endParaRPr lang="en-US" dirty="0"/>
          </a:p>
        </p:txBody>
      </p:sp>
    </p:spTree>
    <p:extLst>
      <p:ext uri="{BB962C8B-B14F-4D97-AF65-F5344CB8AC3E}">
        <p14:creationId xmlns:p14="http://schemas.microsoft.com/office/powerpoint/2010/main" val="2948368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3466010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26.1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Evolution of Seed Plants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Seed Plants</a:t>
            </a:r>
            <a:r>
              <a:rPr lang="en-US" sz="1400" baseline="-25000" dirty="0"/>
              <a:t>5</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Seeds and pollen distinguish seed plants from seedless vascular plants</a:t>
            </a:r>
          </a:p>
          <a:p>
            <a:pPr lvl="1"/>
            <a:r>
              <a:rPr lang="en-US" dirty="0"/>
              <a:t>Allowed seed plants to reduce or eliminate dependence on water for reproduction and live on dry land</a:t>
            </a:r>
          </a:p>
          <a:p>
            <a:pPr lvl="1"/>
            <a:r>
              <a:rPr lang="en-US" b="1" dirty="0"/>
              <a:t>Pollen grain</a:t>
            </a:r>
            <a:r>
              <a:rPr lang="en-US" dirty="0"/>
              <a:t>: structure containing the male gametophyte of the plant; contains sperm (gametes)</a:t>
            </a:r>
          </a:p>
          <a:p>
            <a:pPr lvl="2"/>
            <a:r>
              <a:rPr lang="en-US" dirty="0"/>
              <a:t>Haploid cells encased in protective coat that prevents desiccation and mechanical damage</a:t>
            </a:r>
          </a:p>
          <a:p>
            <a:pPr lvl="2"/>
            <a:r>
              <a:rPr lang="en-US" dirty="0"/>
              <a:t>Can travel far from sporophyte, spreading plant's genes</a:t>
            </a:r>
          </a:p>
          <a:p>
            <a:pPr lvl="1"/>
            <a:r>
              <a:rPr lang="en-US" dirty="0"/>
              <a:t>Seeds provide embryo protection, nourishment, and mechanism to maintain dormancy (allowing for germination to occur when optimal)</a:t>
            </a:r>
          </a:p>
          <a:p>
            <a:pPr lvl="2"/>
            <a:r>
              <a:rPr lang="en-US" dirty="0"/>
              <a:t>Allow plants to disperse next generation through space and time</a:t>
            </a:r>
          </a:p>
          <a:p>
            <a:r>
              <a:rPr lang="en-US" dirty="0"/>
              <a:t>With these advantages, seed plants most successful and familiar group of plants</a:t>
            </a:r>
          </a:p>
        </p:txBody>
      </p:sp>
    </p:spTree>
    <p:extLst>
      <p:ext uri="{BB962C8B-B14F-4D97-AF65-F5344CB8AC3E}">
        <p14:creationId xmlns:p14="http://schemas.microsoft.com/office/powerpoint/2010/main" val="1833566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lstStyle/>
          <a:p>
            <a:r>
              <a:rPr lang="en-US" dirty="0"/>
              <a:t>How are seeds and pollen grains similar? How are they different?</a:t>
            </a:r>
          </a:p>
        </p:txBody>
      </p:sp>
    </p:spTree>
    <p:extLst>
      <p:ext uri="{BB962C8B-B14F-4D97-AF65-F5344CB8AC3E}">
        <p14:creationId xmlns:p14="http://schemas.microsoft.com/office/powerpoint/2010/main" val="1933572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Seed Plants</a:t>
            </a:r>
            <a:r>
              <a:rPr lang="en-US" sz="1400" baseline="-25000" dirty="0"/>
              <a:t>6</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sz="2000" dirty="0"/>
              <a:t>Dated to 350 MYA</a:t>
            </a:r>
          </a:p>
          <a:p>
            <a:r>
              <a:rPr lang="en-US" sz="2000" dirty="0"/>
              <a:t>First reliable record date appearance to late Carboniferous Period (319 MYA)</a:t>
            </a:r>
          </a:p>
          <a:p>
            <a:r>
              <a:rPr lang="en-US" sz="2000" dirty="0"/>
              <a:t>Gymnosperms preceded by progymnosperms</a:t>
            </a:r>
          </a:p>
          <a:p>
            <a:pPr lvl="1"/>
            <a:r>
              <a:rPr lang="en-US" sz="2000" b="1" dirty="0"/>
              <a:t>Progymnosperm</a:t>
            </a:r>
            <a:r>
              <a:rPr lang="en-US" sz="2000" dirty="0"/>
              <a:t>: transitional group of plants that resembled conifers because they produced wood, yet still reproduced like ferns</a:t>
            </a:r>
          </a:p>
          <a:p>
            <a:pPr lvl="2"/>
            <a:r>
              <a:rPr lang="en-US" sz="2000" dirty="0"/>
              <a:t>Dated to 380 MYA</a:t>
            </a:r>
          </a:p>
          <a:p>
            <a:pPr lvl="2"/>
            <a:r>
              <a:rPr lang="en-US" sz="2000" dirty="0"/>
              <a:t>At least some species were heterosporous</a:t>
            </a:r>
          </a:p>
          <a:p>
            <a:pPr lvl="2"/>
            <a:r>
              <a:rPr lang="en-US" sz="2000" dirty="0"/>
              <a:t>Example: Extinct </a:t>
            </a:r>
            <a:r>
              <a:rPr lang="en-US" sz="2000" i="1" dirty="0"/>
              <a:t>Archaeopteris </a:t>
            </a:r>
            <a:endParaRPr lang="en-US" sz="2000" dirty="0"/>
          </a:p>
          <a:p>
            <a:pPr lvl="3">
              <a:buFont typeface="Arial" panose="020B0604020202020204" pitchFamily="34" charset="0"/>
              <a:buChar char="•"/>
            </a:pPr>
            <a:r>
              <a:rPr lang="en-US" dirty="0"/>
              <a:t>Dominated in late Devonian Period</a:t>
            </a:r>
          </a:p>
          <a:p>
            <a:pPr lvl="3">
              <a:buFont typeface="Arial" panose="020B0604020202020204" pitchFamily="34" charset="0"/>
              <a:buChar char="•"/>
            </a:pPr>
            <a:r>
              <a:rPr lang="en-US" dirty="0"/>
              <a:t>By early (Triassic, c. 252 MYA) and middle (Jurassic, c. 201 MYA) Mesozoic Era, landscape dominated by true gymnosperms instead</a:t>
            </a:r>
          </a:p>
          <a:p>
            <a:r>
              <a:rPr lang="en-US" sz="2000" dirty="0"/>
              <a:t>Angiosperms surpassed gymnosperms by middle Cretaceous Period (c. 100 MYA) in late Mesozoic Era</a:t>
            </a:r>
          </a:p>
          <a:p>
            <a:pPr lvl="1"/>
            <a:r>
              <a:rPr lang="en-US" sz="2000" dirty="0"/>
              <a:t>Today, most abundant and biologically diverse group in terrestrial biomes</a:t>
            </a:r>
            <a:endParaRPr lang="en-US" sz="2000" dirty="0">
              <a:solidFill>
                <a:srgbClr val="0000FF"/>
              </a:solidFill>
            </a:endParaRPr>
          </a:p>
        </p:txBody>
      </p:sp>
    </p:spTree>
    <p:extLst>
      <p:ext uri="{BB962C8B-B14F-4D97-AF65-F5344CB8AC3E}">
        <p14:creationId xmlns:p14="http://schemas.microsoft.com/office/powerpoint/2010/main" val="2018480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26.1 Figure 4</a:t>
            </a:r>
            <a:endParaRPr lang="en-US" sz="3200" dirty="0">
              <a:solidFill>
                <a:schemeClr val="accent1"/>
              </a:solidFill>
            </a:endParaRPr>
          </a:p>
        </p:txBody>
      </p:sp>
      <p:sp>
        <p:nvSpPr>
          <p:cNvPr id="8" name="Photo Credit 1">
            <a:extLst>
              <a:ext uri="{FF2B5EF4-FFF2-40B4-BE49-F238E27FC236}">
                <a16:creationId xmlns:a16="http://schemas.microsoft.com/office/drawing/2014/main" id="{EDD7BAA9-1665-3561-16BA-2A065B5E600A}"/>
              </a:ext>
            </a:extLst>
          </p:cNvPr>
          <p:cNvSpPr txBox="1"/>
          <p:nvPr/>
        </p:nvSpPr>
        <p:spPr>
          <a:xfrm>
            <a:off x="2286000" y="5709920"/>
            <a:ext cx="4572000" cy="215444"/>
          </a:xfrm>
          <a:prstGeom prst="rect">
            <a:avLst/>
          </a:prstGeom>
          <a:noFill/>
        </p:spPr>
        <p:txBody>
          <a:bodyPr wrap="square">
            <a:spAutoFit/>
          </a:bodyPr>
          <a:lstStyle/>
          <a:p>
            <a:pPr algn="ctr"/>
            <a:r>
              <a:rPr lang="en-US" sz="800" dirty="0"/>
              <a:t>United States Geological Survey on Wikimedia Commons. "Plant timeline."</a:t>
            </a:r>
          </a:p>
        </p:txBody>
      </p:sp>
      <p:pic>
        <p:nvPicPr>
          <p:cNvPr id="2" name="Content Placeholder 5" descr="A diagram of the plant evolutionary timeline. The diagram is divided into eon, era, period, and millions of years ago. There are four eons: Phanerozoic (1.6 to 541 million years ago), Proterozoic (541 to 2,500 million years ago), Archean (2,500 million years ago to 3,800? million years ago), and Pre-Archean (around 3,800 million years ago and before). These eons are further divided into eras. The Phanerozoic is divided into Cenozoic (1.6 to 66 million years ago), Mesozoic (66 to 252 million years ago), and the Paleozoic (252 to 541 million years ago). The Proterozoic is divided into late, middle, and early Proterozoic (541 to 2,500 million years ago). The Archean is divided into late, middle, and early Archean (2,500 to 3,800? million years ago). The Pre-Archean has no further divisions. Going back to the divisions of the Phanerozoic eon, the Cenozoic Era is divided into the Quaternary Period (1.6 million years ago) and the Tertiary Period (66 million years). The Mesozoic Era is divided in the Cretaceous Period (66 to 145 million years ago), the Jurassic Period (145 to 201 million years ago), and the Triassic Period (201 to 252 million years ago). The Paleozoic Era is divided into the Permian Period (252 to 299 million years ago), the Carboniferous Period (299 to 359 million years ago), the Devonian Period (359 to 419 million years ago), the Silurian Period (419 to 444 million years ago), the Ordovician Period (444 to 485 million years ago), and the Cambrian Period (485 to 541 million years ago). The flowering plants occurred in the Cretaceous Period (66 to 145 million years ago), the gymnosperms occurred around 299 million years ago in the Permian Period, the pterophytes occurred around 359 million years ago in the Carboniferous Period, the lycophytes occurred around the Silurian Period (419 to 44 million years ago), and the liverworts and mosses occurred around 485 million years ago in the Ordovician Period.">
            <a:extLst>
              <a:ext uri="{FF2B5EF4-FFF2-40B4-BE49-F238E27FC236}">
                <a16:creationId xmlns:a16="http://schemas.microsoft.com/office/drawing/2014/main" id="{A715EDE3-2405-86BC-28D9-F8E15CC3C015}"/>
              </a:ext>
            </a:extLst>
          </p:cNvPr>
          <p:cNvPicPr>
            <a:picLocks noGrp="1" noChangeAspect="1"/>
          </p:cNvPicPr>
          <p:nvPr>
            <p:ph idx="1"/>
          </p:nvPr>
        </p:nvPicPr>
        <p:blipFill>
          <a:blip r:embed="rId3"/>
          <a:srcRect l="21296" t="5332" r="20370" b="4668"/>
          <a:stretch/>
        </p:blipFill>
        <p:spPr>
          <a:xfrm>
            <a:off x="1905000" y="1156208"/>
            <a:ext cx="5334000" cy="4572000"/>
          </a:xfrm>
        </p:spPr>
      </p:pic>
    </p:spTree>
    <p:extLst>
      <p:ext uri="{BB962C8B-B14F-4D97-AF65-F5344CB8AC3E}">
        <p14:creationId xmlns:p14="http://schemas.microsoft.com/office/powerpoint/2010/main" val="2121198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Gymnosperms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59"/>
            <a:ext cx="5226579" cy="4502753"/>
          </a:xfrm>
          <a:prstGeom prst="rect">
            <a:avLst/>
          </a:prstGeom>
        </p:spPr>
        <p:txBody>
          <a:bodyPr>
            <a:normAutofit fontScale="85000" lnSpcReduction="20000"/>
          </a:bodyPr>
          <a:lstStyle/>
          <a:p>
            <a:pPr marL="0" indent="0">
              <a:buNone/>
            </a:pPr>
            <a:r>
              <a:rPr lang="en-US" dirty="0"/>
              <a:t>Earliest known seed plant: </a:t>
            </a:r>
            <a:r>
              <a:rPr lang="en-US" i="1" dirty="0"/>
              <a:t>Elkinsia polymorpha </a:t>
            </a:r>
            <a:r>
              <a:rPr lang="en-US" dirty="0"/>
              <a:t>(seed fern)</a:t>
            </a:r>
            <a:r>
              <a:rPr lang="en-US" i="1" dirty="0"/>
              <a:t> </a:t>
            </a:r>
            <a:r>
              <a:rPr lang="en-US" dirty="0"/>
              <a:t>from Devonian Period (400 MYA)</a:t>
            </a:r>
          </a:p>
          <a:p>
            <a:r>
              <a:rPr lang="en-US" dirty="0"/>
              <a:t>Seed ferns produced seeds along branches in structures called cupules, which enclose and protect the ovule</a:t>
            </a:r>
          </a:p>
          <a:p>
            <a:pPr lvl="1"/>
            <a:r>
              <a:rPr lang="en-US" b="1" dirty="0"/>
              <a:t>Ovule</a:t>
            </a:r>
            <a:r>
              <a:rPr lang="en-US" dirty="0"/>
              <a:t>: female gametophyte that develops into seed upon fertilization</a:t>
            </a:r>
          </a:p>
          <a:p>
            <a:r>
              <a:rPr lang="en-US" dirty="0"/>
              <a:t>Seed plants most like modern tree ferns became more numerous and diverse in coal swamps of Carboniferous Period</a:t>
            </a:r>
          </a:p>
        </p:txBody>
      </p:sp>
      <p:pic>
        <p:nvPicPr>
          <p:cNvPr id="2" name="Content Placeholder 5" descr="A photograph of a fossilized leaf">
            <a:extLst>
              <a:ext uri="{FF2B5EF4-FFF2-40B4-BE49-F238E27FC236}">
                <a16:creationId xmlns:a16="http://schemas.microsoft.com/office/drawing/2014/main" id="{33493621-5D70-EBE4-72D6-4AA9CCA74779}"/>
              </a:ext>
            </a:extLst>
          </p:cNvPr>
          <p:cNvPicPr>
            <a:picLocks noChangeAspect="1"/>
          </p:cNvPicPr>
          <p:nvPr/>
        </p:nvPicPr>
        <p:blipFill>
          <a:blip r:embed="rId2"/>
          <a:srcRect l="15741" t="8665" r="13889" b="8000"/>
          <a:stretch/>
        </p:blipFill>
        <p:spPr>
          <a:xfrm>
            <a:off x="5707193" y="1427394"/>
            <a:ext cx="3337187" cy="2195518"/>
          </a:xfrm>
          <a:prstGeom prst="rect">
            <a:avLst/>
          </a:prstGeom>
        </p:spPr>
      </p:pic>
      <p:sp>
        <p:nvSpPr>
          <p:cNvPr id="4" name="Caption 1">
            <a:extLst>
              <a:ext uri="{FF2B5EF4-FFF2-40B4-BE49-F238E27FC236}">
                <a16:creationId xmlns:a16="http://schemas.microsoft.com/office/drawing/2014/main" id="{92AED66D-EE89-CEB4-8F47-135237915838}"/>
              </a:ext>
              <a:ext uri="{C183D7F6-B498-43B3-948B-1728B52AA6E4}">
                <adec:decorative xmlns:adec="http://schemas.microsoft.com/office/drawing/2017/decorative" val="0"/>
              </a:ext>
            </a:extLst>
          </p:cNvPr>
          <p:cNvSpPr txBox="1"/>
          <p:nvPr/>
        </p:nvSpPr>
        <p:spPr>
          <a:xfrm>
            <a:off x="5927988" y="3622912"/>
            <a:ext cx="2895599" cy="954107"/>
          </a:xfrm>
          <a:prstGeom prst="rect">
            <a:avLst/>
          </a:prstGeom>
          <a:noFill/>
        </p:spPr>
        <p:txBody>
          <a:bodyPr wrap="square" rtlCol="0">
            <a:spAutoFit/>
          </a:bodyPr>
          <a:lstStyle/>
          <a:p>
            <a:pPr algn="ctr"/>
            <a:r>
              <a:rPr lang="en-US" sz="1400" b="1" dirty="0"/>
              <a:t>26.1 Figure 5: </a:t>
            </a:r>
            <a:r>
              <a:rPr lang="en-US" sz="1400" dirty="0"/>
              <a:t>This fossilized leaf is from </a:t>
            </a:r>
            <a:r>
              <a:rPr lang="en-US" sz="1400" i="1" dirty="0"/>
              <a:t>Neuropteris ovata</a:t>
            </a:r>
            <a:r>
              <a:rPr lang="en-US" sz="1400" dirty="0"/>
              <a:t>, a seed fern that thrived during the Carboniferous Period (359 to 299 MYA).</a:t>
            </a:r>
          </a:p>
        </p:txBody>
      </p:sp>
      <p:sp>
        <p:nvSpPr>
          <p:cNvPr id="5" name="Photo Credit 1">
            <a:extLst>
              <a:ext uri="{FF2B5EF4-FFF2-40B4-BE49-F238E27FC236}">
                <a16:creationId xmlns:a16="http://schemas.microsoft.com/office/drawing/2014/main" id="{C9D49547-D23C-9C9B-5E74-368390359590}"/>
              </a:ext>
            </a:extLst>
          </p:cNvPr>
          <p:cNvSpPr txBox="1"/>
          <p:nvPr/>
        </p:nvSpPr>
        <p:spPr>
          <a:xfrm>
            <a:off x="5089787" y="4652176"/>
            <a:ext cx="4572000" cy="215444"/>
          </a:xfrm>
          <a:prstGeom prst="rect">
            <a:avLst/>
          </a:prstGeom>
          <a:noFill/>
        </p:spPr>
        <p:txBody>
          <a:bodyPr wrap="square">
            <a:spAutoFit/>
          </a:bodyPr>
          <a:lstStyle/>
          <a:p>
            <a:pPr algn="ctr"/>
            <a:r>
              <a:rPr lang="en-US" sz="800" dirty="0"/>
              <a:t>Wilson44691 on Wikimedia Commons. "Fossil seed fern."</a:t>
            </a:r>
          </a:p>
        </p:txBody>
      </p:sp>
    </p:spTree>
    <p:extLst>
      <p:ext uri="{BB962C8B-B14F-4D97-AF65-F5344CB8AC3E}">
        <p14:creationId xmlns:p14="http://schemas.microsoft.com/office/powerpoint/2010/main" val="605463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Gymnosperms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587240"/>
          </a:xfrm>
          <a:prstGeom prst="rect">
            <a:avLst/>
          </a:prstGeom>
        </p:spPr>
        <p:txBody>
          <a:bodyPr>
            <a:normAutofit fontScale="85000" lnSpcReduction="10000"/>
          </a:bodyPr>
          <a:lstStyle/>
          <a:p>
            <a:r>
              <a:rPr lang="en-US" dirty="0"/>
              <a:t>First gymnosperms (progymnosperms) originated in Paleozoic Era during middle Devonian (380 MYA)</a:t>
            </a:r>
          </a:p>
          <a:p>
            <a:r>
              <a:rPr lang="en-US" dirty="0"/>
              <a:t>Wet Carboniferous Period followed, producing giant fern trees</a:t>
            </a:r>
          </a:p>
          <a:p>
            <a:r>
              <a:rPr lang="en-US" dirty="0"/>
              <a:t>Dry Permian Period after that, giving advantage to seed plants (better adapted to surviving dry spells)</a:t>
            </a:r>
          </a:p>
          <a:p>
            <a:r>
              <a:rPr lang="en-US" dirty="0"/>
              <a:t>Example: Ginkgoales (only surviving species is </a:t>
            </a:r>
            <a:r>
              <a:rPr lang="en-US" i="1" dirty="0"/>
              <a:t>Ginkgo biloba</a:t>
            </a:r>
            <a:r>
              <a:rPr lang="en-US" dirty="0"/>
              <a:t>)</a:t>
            </a:r>
          </a:p>
          <a:p>
            <a:pPr lvl="1"/>
            <a:r>
              <a:rPr lang="en-US" dirty="0"/>
              <a:t>First gymnosperms to appear in lower Jurassic</a:t>
            </a:r>
          </a:p>
          <a:p>
            <a:pPr lvl="1"/>
            <a:r>
              <a:rPr lang="en-US" dirty="0"/>
              <a:t>Expanded in Mesozoic Era (252 MYA), supplanting ferns and reaching greatest diversity</a:t>
            </a:r>
          </a:p>
          <a:p>
            <a:pPr lvl="1"/>
            <a:r>
              <a:rPr lang="en-US" dirty="0"/>
              <a:t>Jurassic Period: Age of cycads (gymnosperms like palm trees) and dinosaurs</a:t>
            </a:r>
          </a:p>
        </p:txBody>
      </p:sp>
    </p:spTree>
    <p:extLst>
      <p:ext uri="{BB962C8B-B14F-4D97-AF65-F5344CB8AC3E}">
        <p14:creationId xmlns:p14="http://schemas.microsoft.com/office/powerpoint/2010/main" val="1074253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Gymnosperms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Angiosperms (flowering plants) are major form of plant life; gymnosperms dominate in some ecosystems (e.g., taiga and alpine forests) because of adaptation to cold and dry growth conditions.</a:t>
            </a:r>
          </a:p>
        </p:txBody>
      </p:sp>
      <p:sp>
        <p:nvSpPr>
          <p:cNvPr id="5" name="Caption 1">
            <a:extLst>
              <a:ext uri="{FF2B5EF4-FFF2-40B4-BE49-F238E27FC236}">
                <a16:creationId xmlns:a16="http://schemas.microsoft.com/office/drawing/2014/main" id="{1ECBBADA-C7CE-91E4-536E-1F8A858588C4}"/>
              </a:ext>
              <a:ext uri="{C183D7F6-B498-43B3-948B-1728B52AA6E4}">
                <adec:decorative xmlns:adec="http://schemas.microsoft.com/office/drawing/2017/decorative" val="0"/>
              </a:ext>
            </a:extLst>
          </p:cNvPr>
          <p:cNvSpPr txBox="1"/>
          <p:nvPr/>
        </p:nvSpPr>
        <p:spPr>
          <a:xfrm>
            <a:off x="1503106" y="5141487"/>
            <a:ext cx="3242187" cy="523220"/>
          </a:xfrm>
          <a:prstGeom prst="rect">
            <a:avLst/>
          </a:prstGeom>
          <a:noFill/>
        </p:spPr>
        <p:txBody>
          <a:bodyPr wrap="square" rtlCol="0">
            <a:spAutoFit/>
          </a:bodyPr>
          <a:lstStyle/>
          <a:p>
            <a:r>
              <a:rPr lang="en-US" sz="1400" b="1" dirty="0"/>
              <a:t>26.1 Figure 6: </a:t>
            </a:r>
            <a:r>
              <a:rPr lang="en-US" sz="1400" dirty="0"/>
              <a:t>This boreal forest (taiga) has low-lying plants and conifer trees.</a:t>
            </a:r>
          </a:p>
        </p:txBody>
      </p:sp>
      <p:sp>
        <p:nvSpPr>
          <p:cNvPr id="6" name="Photo Credit 1">
            <a:extLst>
              <a:ext uri="{FF2B5EF4-FFF2-40B4-BE49-F238E27FC236}">
                <a16:creationId xmlns:a16="http://schemas.microsoft.com/office/drawing/2014/main" id="{4D5812FA-A42E-1EAD-9A1E-9FF762C67337}"/>
              </a:ext>
            </a:extLst>
          </p:cNvPr>
          <p:cNvSpPr txBox="1"/>
          <p:nvPr/>
        </p:nvSpPr>
        <p:spPr>
          <a:xfrm>
            <a:off x="990600" y="5730443"/>
            <a:ext cx="4572000" cy="215444"/>
          </a:xfrm>
          <a:prstGeom prst="rect">
            <a:avLst/>
          </a:prstGeom>
          <a:noFill/>
        </p:spPr>
        <p:txBody>
          <a:bodyPr wrap="square">
            <a:spAutoFit/>
          </a:bodyPr>
          <a:lstStyle/>
          <a:p>
            <a:pPr algn="ctr"/>
            <a:r>
              <a:rPr lang="en-US" sz="800" dirty="0"/>
              <a:t>WalterBieck on Wikimedia Commons. "Reindeer."</a:t>
            </a:r>
          </a:p>
        </p:txBody>
      </p:sp>
      <p:pic>
        <p:nvPicPr>
          <p:cNvPr id="2" name="Content Placeholder 5" descr="A photograph of a forest with large trees and short plants">
            <a:extLst>
              <a:ext uri="{FF2B5EF4-FFF2-40B4-BE49-F238E27FC236}">
                <a16:creationId xmlns:a16="http://schemas.microsoft.com/office/drawing/2014/main" id="{08C6D257-A213-930C-97C8-5804BBE4AD5E}"/>
              </a:ext>
            </a:extLst>
          </p:cNvPr>
          <p:cNvPicPr>
            <a:picLocks noChangeAspect="1"/>
          </p:cNvPicPr>
          <p:nvPr/>
        </p:nvPicPr>
        <p:blipFill>
          <a:blip r:embed="rId2"/>
          <a:srcRect l="14816" t="9544" r="13889" b="6663"/>
          <a:stretch/>
        </p:blipFill>
        <p:spPr>
          <a:xfrm>
            <a:off x="4419599" y="2971800"/>
            <a:ext cx="4453393" cy="2907792"/>
          </a:xfrm>
          <a:prstGeom prst="rect">
            <a:avLst/>
          </a:prstGeom>
        </p:spPr>
      </p:pic>
    </p:spTree>
    <p:extLst>
      <p:ext uri="{BB962C8B-B14F-4D97-AF65-F5344CB8AC3E}">
        <p14:creationId xmlns:p14="http://schemas.microsoft.com/office/powerpoint/2010/main" val="2365173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Seeds and Pollen as an Evolutionary Adaptation to Dry Land</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143000"/>
            <a:ext cx="8229600" cy="4572000"/>
          </a:xfrm>
          <a:prstGeom prst="rect">
            <a:avLst/>
          </a:prstGeom>
        </p:spPr>
        <p:txBody>
          <a:bodyPr>
            <a:noAutofit/>
          </a:bodyPr>
          <a:lstStyle/>
          <a:p>
            <a:r>
              <a:rPr lang="en-US" sz="1800" dirty="0"/>
              <a:t>Bryophyte and fern spores: Haploid cells dependent on moisture for development of multicellular gametophytes</a:t>
            </a:r>
          </a:p>
          <a:p>
            <a:r>
              <a:rPr lang="en-US" sz="1800" dirty="0"/>
              <a:t>Seed plants: </a:t>
            </a:r>
          </a:p>
          <a:p>
            <a:pPr lvl="1"/>
            <a:r>
              <a:rPr lang="en-US" sz="1800" dirty="0"/>
              <a:t>Female gametophyte consists of egg and supportive cells, including endosperm-producing cell that supports embryo</a:t>
            </a:r>
          </a:p>
          <a:p>
            <a:pPr lvl="1"/>
            <a:r>
              <a:rPr lang="en-US" sz="1800" dirty="0"/>
              <a:t>After fertilization, diploid zygote produces embryo that grows into sporophyte when seed germinates</a:t>
            </a:r>
          </a:p>
          <a:p>
            <a:pPr lvl="1"/>
            <a:r>
              <a:rPr lang="en-US" sz="1800" dirty="0"/>
              <a:t>Storage tissue to sustain growth of embryo and protective coat gives seed advantage</a:t>
            </a:r>
          </a:p>
          <a:p>
            <a:pPr lvl="2"/>
            <a:r>
              <a:rPr lang="en-US" sz="1800" b="1" dirty="0"/>
              <a:t>Seed</a:t>
            </a:r>
            <a:r>
              <a:rPr lang="en-US" sz="1800" dirty="0"/>
              <a:t>: structure containing the embryo, storage tissue, and protective coat</a:t>
            </a:r>
          </a:p>
          <a:p>
            <a:pPr lvl="3">
              <a:buFont typeface="Arial" panose="020B0604020202020204" pitchFamily="34" charset="0"/>
              <a:buChar char="•"/>
            </a:pPr>
            <a:r>
              <a:rPr lang="en-US" sz="1800" dirty="0"/>
              <a:t>Hardened tissue prevents desiccation and frees embryo from need for constant supply of water </a:t>
            </a:r>
          </a:p>
          <a:p>
            <a:pPr lvl="3">
              <a:buFont typeface="Arial" panose="020B0604020202020204" pitchFamily="34" charset="0"/>
              <a:buChar char="•"/>
            </a:pPr>
            <a:r>
              <a:rPr lang="en-US" sz="1800" dirty="0"/>
              <a:t>Remain in state of dormancy (induced by desiccation and hormone abscisic acid) until conditions become favorable</a:t>
            </a:r>
          </a:p>
          <a:p>
            <a:pPr lvl="3">
              <a:buFont typeface="Arial" panose="020B0604020202020204" pitchFamily="34" charset="0"/>
              <a:buChar char="•"/>
            </a:pPr>
            <a:r>
              <a:rPr lang="en-US" sz="1800" dirty="0"/>
              <a:t>Carried by wind, water, or animals to expand geographic range, avoiding competition with parent plant</a:t>
            </a:r>
          </a:p>
        </p:txBody>
      </p:sp>
    </p:spTree>
    <p:extLst>
      <p:ext uri="{BB962C8B-B14F-4D97-AF65-F5344CB8AC3E}">
        <p14:creationId xmlns:p14="http://schemas.microsoft.com/office/powerpoint/2010/main" val="3086647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Seeds and Pollen as an Evolutionary Adaptation to Dry Land</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511040"/>
          </a:xfrm>
          <a:prstGeom prst="rect">
            <a:avLst/>
          </a:prstGeom>
        </p:spPr>
        <p:txBody>
          <a:bodyPr>
            <a:normAutofit lnSpcReduction="10000"/>
          </a:bodyPr>
          <a:lstStyle/>
          <a:p>
            <a:pPr marL="0" indent="0">
              <a:buNone/>
            </a:pPr>
            <a:r>
              <a:rPr lang="en-US" dirty="0"/>
              <a:t>Pollen grains:</a:t>
            </a:r>
          </a:p>
          <a:p>
            <a:r>
              <a:rPr lang="en-US" dirty="0"/>
              <a:t>Male gametophytes</a:t>
            </a:r>
          </a:p>
          <a:p>
            <a:r>
              <a:rPr lang="en-US" dirty="0"/>
              <a:t>Contain just a few cells</a:t>
            </a:r>
          </a:p>
          <a:p>
            <a:r>
              <a:rPr lang="en-US" dirty="0"/>
              <a:t>Distributed by wind, water, or animal pollinator</a:t>
            </a:r>
          </a:p>
          <a:p>
            <a:r>
              <a:rPr lang="en-US" dirty="0"/>
              <a:t>Protected from desiccation and can reach female organs without depending on water</a:t>
            </a:r>
          </a:p>
          <a:p>
            <a:r>
              <a:rPr lang="en-US" dirty="0"/>
              <a:t>After reaching female gametophyte, grows into pollen tube</a:t>
            </a:r>
          </a:p>
          <a:p>
            <a:pPr lvl="1"/>
            <a:r>
              <a:rPr lang="en-US" b="1" dirty="0"/>
              <a:t>Pollen tube</a:t>
            </a:r>
            <a:r>
              <a:rPr lang="en-US" dirty="0"/>
              <a:t>: extension from the pollen grain that delivers sperm to the egg cell</a:t>
            </a:r>
          </a:p>
        </p:txBody>
      </p:sp>
    </p:spTree>
    <p:extLst>
      <p:ext uri="{BB962C8B-B14F-4D97-AF65-F5344CB8AC3E}">
        <p14:creationId xmlns:p14="http://schemas.microsoft.com/office/powerpoint/2010/main" val="725152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Seeds and Pollen as an Evolutionary Adaptation to Dry Land</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60"/>
            <a:ext cx="5943600" cy="4572000"/>
          </a:xfrm>
          <a:prstGeom prst="rect">
            <a:avLst/>
          </a:prstGeom>
        </p:spPr>
        <p:txBody>
          <a:bodyPr>
            <a:normAutofit/>
          </a:bodyPr>
          <a:lstStyle/>
          <a:p>
            <a:pPr marL="0" indent="0">
              <a:buNone/>
            </a:pPr>
            <a:r>
              <a:rPr lang="en-US" sz="2400" dirty="0"/>
              <a:t>Pollen grains:</a:t>
            </a:r>
          </a:p>
          <a:p>
            <a:r>
              <a:rPr lang="en-US" sz="2400" dirty="0"/>
              <a:t>Sperm of modern gymnosperms and all angiosperms lack flagella</a:t>
            </a:r>
          </a:p>
          <a:p>
            <a:pPr lvl="1"/>
            <a:r>
              <a:rPr lang="en-US" sz="2400" dirty="0"/>
              <a:t>Cycads, </a:t>
            </a:r>
            <a:r>
              <a:rPr lang="en-US" sz="2400" i="1" dirty="0"/>
              <a:t>Ginkgo</a:t>
            </a:r>
            <a:r>
              <a:rPr lang="en-US" sz="2400" dirty="0"/>
              <a:t>, and other primitive gymnosperms: Sperm still motile and use flagella to swim to female gamete but still delivered to female gametophyte enclosed in pollen grain</a:t>
            </a:r>
          </a:p>
          <a:p>
            <a:r>
              <a:rPr lang="en-US" sz="2400" dirty="0"/>
              <a:t>Grows or taken into fertilization chamber, where motile sperm released and swim short distance to egg</a:t>
            </a:r>
            <a:endParaRPr lang="en-US" sz="2400" dirty="0">
              <a:solidFill>
                <a:srgbClr val="0000FF"/>
              </a:solidFill>
            </a:endParaRPr>
          </a:p>
        </p:txBody>
      </p:sp>
      <p:pic>
        <p:nvPicPr>
          <p:cNvPr id="3" name="Content Placeholder 6" descr="A micrograph of Cycadopites pollen in amber">
            <a:extLst>
              <a:ext uri="{FF2B5EF4-FFF2-40B4-BE49-F238E27FC236}">
                <a16:creationId xmlns:a16="http://schemas.microsoft.com/office/drawing/2014/main" id="{6F82AEC5-6FDD-75AA-D0E3-18AB98F95B50}"/>
              </a:ext>
            </a:extLst>
          </p:cNvPr>
          <p:cNvPicPr>
            <a:picLocks noChangeAspect="1"/>
          </p:cNvPicPr>
          <p:nvPr/>
        </p:nvPicPr>
        <p:blipFill>
          <a:blip r:embed="rId2"/>
          <a:srcRect l="23149" t="7000" r="22221" b="6001"/>
          <a:stretch/>
        </p:blipFill>
        <p:spPr>
          <a:xfrm>
            <a:off x="6286500" y="1572531"/>
            <a:ext cx="2743200" cy="2427035"/>
          </a:xfrm>
          <a:prstGeom prst="rect">
            <a:avLst/>
          </a:prstGeom>
        </p:spPr>
      </p:pic>
      <p:sp>
        <p:nvSpPr>
          <p:cNvPr id="6" name="Caption 1">
            <a:extLst>
              <a:ext uri="{FF2B5EF4-FFF2-40B4-BE49-F238E27FC236}">
                <a16:creationId xmlns:a16="http://schemas.microsoft.com/office/drawing/2014/main" id="{F7A66BB2-03D7-AFDE-6473-78667DFB9BDF}"/>
              </a:ext>
              <a:ext uri="{C183D7F6-B498-43B3-948B-1728B52AA6E4}">
                <adec:decorative xmlns:adec="http://schemas.microsoft.com/office/drawing/2017/decorative" val="0"/>
              </a:ext>
            </a:extLst>
          </p:cNvPr>
          <p:cNvSpPr txBox="1"/>
          <p:nvPr/>
        </p:nvSpPr>
        <p:spPr>
          <a:xfrm>
            <a:off x="6507480" y="3975772"/>
            <a:ext cx="2362200" cy="1169551"/>
          </a:xfrm>
          <a:prstGeom prst="rect">
            <a:avLst/>
          </a:prstGeom>
          <a:noFill/>
        </p:spPr>
        <p:txBody>
          <a:bodyPr wrap="square" rtlCol="0">
            <a:spAutoFit/>
          </a:bodyPr>
          <a:lstStyle/>
          <a:p>
            <a:pPr algn="ctr"/>
            <a:r>
              <a:rPr lang="en-US" sz="1400" b="1" dirty="0"/>
              <a:t>26.1 Figure 7: </a:t>
            </a:r>
            <a:r>
              <a:rPr lang="en-US" sz="1400" i="1" dirty="0"/>
              <a:t>Cycadopites </a:t>
            </a:r>
            <a:r>
              <a:rPr lang="en-US" sz="1400" dirty="0"/>
              <a:t>pollen subprolate (slightly elongated), rounded grains preserved within Burmese amber</a:t>
            </a:r>
          </a:p>
        </p:txBody>
      </p:sp>
      <p:sp>
        <p:nvSpPr>
          <p:cNvPr id="7" name="Photo Credit 1">
            <a:extLst>
              <a:ext uri="{FF2B5EF4-FFF2-40B4-BE49-F238E27FC236}">
                <a16:creationId xmlns:a16="http://schemas.microsoft.com/office/drawing/2014/main" id="{7D0550A7-3A88-9916-5F28-08A0A715FE4E}"/>
              </a:ext>
            </a:extLst>
          </p:cNvPr>
          <p:cNvSpPr txBox="1"/>
          <p:nvPr/>
        </p:nvSpPr>
        <p:spPr>
          <a:xfrm>
            <a:off x="6096000" y="5513606"/>
            <a:ext cx="2743200" cy="338554"/>
          </a:xfrm>
          <a:prstGeom prst="rect">
            <a:avLst/>
          </a:prstGeom>
          <a:noFill/>
        </p:spPr>
        <p:txBody>
          <a:bodyPr wrap="square">
            <a:spAutoFit/>
          </a:bodyPr>
          <a:lstStyle/>
          <a:p>
            <a:pPr algn="ctr"/>
            <a:r>
              <a:rPr lang="en-US" sz="800" dirty="0"/>
              <a:t>Peris, D.; Labandeira, C. C.; Barrón, E.; Delclòs, X.; Rust, J.; Wang, B. (2020) on Wikimedia Commons. "</a:t>
            </a:r>
            <a:r>
              <a:rPr lang="en-US" sz="800" i="1" dirty="0"/>
              <a:t>Cycadopites</a:t>
            </a:r>
            <a:r>
              <a:rPr lang="en-US" sz="800" dirty="0"/>
              <a:t>."</a:t>
            </a:r>
          </a:p>
        </p:txBody>
      </p:sp>
    </p:spTree>
    <p:extLst>
      <p:ext uri="{BB962C8B-B14F-4D97-AF65-F5344CB8AC3E}">
        <p14:creationId xmlns:p14="http://schemas.microsoft.com/office/powerpoint/2010/main" val="2984001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367076"/>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significance of angiosperms bearing both flowers and fruit.</a:t>
            </a:r>
          </a:p>
          <a:p>
            <a:pPr marL="457200" indent="-457200">
              <a:buFont typeface="Arial" panose="020B0604020202020204" pitchFamily="34" charset="0"/>
              <a:buChar char="•"/>
              <a:tabLst>
                <a:tab pos="457200" algn="l"/>
              </a:tabLst>
            </a:pPr>
            <a:r>
              <a:rPr lang="en-US" b="1" i="0" dirty="0"/>
              <a:t>Describe</a:t>
            </a:r>
            <a:r>
              <a:rPr lang="en-US" i="0" dirty="0"/>
              <a:t> the two major innovations that allowed seed plants to reproduce in the absence of water.</a:t>
            </a:r>
          </a:p>
          <a:p>
            <a:pPr marL="457200" indent="-457200">
              <a:buFont typeface="Arial" panose="020B0604020202020204" pitchFamily="34" charset="0"/>
              <a:buChar char="•"/>
              <a:tabLst>
                <a:tab pos="457200" algn="l"/>
              </a:tabLst>
            </a:pPr>
            <a:r>
              <a:rPr lang="en-US" b="1" i="0" dirty="0"/>
              <a:t>Discuss</a:t>
            </a:r>
            <a:r>
              <a:rPr lang="en-US" i="0" dirty="0"/>
              <a:t> the purpose of pollen grains and seeds.</a:t>
            </a:r>
            <a:endParaRPr lang="en-US" dirty="0"/>
          </a:p>
          <a:p>
            <a:pPr marL="457200" indent="-457200">
              <a:buFont typeface="Arial" panose="020B0604020202020204" pitchFamily="34" charset="0"/>
              <a:buChar char="•"/>
              <a:tabLst>
                <a:tab pos="457200" algn="l"/>
              </a:tabLst>
            </a:pPr>
            <a:r>
              <a:rPr lang="en-US" b="1" i="0" dirty="0"/>
              <a:t>Explain</a:t>
            </a:r>
            <a:r>
              <a:rPr lang="en-US" i="0" dirty="0"/>
              <a:t> when seed plants first appeared and when gymnosperms became the dominant plant group.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Angiosperms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042416"/>
            <a:ext cx="8686800" cy="4572000"/>
          </a:xfrm>
          <a:prstGeom prst="rect">
            <a:avLst/>
          </a:prstGeom>
        </p:spPr>
        <p:txBody>
          <a:bodyPr>
            <a:noAutofit/>
          </a:bodyPr>
          <a:lstStyle/>
          <a:p>
            <a:r>
              <a:rPr lang="en-US" sz="2000" dirty="0"/>
              <a:t>200 MYA between appearance of gymnosperms and angiosperms</a:t>
            </a:r>
          </a:p>
          <a:p>
            <a:r>
              <a:rPr lang="en-US" sz="2000" b="1" dirty="0"/>
              <a:t>Angiosperm</a:t>
            </a:r>
            <a:r>
              <a:rPr lang="en-US" sz="2000" dirty="0"/>
              <a:t>: flowering plant </a:t>
            </a:r>
          </a:p>
          <a:p>
            <a:pPr lvl="1"/>
            <a:r>
              <a:rPr lang="en-US" sz="2000" b="1" dirty="0"/>
              <a:t>Flower</a:t>
            </a:r>
            <a:r>
              <a:rPr lang="en-US" sz="2000" dirty="0"/>
              <a:t>: branches specialized for reproduction found in some seed-bearing plants, containing either specialized male or female organs or both male and female organs</a:t>
            </a:r>
          </a:p>
          <a:p>
            <a:r>
              <a:rPr lang="en-US" sz="2000" dirty="0"/>
              <a:t>First appeared about 125 MYA in lower Cretaceous Period (late Mesozoic Era) and rapidly diversified by 100 MYA in middle Cretaceous Period</a:t>
            </a:r>
          </a:p>
          <a:p>
            <a:r>
              <a:rPr lang="en-US" sz="2000" dirty="0"/>
              <a:t>Early traces scarce</a:t>
            </a:r>
          </a:p>
          <a:p>
            <a:pPr lvl="1"/>
            <a:r>
              <a:rPr lang="en-US" sz="2000" dirty="0"/>
              <a:t>Fossilized pollen recovered from Jurassic attributed to angiosperms</a:t>
            </a:r>
          </a:p>
          <a:p>
            <a:pPr lvl="1"/>
            <a:r>
              <a:rPr lang="en-US" sz="2000" dirty="0"/>
              <a:t>Early Cretaceous rocks show imprints of leaves resembling angiosperm leaves</a:t>
            </a:r>
          </a:p>
          <a:p>
            <a:pPr lvl="1"/>
            <a:r>
              <a:rPr lang="en-US" sz="2000" dirty="0"/>
              <a:t>By mid-Cretaceous, diverse flowering plants appeared; also marked by appearance of modern groups of insects</a:t>
            </a:r>
          </a:p>
          <a:p>
            <a:pPr lvl="2"/>
            <a:r>
              <a:rPr lang="en-US" sz="2000" dirty="0"/>
              <a:t>Suggests pollinating insects played role in evolution of flowering plants</a:t>
            </a:r>
          </a:p>
        </p:txBody>
      </p:sp>
    </p:spTree>
    <p:extLst>
      <p:ext uri="{BB962C8B-B14F-4D97-AF65-F5344CB8AC3E}">
        <p14:creationId xmlns:p14="http://schemas.microsoft.com/office/powerpoint/2010/main" val="3785564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Angiosperms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337272" y="1280160"/>
            <a:ext cx="6193806" cy="3756165"/>
          </a:xfrm>
          <a:prstGeom prst="rect">
            <a:avLst/>
          </a:prstGeom>
        </p:spPr>
        <p:txBody>
          <a:bodyPr>
            <a:noAutofit/>
          </a:bodyPr>
          <a:lstStyle/>
          <a:p>
            <a:pPr marL="0" indent="0">
              <a:buNone/>
            </a:pPr>
            <a:r>
              <a:rPr lang="en-US" sz="1800" dirty="0"/>
              <a:t>Comparative genomics and paleobotany (study of ancient plants) show evolution of angiosperms</a:t>
            </a:r>
          </a:p>
          <a:p>
            <a:r>
              <a:rPr lang="en-US" sz="1800" dirty="0"/>
              <a:t>Appeared after gymnosperms but not derived from gymnosperm ancestors</a:t>
            </a:r>
          </a:p>
          <a:p>
            <a:r>
              <a:rPr lang="en-US" sz="1800" dirty="0"/>
              <a:t>Formed sister clade (species and its descendants) parallel to gymnosperms</a:t>
            </a:r>
          </a:p>
          <a:p>
            <a:r>
              <a:rPr lang="en-US" sz="1800" dirty="0"/>
              <a:t>Innovative structures of flowers and fruit represent improved reproductive strategy to protect embryo and increase genetic variability and range</a:t>
            </a:r>
          </a:p>
          <a:p>
            <a:r>
              <a:rPr lang="en-US" sz="1800" dirty="0"/>
              <a:t>No current consensus on origin of angiosperms</a:t>
            </a:r>
          </a:p>
          <a:p>
            <a:pPr lvl="1"/>
            <a:r>
              <a:rPr lang="en-US" sz="1800" dirty="0"/>
              <a:t>Debate between angiosperms evolved from small woody bushes or related to ancestors of tropical grasses</a:t>
            </a:r>
          </a:p>
          <a:p>
            <a:pPr lvl="2"/>
            <a:r>
              <a:rPr lang="en-US" sz="1800" dirty="0"/>
              <a:t>Both have support in cladistics and woody magnoliid hypothesis (proposes early ancestors of angiosperms were shrubs like modern magnolia)</a:t>
            </a:r>
            <a:endParaRPr lang="en-US" sz="1800" dirty="0">
              <a:solidFill>
                <a:srgbClr val="0000FF"/>
              </a:solidFill>
            </a:endParaRPr>
          </a:p>
        </p:txBody>
      </p:sp>
      <p:pic>
        <p:nvPicPr>
          <p:cNvPr id="2" name="Content Placeholder 6" descr="A photograph of a fossilized magnolia leaf">
            <a:extLst>
              <a:ext uri="{FF2B5EF4-FFF2-40B4-BE49-F238E27FC236}">
                <a16:creationId xmlns:a16="http://schemas.microsoft.com/office/drawing/2014/main" id="{F2F3B25C-AA20-2204-F088-7DF6AEB9BBC0}"/>
              </a:ext>
            </a:extLst>
          </p:cNvPr>
          <p:cNvPicPr>
            <a:picLocks noChangeAspect="1"/>
          </p:cNvPicPr>
          <p:nvPr/>
        </p:nvPicPr>
        <p:blipFill>
          <a:blip r:embed="rId2"/>
          <a:srcRect l="31482" t="6999" r="30555" b="7178"/>
          <a:stretch/>
        </p:blipFill>
        <p:spPr>
          <a:xfrm>
            <a:off x="6516142" y="1463263"/>
            <a:ext cx="2305522" cy="2895600"/>
          </a:xfrm>
          <a:prstGeom prst="rect">
            <a:avLst/>
          </a:prstGeom>
        </p:spPr>
      </p:pic>
      <p:sp>
        <p:nvSpPr>
          <p:cNvPr id="4" name="Caption 1">
            <a:extLst>
              <a:ext uri="{FF2B5EF4-FFF2-40B4-BE49-F238E27FC236}">
                <a16:creationId xmlns:a16="http://schemas.microsoft.com/office/drawing/2014/main" id="{F5ABB8C2-1E57-D3DC-9374-D2CA66D3331C}"/>
              </a:ext>
              <a:ext uri="{C183D7F6-B498-43B3-948B-1728B52AA6E4}">
                <adec:decorative xmlns:adec="http://schemas.microsoft.com/office/drawing/2017/decorative" val="0"/>
              </a:ext>
            </a:extLst>
          </p:cNvPr>
          <p:cNvSpPr txBox="1"/>
          <p:nvPr/>
        </p:nvSpPr>
        <p:spPr>
          <a:xfrm>
            <a:off x="6259203" y="4358863"/>
            <a:ext cx="2819400" cy="738664"/>
          </a:xfrm>
          <a:prstGeom prst="rect">
            <a:avLst/>
          </a:prstGeom>
          <a:noFill/>
        </p:spPr>
        <p:txBody>
          <a:bodyPr wrap="square" rtlCol="0">
            <a:spAutoFit/>
          </a:bodyPr>
          <a:lstStyle/>
          <a:p>
            <a:pPr algn="ctr"/>
            <a:r>
              <a:rPr lang="en-US" sz="1400" b="1" dirty="0"/>
              <a:t>26.1 Figure 8: </a:t>
            </a:r>
            <a:r>
              <a:rPr lang="en-US" sz="1400" dirty="0"/>
              <a:t>This fossilized magnolia leaf from the Cretaceous Period was found in Alabama, USA.</a:t>
            </a:r>
          </a:p>
        </p:txBody>
      </p:sp>
      <p:sp>
        <p:nvSpPr>
          <p:cNvPr id="5" name="Photo Credit 1">
            <a:extLst>
              <a:ext uri="{FF2B5EF4-FFF2-40B4-BE49-F238E27FC236}">
                <a16:creationId xmlns:a16="http://schemas.microsoft.com/office/drawing/2014/main" id="{BE1C4132-B38F-33D3-A9F1-05FA4F7D6244}"/>
              </a:ext>
            </a:extLst>
          </p:cNvPr>
          <p:cNvSpPr txBox="1"/>
          <p:nvPr/>
        </p:nvSpPr>
        <p:spPr>
          <a:xfrm>
            <a:off x="5382903" y="5524012"/>
            <a:ext cx="4572000" cy="215444"/>
          </a:xfrm>
          <a:prstGeom prst="rect">
            <a:avLst/>
          </a:prstGeom>
          <a:noFill/>
        </p:spPr>
        <p:txBody>
          <a:bodyPr wrap="square">
            <a:spAutoFit/>
          </a:bodyPr>
          <a:lstStyle/>
          <a:p>
            <a:pPr algn="ctr"/>
            <a:r>
              <a:rPr lang="en-US" sz="800" dirty="0"/>
              <a:t>James St. John on Wikimedia Commons. "Fossil magnolia leaf."</a:t>
            </a:r>
          </a:p>
        </p:txBody>
      </p:sp>
    </p:spTree>
    <p:extLst>
      <p:ext uri="{BB962C8B-B14F-4D97-AF65-F5344CB8AC3E}">
        <p14:creationId xmlns:p14="http://schemas.microsoft.com/office/powerpoint/2010/main" val="2905650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463040"/>
          </a:xfrm>
        </p:spPr>
        <p:txBody>
          <a:bodyPr/>
          <a:lstStyle/>
          <a:p>
            <a:r>
              <a:rPr lang="en-US" dirty="0"/>
              <a:t>Identify two plant structures that set angiosperms apart from gymnosperms. How has new genomic data changed our understanding of angiosperm evolution?</a:t>
            </a:r>
          </a:p>
        </p:txBody>
      </p:sp>
    </p:spTree>
    <p:extLst>
      <p:ext uri="{BB962C8B-B14F-4D97-AF65-F5344CB8AC3E}">
        <p14:creationId xmlns:p14="http://schemas.microsoft.com/office/powerpoint/2010/main" val="314987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Angiosperms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587240"/>
          </a:xfrm>
          <a:prstGeom prst="rect">
            <a:avLst/>
          </a:prstGeom>
        </p:spPr>
        <p:txBody>
          <a:bodyPr>
            <a:normAutofit fontScale="92500" lnSpcReduction="10000"/>
          </a:bodyPr>
          <a:lstStyle/>
          <a:p>
            <a:r>
              <a:rPr lang="en-US" sz="2000" dirty="0"/>
              <a:t>Most primitive living angiosperm: </a:t>
            </a:r>
            <a:r>
              <a:rPr lang="en-US" sz="2000" i="1" dirty="0"/>
              <a:t>Amborella trichopoda</a:t>
            </a:r>
          </a:p>
          <a:p>
            <a:pPr lvl="1"/>
            <a:r>
              <a:rPr lang="en-US" sz="2000" dirty="0"/>
              <a:t>Small plant native to rainforest of New Caledonia (island in South Pacific)</a:t>
            </a:r>
          </a:p>
          <a:p>
            <a:pPr lvl="1"/>
            <a:r>
              <a:rPr lang="en-US" sz="2000" dirty="0"/>
              <a:t>Genome shows it is related to all existing flowering plants and belongs to oldest confirmed branch of angiosperm family tree</a:t>
            </a:r>
          </a:p>
          <a:p>
            <a:pPr lvl="1"/>
            <a:r>
              <a:rPr lang="en-US" sz="2000" dirty="0"/>
              <a:t>Nuclear genome shows evidence of ancient whole-genome duplication</a:t>
            </a:r>
          </a:p>
          <a:p>
            <a:pPr lvl="2"/>
            <a:r>
              <a:rPr lang="en-US" sz="2000" dirty="0"/>
              <a:t>Mitochondrial genome: </a:t>
            </a:r>
          </a:p>
          <a:p>
            <a:pPr lvl="3">
              <a:buFont typeface="Arial" panose="020B0604020202020204" pitchFamily="34" charset="0"/>
              <a:buChar char="•"/>
            </a:pPr>
            <a:r>
              <a:rPr lang="en-US" dirty="0"/>
              <a:t>Large and multi-chromosomal </a:t>
            </a:r>
          </a:p>
          <a:p>
            <a:pPr lvl="3">
              <a:buFont typeface="Arial" panose="020B0604020202020204" pitchFamily="34" charset="0"/>
              <a:buChar char="•"/>
            </a:pPr>
            <a:r>
              <a:rPr lang="en-US" dirty="0"/>
              <a:t>Contains elements from mitochondrial genome of several other species (e.g., algae and moss)</a:t>
            </a:r>
          </a:p>
          <a:p>
            <a:r>
              <a:rPr lang="en-US" sz="2000" dirty="0"/>
              <a:t>Basal angiosperms have ancestral traits because they branched off early from phylogenetic tree</a:t>
            </a:r>
          </a:p>
          <a:p>
            <a:r>
              <a:rPr lang="en-US" sz="2000" dirty="0"/>
              <a:t>Modern angiosperms classified as either monocots or eudicots based on structure of leaves and embryos</a:t>
            </a:r>
          </a:p>
          <a:p>
            <a:pPr lvl="1"/>
            <a:r>
              <a:rPr lang="en-US" sz="2000" dirty="0"/>
              <a:t>Basal angiosperms (e.g., water lilies) considered more ancestral because they share morphological traits with monocots and eudicots</a:t>
            </a:r>
            <a:endParaRPr lang="en-US" sz="2000" dirty="0">
              <a:solidFill>
                <a:srgbClr val="0000FF"/>
              </a:solidFill>
            </a:endParaRPr>
          </a:p>
        </p:txBody>
      </p:sp>
    </p:spTree>
    <p:extLst>
      <p:ext uri="{BB962C8B-B14F-4D97-AF65-F5344CB8AC3E}">
        <p14:creationId xmlns:p14="http://schemas.microsoft.com/office/powerpoint/2010/main" val="2566623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Flowers and Fruits as an Evolutionary Adaptation</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Flowers produce gametes in separate organs, usually housed in flower</a:t>
            </a:r>
          </a:p>
          <a:p>
            <a:r>
              <a:rPr lang="en-US" dirty="0"/>
              <a:t>Fertilization and embryo development take place inside anatomical structure that provides stable system of sexual reproduction sheltered from environment</a:t>
            </a:r>
          </a:p>
          <a:p>
            <a:r>
              <a:rPr lang="en-US" dirty="0"/>
              <a:t>Most diverse phylum (300,000 species) after insects (1,200,000 species)</a:t>
            </a:r>
          </a:p>
          <a:p>
            <a:r>
              <a:rPr lang="en-US" dirty="0"/>
              <a:t>Flowers come in array of sizes, shapes, colors, smells, arrangements</a:t>
            </a:r>
          </a:p>
          <a:p>
            <a:r>
              <a:rPr lang="en-US" dirty="0"/>
              <a:t>Most have mutualistic pollinator with distinct features of flower reflecting nature of pollination agent</a:t>
            </a:r>
          </a:p>
          <a:p>
            <a:pPr lvl="1"/>
            <a:r>
              <a:rPr lang="en-US" dirty="0"/>
              <a:t>Relationship between pollinator and flower characteristics show coevolution</a:t>
            </a:r>
          </a:p>
        </p:txBody>
      </p:sp>
    </p:spTree>
    <p:extLst>
      <p:ext uri="{BB962C8B-B14F-4D97-AF65-F5344CB8AC3E}">
        <p14:creationId xmlns:p14="http://schemas.microsoft.com/office/powerpoint/2010/main" val="3584327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Flowers and Fruits as an Evolutionary Adaptation</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140421"/>
            <a:ext cx="5562600" cy="4663441"/>
          </a:xfrm>
          <a:prstGeom prst="rect">
            <a:avLst/>
          </a:prstGeom>
        </p:spPr>
        <p:txBody>
          <a:bodyPr>
            <a:noAutofit/>
          </a:bodyPr>
          <a:lstStyle/>
          <a:p>
            <a:pPr marL="0" indent="0">
              <a:buNone/>
            </a:pPr>
            <a:r>
              <a:rPr lang="en-US" sz="1800" b="1" dirty="0"/>
              <a:t>Fruit</a:t>
            </a:r>
            <a:r>
              <a:rPr lang="en-US" sz="1800" dirty="0"/>
              <a:t>: thickened tissue derived from ovary wall that protects the embryo after fertilization and facilitates seed dispersal </a:t>
            </a:r>
          </a:p>
          <a:p>
            <a:r>
              <a:rPr lang="en-US" sz="1800" dirty="0"/>
              <a:t>Not all fruits develop completely from ovary but from tissues adjacent to ovary (called false fruits or pseudocarps)</a:t>
            </a:r>
          </a:p>
          <a:p>
            <a:r>
              <a:rPr lang="en-US" sz="1800" dirty="0"/>
              <a:t>Can vary in appearance, size, smell, taste</a:t>
            </a:r>
          </a:p>
          <a:p>
            <a:r>
              <a:rPr lang="en-US" sz="1800" dirty="0"/>
              <a:t>Examples: Tomatoes, green peppers, corn, avocados</a:t>
            </a:r>
          </a:p>
          <a:p>
            <a:r>
              <a:rPr lang="en-US" sz="1800" dirty="0"/>
              <a:t>Act as agents of dispersal (carried by wind, animals through consumption of fruit)</a:t>
            </a:r>
          </a:p>
          <a:p>
            <a:pPr lvl="1"/>
            <a:r>
              <a:rPr lang="en-US" sz="1800" dirty="0"/>
              <a:t>Example: Cockleburs</a:t>
            </a:r>
          </a:p>
          <a:p>
            <a:pPr lvl="2"/>
            <a:r>
              <a:rPr lang="en-US" sz="1800" dirty="0"/>
              <a:t>Have stiff, hooked spines that hook into fur or clothing to ride with animal for long distances</a:t>
            </a:r>
          </a:p>
          <a:p>
            <a:pPr lvl="2"/>
            <a:r>
              <a:rPr lang="en-US" sz="1800" dirty="0"/>
              <a:t>George de Mestral (creator of Velcro) inspired by cockleburs</a:t>
            </a:r>
            <a:endParaRPr lang="en-US" sz="1800" dirty="0">
              <a:solidFill>
                <a:srgbClr val="0000FF"/>
              </a:solidFill>
            </a:endParaRPr>
          </a:p>
        </p:txBody>
      </p:sp>
      <p:pic>
        <p:nvPicPr>
          <p:cNvPr id="2" name="Content Placeholder 6" descr="A photograph of avocados on a tree">
            <a:extLst>
              <a:ext uri="{FF2B5EF4-FFF2-40B4-BE49-F238E27FC236}">
                <a16:creationId xmlns:a16="http://schemas.microsoft.com/office/drawing/2014/main" id="{90590CDC-94DE-A157-55E9-A3A064403791}"/>
              </a:ext>
            </a:extLst>
          </p:cNvPr>
          <p:cNvPicPr>
            <a:picLocks noChangeAspect="1"/>
          </p:cNvPicPr>
          <p:nvPr/>
        </p:nvPicPr>
        <p:blipFill>
          <a:blip r:embed="rId2"/>
          <a:srcRect t="4885" b="4653"/>
          <a:stretch/>
        </p:blipFill>
        <p:spPr>
          <a:xfrm>
            <a:off x="5905499" y="1676950"/>
            <a:ext cx="2976881" cy="2535743"/>
          </a:xfrm>
          <a:prstGeom prst="rect">
            <a:avLst/>
          </a:prstGeom>
        </p:spPr>
      </p:pic>
      <p:sp>
        <p:nvSpPr>
          <p:cNvPr id="4" name="Caption 1">
            <a:extLst>
              <a:ext uri="{FF2B5EF4-FFF2-40B4-BE49-F238E27FC236}">
                <a16:creationId xmlns:a16="http://schemas.microsoft.com/office/drawing/2014/main" id="{AA6E3CB8-5553-6DAA-D7AA-8972B2520BE3}"/>
              </a:ext>
              <a:ext uri="{C183D7F6-B498-43B3-948B-1728B52AA6E4}">
                <adec:decorative xmlns:adec="http://schemas.microsoft.com/office/drawing/2017/decorative" val="0"/>
              </a:ext>
            </a:extLst>
          </p:cNvPr>
          <p:cNvSpPr txBox="1"/>
          <p:nvPr/>
        </p:nvSpPr>
        <p:spPr>
          <a:xfrm>
            <a:off x="5926835" y="4185592"/>
            <a:ext cx="2924098" cy="1169551"/>
          </a:xfrm>
          <a:prstGeom prst="rect">
            <a:avLst/>
          </a:prstGeom>
          <a:noFill/>
        </p:spPr>
        <p:txBody>
          <a:bodyPr wrap="square" rtlCol="0">
            <a:spAutoFit/>
          </a:bodyPr>
          <a:lstStyle/>
          <a:p>
            <a:pPr algn="ctr"/>
            <a:r>
              <a:rPr lang="en-US" sz="1400" b="1" dirty="0"/>
              <a:t>26.1 Figure 9: </a:t>
            </a:r>
            <a:r>
              <a:rPr lang="en-US" sz="1400" dirty="0"/>
              <a:t>These Hass avocados are one example of a fruit. Fruits protect the seed and usually have adaptations to ensure the seeds' dispersal over a wide area.</a:t>
            </a:r>
          </a:p>
        </p:txBody>
      </p:sp>
      <p:sp>
        <p:nvSpPr>
          <p:cNvPr id="5" name="Photo Credit 1">
            <a:extLst>
              <a:ext uri="{FF2B5EF4-FFF2-40B4-BE49-F238E27FC236}">
                <a16:creationId xmlns:a16="http://schemas.microsoft.com/office/drawing/2014/main" id="{A045F9B9-6EBC-6457-4250-BE7987D2427C}"/>
              </a:ext>
            </a:extLst>
          </p:cNvPr>
          <p:cNvSpPr txBox="1"/>
          <p:nvPr/>
        </p:nvSpPr>
        <p:spPr>
          <a:xfrm>
            <a:off x="5102884" y="5502135"/>
            <a:ext cx="4572000" cy="215444"/>
          </a:xfrm>
          <a:prstGeom prst="rect">
            <a:avLst/>
          </a:prstGeom>
          <a:noFill/>
        </p:spPr>
        <p:txBody>
          <a:bodyPr wrap="square">
            <a:spAutoFit/>
          </a:bodyPr>
          <a:lstStyle/>
          <a:p>
            <a:pPr algn="ctr"/>
            <a:r>
              <a:rPr lang="en-US" sz="800" dirty="0"/>
              <a:t>sandid on Pixabay. "Avocados."</a:t>
            </a:r>
          </a:p>
        </p:txBody>
      </p:sp>
    </p:spTree>
    <p:extLst>
      <p:ext uri="{BB962C8B-B14F-4D97-AF65-F5344CB8AC3E}">
        <p14:creationId xmlns:p14="http://schemas.microsoft.com/office/powerpoint/2010/main" val="4046226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Connection</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marL="0" indent="0">
              <a:buNone/>
            </a:pPr>
            <a:r>
              <a:rPr lang="en-US" sz="3100" dirty="0"/>
              <a:t>Building Phylogenetic Trees with Analysis of DNA Sequence Alignments</a:t>
            </a:r>
          </a:p>
          <a:p>
            <a:r>
              <a:rPr lang="en-US" dirty="0"/>
              <a:t>All living organisms display patterns of relationship derived from evolutionary history</a:t>
            </a:r>
          </a:p>
          <a:p>
            <a:r>
              <a:rPr lang="en-US" i="0" dirty="0">
                <a:solidFill>
                  <a:schemeClr val="tx1"/>
                </a:solidFill>
              </a:rPr>
              <a:t>Phylogeny: Science that describes relative relationships among organisms in terms of ancestral and descendant species</a:t>
            </a:r>
          </a:p>
          <a:p>
            <a:r>
              <a:rPr lang="en-US" dirty="0">
                <a:solidFill>
                  <a:schemeClr val="tx1"/>
                </a:solidFill>
              </a:rPr>
              <a:t>Phylogenetic trees: Treelike branching diagrams that depict relationships</a:t>
            </a:r>
          </a:p>
          <a:p>
            <a:pPr lvl="1"/>
            <a:r>
              <a:rPr lang="en-US" i="0" dirty="0">
                <a:solidFill>
                  <a:schemeClr val="tx1"/>
                </a:solidFill>
              </a:rPr>
              <a:t>Species or group of species: At tips of branches</a:t>
            </a:r>
          </a:p>
          <a:p>
            <a:pPr lvl="1"/>
            <a:r>
              <a:rPr lang="en-US" i="0" dirty="0">
                <a:solidFill>
                  <a:schemeClr val="tx1"/>
                </a:solidFill>
              </a:rPr>
              <a:t>Each branching point (node): Point at which single taxonomic group (taxon), like a species, separates into two or more groups of species</a:t>
            </a:r>
          </a:p>
          <a:p>
            <a:pPr lvl="1"/>
            <a:r>
              <a:rPr lang="en-US" dirty="0"/>
              <a:t>Built to describe relationships between species since Darwin's first sketch in </a:t>
            </a:r>
            <a:r>
              <a:rPr lang="en-US" i="1" dirty="0"/>
              <a:t>Origin of Species</a:t>
            </a:r>
          </a:p>
        </p:txBody>
      </p:sp>
    </p:spTree>
    <p:extLst>
      <p:ext uri="{BB962C8B-B14F-4D97-AF65-F5344CB8AC3E}">
        <p14:creationId xmlns:p14="http://schemas.microsoft.com/office/powerpoint/2010/main" val="2117047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26.1 Figure 10</a:t>
            </a:r>
            <a:endParaRPr lang="en-US" sz="3200" dirty="0">
              <a:solidFill>
                <a:schemeClr val="accent1"/>
              </a:solidFill>
            </a:endParaRPr>
          </a:p>
        </p:txBody>
      </p:sp>
      <p:sp>
        <p:nvSpPr>
          <p:cNvPr id="5" name="Photo Credit 1">
            <a:extLst>
              <a:ext uri="{FF2B5EF4-FFF2-40B4-BE49-F238E27FC236}">
                <a16:creationId xmlns:a16="http://schemas.microsoft.com/office/drawing/2014/main" id="{E2D1FB2C-F55A-4371-FA40-571F504D0440}"/>
              </a:ext>
            </a:extLst>
          </p:cNvPr>
          <p:cNvSpPr txBox="1"/>
          <p:nvPr/>
        </p:nvSpPr>
        <p:spPr>
          <a:xfrm>
            <a:off x="2286000" y="5793060"/>
            <a:ext cx="4572000" cy="215444"/>
          </a:xfrm>
          <a:prstGeom prst="rect">
            <a:avLst/>
          </a:prstGeom>
          <a:noFill/>
        </p:spPr>
        <p:txBody>
          <a:bodyPr wrap="square">
            <a:spAutoFit/>
          </a:bodyPr>
          <a:lstStyle/>
          <a:p>
            <a:pPr algn="ctr"/>
            <a:r>
              <a:rPr lang="en-US" sz="800" dirty="0"/>
              <a:t>CNX OpenStax on Wikimedia Commons. "Phylogenetic tree, plants." </a:t>
            </a:r>
          </a:p>
        </p:txBody>
      </p:sp>
      <p:pic>
        <p:nvPicPr>
          <p:cNvPr id="2" name="Content Placeholder 5" descr="A phylogenetic tree for plants is shown. The tree starts with ancestral green algae, which splits off into chlorophytes (green algae), charophytes (green algae), and embryophytes. Embryophytes is divided into bryophytes, aglaophyton (extinct), rhynopsida (extinct), lycophytes, monilophytes, and spermatophytes. The bryophytes are divided into Marchantiophyta (liverworts), Anthocerotophyta (hornworts), and Bryophyta (mosses). Bryophyta is most closely related to aglaophyton with Marchantiophyta the furthest. Aglaophyton is closely related to rhynopsida, which is closely related to ycophytes. The lycophytes are divided into two groups: Zosterophyllopsida (extinct) and a second group. The second group is divided into Drepanophycales (extinct) and another group. The other group is divided into Lycopodiophyta (club mosses) and another group. The other group is divided into Protolepidodendrales (extinct) and another group, which is divided into Selaginellales (spike mosses) and Isoetales (quillworts). Lycophytes are closely related to Monilophytes, which is divided into Psilotopsida (extinct) and another group that includes Equisetopsida (horsetails) and Polypodiopsida (ferns). Spermatophytes is the last group, which is closely related to Equisetopsida and Polypodiopsida. Spermatophytes is divided into gymnosperms and angiosperms.">
            <a:extLst>
              <a:ext uri="{FF2B5EF4-FFF2-40B4-BE49-F238E27FC236}">
                <a16:creationId xmlns:a16="http://schemas.microsoft.com/office/drawing/2014/main" id="{7713E061-CFCC-2886-C9A8-354667B17894}"/>
              </a:ext>
            </a:extLst>
          </p:cNvPr>
          <p:cNvPicPr>
            <a:picLocks noGrp="1" noChangeAspect="1"/>
          </p:cNvPicPr>
          <p:nvPr>
            <p:ph idx="1"/>
          </p:nvPr>
        </p:nvPicPr>
        <p:blipFill>
          <a:blip r:embed="rId3"/>
          <a:srcRect l="14815" t="5333" r="12963" b="4667"/>
          <a:stretch/>
        </p:blipFill>
        <p:spPr>
          <a:xfrm>
            <a:off x="1257300" y="1203475"/>
            <a:ext cx="6629400" cy="4589585"/>
          </a:xfrm>
        </p:spPr>
      </p:pic>
    </p:spTree>
    <p:extLst>
      <p:ext uri="{BB962C8B-B14F-4D97-AF65-F5344CB8AC3E}">
        <p14:creationId xmlns:p14="http://schemas.microsoft.com/office/powerpoint/2010/main" val="958155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Connection</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672840"/>
          </a:xfrm>
          <a:prstGeom prst="rect">
            <a:avLst/>
          </a:prstGeom>
        </p:spPr>
        <p:txBody>
          <a:bodyPr>
            <a:noAutofit/>
          </a:bodyPr>
          <a:lstStyle/>
          <a:p>
            <a:pPr marL="0" indent="0">
              <a:buNone/>
            </a:pPr>
            <a:r>
              <a:rPr lang="en-US" sz="2400" dirty="0"/>
              <a:t>Building Phylogenetic Trees with Analysis of DNA Sequence Alignments</a:t>
            </a:r>
          </a:p>
          <a:p>
            <a:r>
              <a:rPr lang="en-US" sz="2400" dirty="0"/>
              <a:t>Traditional methods: Comparison of anatomical structures and embryonic develop, assuming closely related organisms share anatomical features from embryo development</a:t>
            </a:r>
          </a:p>
          <a:p>
            <a:pPr lvl="1"/>
            <a:r>
              <a:rPr lang="en-US" sz="2400" dirty="0">
                <a:solidFill>
                  <a:schemeClr val="tx1"/>
                </a:solidFill>
              </a:rPr>
              <a:t>Important because some traits disappear in adult but present in embryo (e.g., early human embryo has postanal tail like members of phylum Chordata)</a:t>
            </a:r>
          </a:p>
          <a:p>
            <a:r>
              <a:rPr lang="en-US" sz="2400" dirty="0">
                <a:solidFill>
                  <a:schemeClr val="tx1"/>
                </a:solidFill>
              </a:rPr>
              <a:t>Fossil records show intermediate stages that link ancestral form to descendants; many approaches based on fossil records alone are imprecise and lead to multiple interpretations</a:t>
            </a:r>
          </a:p>
        </p:txBody>
      </p:sp>
    </p:spTree>
    <p:extLst>
      <p:ext uri="{BB962C8B-B14F-4D97-AF65-F5344CB8AC3E}">
        <p14:creationId xmlns:p14="http://schemas.microsoft.com/office/powerpoint/2010/main" val="330509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Connection</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62500" lnSpcReduction="20000"/>
          </a:bodyPr>
          <a:lstStyle/>
          <a:p>
            <a:pPr marL="0" indent="0">
              <a:buNone/>
            </a:pPr>
            <a:r>
              <a:rPr lang="en-US" sz="3200" dirty="0"/>
              <a:t>Building Phylogenetic Trees with Analysis of DNA Sequence Alignments</a:t>
            </a:r>
          </a:p>
          <a:p>
            <a:r>
              <a:rPr lang="en-US" dirty="0">
                <a:solidFill>
                  <a:schemeClr val="tx1"/>
                </a:solidFill>
              </a:rPr>
              <a:t>Molecular biology and computational analysis brought new generation of tree-building</a:t>
            </a:r>
          </a:p>
          <a:p>
            <a:pPr lvl="1"/>
            <a:r>
              <a:rPr lang="en-US" dirty="0"/>
              <a:t>Key assumption: Genes are essential proteins or RNA structures (e.g., ribosomal RNAs) inherently conserved because mutations could compromise survival of organism</a:t>
            </a:r>
          </a:p>
          <a:p>
            <a:pPr lvl="1"/>
            <a:r>
              <a:rPr lang="en-US" dirty="0">
                <a:solidFill>
                  <a:schemeClr val="tx1"/>
                </a:solidFill>
              </a:rPr>
              <a:t>DNA amplified by polymerase chain reaction (PCR) and sequenced, targeting mostly likely conserved regions</a:t>
            </a:r>
          </a:p>
          <a:p>
            <a:pPr lvl="2"/>
            <a:r>
              <a:rPr lang="en-US" sz="2900" dirty="0"/>
              <a:t>Genes in 18S ribosomal RNA and in chloroplasts frequently chosen for DNA alignment analysis</a:t>
            </a:r>
          </a:p>
          <a:p>
            <a:pPr lvl="1"/>
            <a:r>
              <a:rPr lang="en-US" dirty="0">
                <a:solidFill>
                  <a:schemeClr val="tx1"/>
                </a:solidFill>
              </a:rPr>
              <a:t>Sequences then compared to existing sequences in databases (e.g., National Center for Biotechnology Information)</a:t>
            </a:r>
          </a:p>
          <a:p>
            <a:pPr lvl="2"/>
            <a:r>
              <a:rPr lang="en-US" sz="2900" dirty="0"/>
              <a:t>Computational tools used to align and analyze sequences</a:t>
            </a:r>
          </a:p>
          <a:p>
            <a:pPr lvl="3">
              <a:buFont typeface="Arial" panose="020B0604020202020204" pitchFamily="34" charset="0"/>
              <a:buChar char="•"/>
            </a:pPr>
            <a:r>
              <a:rPr lang="en-US" sz="2900" dirty="0">
                <a:solidFill>
                  <a:schemeClr val="tx1"/>
                </a:solidFill>
              </a:rPr>
              <a:t>Determine percentage of sequence identity (homology) and estimate evolutionary distance between two DNA sequences, reflecting time elapsed since organism separated from common ancestor</a:t>
            </a:r>
          </a:p>
          <a:p>
            <a:pPr lvl="3">
              <a:buFont typeface="Arial" panose="020B0604020202020204" pitchFamily="34" charset="0"/>
              <a:buChar char="•"/>
            </a:pPr>
            <a:r>
              <a:rPr lang="en-US" sz="2900" dirty="0"/>
              <a:t>Technique confirmed </a:t>
            </a:r>
            <a:r>
              <a:rPr lang="en-US" sz="2900" i="1" dirty="0"/>
              <a:t>Amborella trichopoda </a:t>
            </a:r>
            <a:r>
              <a:rPr lang="en-US" sz="2900" dirty="0"/>
              <a:t>as most primitive angiosperm but rearranged other groups and relationships</a:t>
            </a:r>
            <a:endParaRPr lang="en-US" sz="2900" dirty="0">
              <a:solidFill>
                <a:schemeClr val="tx1"/>
              </a:solidFill>
            </a:endParaRPr>
          </a:p>
          <a:p>
            <a:endParaRPr lang="en-US" dirty="0">
              <a:solidFill>
                <a:srgbClr val="0000FF"/>
              </a:solidFill>
            </a:endParaRPr>
          </a:p>
        </p:txBody>
      </p:sp>
    </p:spTree>
    <p:extLst>
      <p:ext uri="{BB962C8B-B14F-4D97-AF65-F5344CB8AC3E}">
        <p14:creationId xmlns:p14="http://schemas.microsoft.com/office/powerpoint/2010/main" val="3295417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Seed Plants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Do not need water to reproduce</a:t>
            </a:r>
          </a:p>
          <a:p>
            <a:r>
              <a:rPr lang="en-US" dirty="0"/>
              <a:t>Play integral role by shaping physical terrain, influencing climate, and maintaining life</a:t>
            </a:r>
          </a:p>
          <a:p>
            <a:r>
              <a:rPr lang="en-US" dirty="0"/>
              <a:t>Used for nutrition, medicinal compounds, and source of manufactured products (e.g., timber, paper, dyes, textiles)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3</a:t>
            </a:r>
            <a:endParaRPr lang="en-US" baseline="-25000"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lstStyle/>
          <a:p>
            <a:r>
              <a:rPr lang="en-US" dirty="0"/>
              <a:t>How did the field of molecular biology lead to a new generation of phylogenetic tree-building?</a:t>
            </a:r>
          </a:p>
        </p:txBody>
      </p:sp>
    </p:spTree>
    <p:extLst>
      <p:ext uri="{BB962C8B-B14F-4D97-AF65-F5344CB8AC3E}">
        <p14:creationId xmlns:p14="http://schemas.microsoft.com/office/powerpoint/2010/main" val="1532920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62500" lnSpcReduction="20000"/>
          </a:bodyPr>
          <a:lstStyle/>
          <a:p>
            <a:r>
              <a:rPr lang="en-US" sz="3800" dirty="0"/>
              <a:t>First appeared around 350 million years ago in Carboniferous Period</a:t>
            </a:r>
          </a:p>
          <a:p>
            <a:r>
              <a:rPr lang="en-US" sz="3800" dirty="0"/>
              <a:t>Two major innovations:</a:t>
            </a:r>
          </a:p>
          <a:p>
            <a:pPr lvl="1"/>
            <a:r>
              <a:rPr lang="en-US" sz="3800" dirty="0"/>
              <a:t>Seeds protect embryo and provide nutrients to support early growth of sporophyte</a:t>
            </a:r>
          </a:p>
          <a:p>
            <a:pPr lvl="2"/>
            <a:r>
              <a:rPr lang="en-US" sz="3800" dirty="0"/>
              <a:t>Allows delayed germination until optimal conditions</a:t>
            </a:r>
          </a:p>
          <a:p>
            <a:pPr lvl="1"/>
            <a:r>
              <a:rPr lang="en-US" sz="3800" dirty="0"/>
              <a:t>Pollen enables reproduction without water</a:t>
            </a:r>
          </a:p>
          <a:p>
            <a:r>
              <a:rPr lang="en-US" sz="3800" dirty="0"/>
              <a:t>Gametophytes shrank, while sporophytes became prominent</a:t>
            </a:r>
          </a:p>
          <a:p>
            <a:r>
              <a:rPr lang="en-US" sz="3800" dirty="0"/>
              <a:t>Diploid stage longest phase of life cycle</a:t>
            </a:r>
          </a:p>
          <a:p>
            <a:r>
              <a:rPr lang="en-US" sz="3800" dirty="0"/>
              <a:t>Gymnosperms appeared in drier Permian Period and dominated in Triassic Period</a:t>
            </a:r>
          </a:p>
          <a:p>
            <a:pPr lvl="1"/>
            <a:r>
              <a:rPr lang="en-US" sz="3800" dirty="0"/>
              <a:t>Pollen dispersed by wind and naked seeds developed in sporophylls of strobilus</a:t>
            </a:r>
          </a:p>
        </p:txBody>
      </p:sp>
    </p:spTree>
    <p:extLst>
      <p:ext uri="{BB962C8B-B14F-4D97-AF65-F5344CB8AC3E}">
        <p14:creationId xmlns:p14="http://schemas.microsoft.com/office/powerpoint/2010/main" val="499784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834640"/>
          </a:xfrm>
          <a:prstGeom prst="rect">
            <a:avLst/>
          </a:prstGeom>
        </p:spPr>
        <p:txBody>
          <a:bodyPr>
            <a:normAutofit lnSpcReduction="10000"/>
          </a:bodyPr>
          <a:lstStyle/>
          <a:p>
            <a:pPr marL="0" indent="0">
              <a:buNone/>
            </a:pPr>
            <a:r>
              <a:rPr lang="en-US" sz="2400" dirty="0"/>
              <a:t>Angiosperms bear flowers and fruit.</a:t>
            </a:r>
          </a:p>
          <a:p>
            <a:r>
              <a:rPr lang="en-US" sz="2400" dirty="0"/>
              <a:t>Flowers expand possibilities for pollination (especially by insects, which coevolved with them).</a:t>
            </a:r>
          </a:p>
          <a:p>
            <a:r>
              <a:rPr lang="en-US" sz="2400" dirty="0"/>
              <a:t>Fruit offer additional protection to embryo during development and assist with seed dispersal</a:t>
            </a:r>
          </a:p>
          <a:p>
            <a:r>
              <a:rPr lang="en-US" sz="2400" dirty="0"/>
              <a:t>Appeared during Mesozoic Era</a:t>
            </a:r>
          </a:p>
          <a:p>
            <a:r>
              <a:rPr lang="en-US" sz="2400" dirty="0"/>
              <a:t>Dominant plant life in terrestrial habitats</a:t>
            </a:r>
          </a:p>
        </p:txBody>
      </p:sp>
    </p:spTree>
    <p:extLst>
      <p:ext uri="{BB962C8B-B14F-4D97-AF65-F5344CB8AC3E}">
        <p14:creationId xmlns:p14="http://schemas.microsoft.com/office/powerpoint/2010/main" val="2067659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Seed Plants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834640"/>
          </a:xfrm>
          <a:prstGeom prst="rect">
            <a:avLst/>
          </a:prstGeom>
        </p:spPr>
        <p:txBody>
          <a:bodyPr>
            <a:normAutofit fontScale="70000" lnSpcReduction="20000"/>
          </a:bodyPr>
          <a:lstStyle/>
          <a:p>
            <a:pPr marL="0" indent="0">
              <a:buNone/>
            </a:pPr>
            <a:r>
              <a:rPr lang="en-US" dirty="0"/>
              <a:t>Examples:</a:t>
            </a:r>
          </a:p>
          <a:p>
            <a:r>
              <a:rPr lang="en-US" dirty="0"/>
              <a:t>Palms: Provide rattans, oils, and dates</a:t>
            </a:r>
          </a:p>
          <a:p>
            <a:r>
              <a:rPr lang="en-US" dirty="0"/>
              <a:t>Grains (e.g., wheat): Food for humans and animals and fermented for alcoholic beverages</a:t>
            </a:r>
          </a:p>
          <a:p>
            <a:r>
              <a:rPr lang="en-US" dirty="0"/>
              <a:t>Cotton flower fruit: Harvested as boll and transferred into clothing or paper pulp</a:t>
            </a:r>
          </a:p>
          <a:p>
            <a:r>
              <a:rPr lang="en-US" dirty="0"/>
              <a:t>Opium poppy: Ornamental flower and source of opiate compounds</a:t>
            </a:r>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
        <p:nvSpPr>
          <p:cNvPr id="4" name="Caption 1">
            <a:extLst>
              <a:ext uri="{FF2B5EF4-FFF2-40B4-BE49-F238E27FC236}">
                <a16:creationId xmlns:a16="http://schemas.microsoft.com/office/drawing/2014/main" id="{5F759890-1682-3D48-35AD-1A23C899195B}"/>
              </a:ext>
              <a:ext uri="{C183D7F6-B498-43B3-948B-1728B52AA6E4}">
                <adec:decorative xmlns:adec="http://schemas.microsoft.com/office/drawing/2017/decorative" val="0"/>
              </a:ext>
            </a:extLst>
          </p:cNvPr>
          <p:cNvSpPr txBox="1"/>
          <p:nvPr/>
        </p:nvSpPr>
        <p:spPr>
          <a:xfrm>
            <a:off x="0" y="3683675"/>
            <a:ext cx="2702078" cy="2246769"/>
          </a:xfrm>
          <a:prstGeom prst="rect">
            <a:avLst/>
          </a:prstGeom>
          <a:noFill/>
        </p:spPr>
        <p:txBody>
          <a:bodyPr wrap="square" rtlCol="0">
            <a:spAutoFit/>
          </a:bodyPr>
          <a:lstStyle/>
          <a:p>
            <a:r>
              <a:rPr lang="en-US" sz="1400" b="1" dirty="0"/>
              <a:t>26.1 Figure 1: </a:t>
            </a:r>
            <a:r>
              <a:rPr lang="en-US" sz="1400" dirty="0"/>
              <a:t>(a) Palm trees grow serve numerous purposes for food, shelter, and even transportation; (b) wheat is an important crop; (c) the cotton plant produces fibers that are woven into fabric; (d) the potent alkaloids of the opium poppy are both a medicinal remedy and a dangerously addictive drug.</a:t>
            </a:r>
          </a:p>
        </p:txBody>
      </p:sp>
      <p:pic>
        <p:nvPicPr>
          <p:cNvPr id="2" name="Content Placeholder 5" descr="Four images showing seed plants">
            <a:extLst>
              <a:ext uri="{FF2B5EF4-FFF2-40B4-BE49-F238E27FC236}">
                <a16:creationId xmlns:a16="http://schemas.microsoft.com/office/drawing/2014/main" id="{FEEC9DE5-A4EA-8054-D0DE-D16B043033EC}"/>
              </a:ext>
            </a:extLst>
          </p:cNvPr>
          <p:cNvPicPr>
            <a:picLocks noChangeAspect="1"/>
          </p:cNvPicPr>
          <p:nvPr/>
        </p:nvPicPr>
        <p:blipFill>
          <a:blip r:embed="rId2"/>
          <a:srcRect l="926" t="7000" r="926" b="34000"/>
          <a:stretch/>
        </p:blipFill>
        <p:spPr>
          <a:xfrm>
            <a:off x="2667000" y="3746837"/>
            <a:ext cx="6349352" cy="2120444"/>
          </a:xfrm>
          <a:prstGeom prst="rect">
            <a:avLst/>
          </a:prstGeom>
        </p:spPr>
      </p:pic>
      <p:sp>
        <p:nvSpPr>
          <p:cNvPr id="5" name="Photo Credit 1">
            <a:extLst>
              <a:ext uri="{FF2B5EF4-FFF2-40B4-BE49-F238E27FC236}">
                <a16:creationId xmlns:a16="http://schemas.microsoft.com/office/drawing/2014/main" id="{0F3541F2-8BD4-233B-4C53-F66C912DD7EE}"/>
              </a:ext>
            </a:extLst>
          </p:cNvPr>
          <p:cNvSpPr txBox="1"/>
          <p:nvPr/>
        </p:nvSpPr>
        <p:spPr>
          <a:xfrm>
            <a:off x="2133600" y="6051063"/>
            <a:ext cx="4572000" cy="584775"/>
          </a:xfrm>
          <a:prstGeom prst="rect">
            <a:avLst/>
          </a:prstGeom>
          <a:noFill/>
        </p:spPr>
        <p:txBody>
          <a:bodyPr wrap="square">
            <a:spAutoFit/>
          </a:bodyPr>
          <a:lstStyle/>
          <a:p>
            <a:pPr algn="ctr"/>
            <a:r>
              <a:rPr lang="en-US" sz="800" dirty="0"/>
              <a:t>Ryan Kozie on Flickr. "Palm tree." </a:t>
            </a:r>
          </a:p>
          <a:p>
            <a:pPr algn="ctr"/>
            <a:r>
              <a:rPr lang="en-US" sz="800" dirty="0"/>
              <a:t>USDA ARS modification of work by Stephen Ausmus. "Wheat."</a:t>
            </a:r>
          </a:p>
          <a:p>
            <a:pPr algn="ctr"/>
            <a:r>
              <a:rPr lang="en-US" sz="800" dirty="0"/>
              <a:t>CNX OpenStax on Wikimedia Commons. "Cotton." Modified. </a:t>
            </a:r>
          </a:p>
          <a:p>
            <a:pPr algn="ctr"/>
            <a:r>
              <a:rPr lang="en-US" sz="800" dirty="0"/>
              <a:t>Jolly Janner on Wikimedia Commons. "Poppy." </a:t>
            </a:r>
          </a:p>
        </p:txBody>
      </p:sp>
    </p:spTree>
    <p:extLst>
      <p:ext uri="{BB962C8B-B14F-4D97-AF65-F5344CB8AC3E}">
        <p14:creationId xmlns:p14="http://schemas.microsoft.com/office/powerpoint/2010/main" val="1303262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Seed Plants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5712542" cy="4491716"/>
          </a:xfrm>
          <a:prstGeom prst="rect">
            <a:avLst/>
          </a:prstGeom>
        </p:spPr>
        <p:txBody>
          <a:bodyPr>
            <a:normAutofit fontScale="85000" lnSpcReduction="20000"/>
          </a:bodyPr>
          <a:lstStyle/>
          <a:p>
            <a:r>
              <a:rPr lang="en-US" b="1" dirty="0"/>
              <a:t>Spermatophyte</a:t>
            </a:r>
            <a:r>
              <a:rPr lang="en-US" dirty="0"/>
              <a:t>: seed plant; from the Greek </a:t>
            </a:r>
            <a:r>
              <a:rPr lang="en-US" i="1" dirty="0"/>
              <a:t>sperm</a:t>
            </a:r>
            <a:r>
              <a:rPr lang="en-US" dirty="0"/>
              <a:t>- (seed) and -</a:t>
            </a:r>
            <a:r>
              <a:rPr lang="en-US" i="1" dirty="0"/>
              <a:t>phyte</a:t>
            </a:r>
            <a:r>
              <a:rPr lang="en-US" dirty="0"/>
              <a:t> (plant)</a:t>
            </a:r>
          </a:p>
          <a:p>
            <a:r>
              <a:rPr lang="en-US" dirty="0"/>
              <a:t>Includes gymnosperms (naked seed plants) and angiosperms (flowering plants)</a:t>
            </a:r>
          </a:p>
          <a:p>
            <a:r>
              <a:rPr lang="en-US" dirty="0"/>
              <a:t>Exhibit alternation of generations like bryophytes and pterophytes</a:t>
            </a:r>
          </a:p>
          <a:p>
            <a:r>
              <a:rPr lang="en-US" dirty="0"/>
              <a:t>Bryophytes (e.g., mosses, liverworts) and pterophytes (i.e., ferns) require water for reproduction, unlike gymnosperms and angiosperms</a:t>
            </a:r>
          </a:p>
          <a:p>
            <a:pPr lvl="1"/>
            <a:r>
              <a:rPr lang="en-US" dirty="0"/>
              <a:t>Flagellated sperm must swim to fertilize female gamete</a:t>
            </a:r>
          </a:p>
        </p:txBody>
      </p:sp>
      <p:pic>
        <p:nvPicPr>
          <p:cNvPr id="2" name="Content Placeholder 6" descr="A close up photograph of moss">
            <a:extLst>
              <a:ext uri="{FF2B5EF4-FFF2-40B4-BE49-F238E27FC236}">
                <a16:creationId xmlns:a16="http://schemas.microsoft.com/office/drawing/2014/main" id="{B8FFEC21-A0F7-693B-EE0E-204A70B66BB9}"/>
              </a:ext>
            </a:extLst>
          </p:cNvPr>
          <p:cNvPicPr>
            <a:picLocks noChangeAspect="1"/>
          </p:cNvPicPr>
          <p:nvPr/>
        </p:nvPicPr>
        <p:blipFill>
          <a:blip r:embed="rId2"/>
          <a:srcRect t="5347" b="4653"/>
          <a:stretch/>
        </p:blipFill>
        <p:spPr>
          <a:xfrm>
            <a:off x="6169742" y="1353641"/>
            <a:ext cx="2639343" cy="2667001"/>
          </a:xfrm>
          <a:prstGeom prst="rect">
            <a:avLst/>
          </a:prstGeom>
        </p:spPr>
      </p:pic>
      <p:sp>
        <p:nvSpPr>
          <p:cNvPr id="4" name="Caption 1">
            <a:extLst>
              <a:ext uri="{FF2B5EF4-FFF2-40B4-BE49-F238E27FC236}">
                <a16:creationId xmlns:a16="http://schemas.microsoft.com/office/drawing/2014/main" id="{FC3C10C2-F085-CBC7-E42D-8A2DA8A18675}"/>
              </a:ext>
              <a:ext uri="{C183D7F6-B498-43B3-948B-1728B52AA6E4}">
                <adec:decorative xmlns:adec="http://schemas.microsoft.com/office/drawing/2017/decorative" val="0"/>
              </a:ext>
            </a:extLst>
          </p:cNvPr>
          <p:cNvSpPr txBox="1"/>
          <p:nvPr/>
        </p:nvSpPr>
        <p:spPr>
          <a:xfrm>
            <a:off x="6169742" y="4020642"/>
            <a:ext cx="2667000" cy="523220"/>
          </a:xfrm>
          <a:prstGeom prst="rect">
            <a:avLst/>
          </a:prstGeom>
          <a:noFill/>
        </p:spPr>
        <p:txBody>
          <a:bodyPr wrap="square" rtlCol="0">
            <a:spAutoFit/>
          </a:bodyPr>
          <a:lstStyle/>
          <a:p>
            <a:pPr algn="ctr"/>
            <a:r>
              <a:rPr lang="en-US" sz="1400" b="1" dirty="0"/>
              <a:t>26.1 Figure 2: </a:t>
            </a:r>
            <a:r>
              <a:rPr lang="en-US" sz="1400" dirty="0"/>
              <a:t>Mosses are an example of a bryophyte.</a:t>
            </a:r>
          </a:p>
        </p:txBody>
      </p:sp>
      <p:sp>
        <p:nvSpPr>
          <p:cNvPr id="5" name="Photo Credit 1">
            <a:extLst>
              <a:ext uri="{FF2B5EF4-FFF2-40B4-BE49-F238E27FC236}">
                <a16:creationId xmlns:a16="http://schemas.microsoft.com/office/drawing/2014/main" id="{18B8EA32-0373-DAF3-642B-B0F9BAA54B48}"/>
              </a:ext>
            </a:extLst>
          </p:cNvPr>
          <p:cNvSpPr txBox="1"/>
          <p:nvPr/>
        </p:nvSpPr>
        <p:spPr>
          <a:xfrm>
            <a:off x="5217242" y="4619020"/>
            <a:ext cx="4572000" cy="215444"/>
          </a:xfrm>
          <a:prstGeom prst="rect">
            <a:avLst/>
          </a:prstGeom>
          <a:noFill/>
        </p:spPr>
        <p:txBody>
          <a:bodyPr wrap="square">
            <a:spAutoFit/>
          </a:bodyPr>
          <a:lstStyle/>
          <a:p>
            <a:pPr algn="ctr"/>
            <a:r>
              <a:rPr lang="en-US" sz="800" dirty="0"/>
              <a:t>Aidan Hodel on Unsplash. "Moss."</a:t>
            </a:r>
          </a:p>
        </p:txBody>
      </p:sp>
    </p:spTree>
    <p:extLst>
      <p:ext uri="{BB962C8B-B14F-4D97-AF65-F5344CB8AC3E}">
        <p14:creationId xmlns:p14="http://schemas.microsoft.com/office/powerpoint/2010/main" val="544330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Seed Plants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marL="0" indent="0">
              <a:buNone/>
            </a:pPr>
            <a:r>
              <a:rPr lang="en-US" dirty="0"/>
              <a:t>Notable features: </a:t>
            </a:r>
          </a:p>
          <a:p>
            <a:r>
              <a:rPr lang="en-US" dirty="0"/>
              <a:t>Dominant sporophyte generation</a:t>
            </a:r>
          </a:p>
          <a:p>
            <a:r>
              <a:rPr lang="en-US" dirty="0"/>
              <a:t>Reduction in size of gametophyte </a:t>
            </a:r>
          </a:p>
          <a:p>
            <a:pPr lvl="1"/>
            <a:r>
              <a:rPr lang="en-US" dirty="0"/>
              <a:t>Used to be conspicuous structure; now microscopic cluster of cells enclosed in tissues of sporophyte</a:t>
            </a:r>
          </a:p>
          <a:p>
            <a:r>
              <a:rPr lang="en-US" dirty="0"/>
              <a:t>Heterosporous instead of homosporous like club mosses and ferns</a:t>
            </a:r>
          </a:p>
          <a:p>
            <a:pPr lvl="1"/>
            <a:r>
              <a:rPr lang="en-US" b="1" dirty="0"/>
              <a:t>Homosporous</a:t>
            </a:r>
            <a:r>
              <a:rPr lang="en-US" dirty="0"/>
              <a:t>: produces one type of spore</a:t>
            </a:r>
          </a:p>
          <a:p>
            <a:pPr lvl="1"/>
            <a:r>
              <a:rPr lang="en-US" b="1" dirty="0"/>
              <a:t>Heterosporous</a:t>
            </a:r>
            <a:r>
              <a:rPr lang="en-US" dirty="0"/>
              <a:t>: produces two types of spores </a:t>
            </a:r>
          </a:p>
          <a:p>
            <a:r>
              <a:rPr lang="en-US" dirty="0"/>
              <a:t>Produce two types of spores</a:t>
            </a:r>
          </a:p>
          <a:p>
            <a:pPr lvl="1"/>
            <a:r>
              <a:rPr lang="en-US" b="1" dirty="0"/>
              <a:t>Megaspore</a:t>
            </a:r>
            <a:r>
              <a:rPr lang="en-US" dirty="0"/>
              <a:t>: a spore that germinates into a female gametophyte; a female spore </a:t>
            </a:r>
          </a:p>
          <a:p>
            <a:pPr lvl="1"/>
            <a:r>
              <a:rPr lang="en-US" b="1" dirty="0"/>
              <a:t>Microspore</a:t>
            </a:r>
            <a:r>
              <a:rPr lang="en-US" dirty="0"/>
              <a:t>: a spore that germinates into a male gametophyte; a male spore</a:t>
            </a:r>
          </a:p>
          <a:p>
            <a:r>
              <a:rPr lang="en-US" dirty="0"/>
              <a:t>Gametophytes mature within spores so not free-living </a:t>
            </a:r>
          </a:p>
        </p:txBody>
      </p:sp>
    </p:spTree>
    <p:extLst>
      <p:ext uri="{BB962C8B-B14F-4D97-AF65-F5344CB8AC3E}">
        <p14:creationId xmlns:p14="http://schemas.microsoft.com/office/powerpoint/2010/main" val="1096068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3596641"/>
          </a:xfrm>
        </p:spPr>
        <p:txBody>
          <a:bodyPr>
            <a:normAutofit lnSpcReduction="10000"/>
          </a:bodyPr>
          <a:lstStyle/>
          <a:p>
            <a:r>
              <a:rPr lang="en-US" dirty="0"/>
              <a:t>Consider the plant life in your community, such as around your home or school. </a:t>
            </a:r>
          </a:p>
          <a:p>
            <a:pPr marL="457200" indent="-457200">
              <a:buFont typeface="Arial" panose="020B0604020202020204" pitchFamily="34" charset="0"/>
              <a:buChar char="•"/>
            </a:pPr>
            <a:r>
              <a:rPr lang="en-US" dirty="0"/>
              <a:t>Where might you find examples of bryophytes? Identify two specific locations. </a:t>
            </a:r>
          </a:p>
          <a:p>
            <a:pPr marL="457200" indent="-457200">
              <a:buFont typeface="Arial" panose="020B0604020202020204" pitchFamily="34" charset="0"/>
              <a:buChar char="•"/>
            </a:pPr>
            <a:r>
              <a:rPr lang="en-US" dirty="0"/>
              <a:t>Based on what you've learned about the environments in which these plants thrive and their unique requirements, explain why they would likely grow in the area you specified.</a:t>
            </a:r>
          </a:p>
        </p:txBody>
      </p:sp>
    </p:spTree>
    <p:extLst>
      <p:ext uri="{BB962C8B-B14F-4D97-AF65-F5344CB8AC3E}">
        <p14:creationId xmlns:p14="http://schemas.microsoft.com/office/powerpoint/2010/main" val="3029162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Seed Plants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59"/>
            <a:ext cx="5562600" cy="4815841"/>
          </a:xfrm>
          <a:prstGeom prst="rect">
            <a:avLst/>
          </a:prstGeom>
        </p:spPr>
        <p:txBody>
          <a:bodyPr>
            <a:normAutofit fontScale="85000" lnSpcReduction="20000"/>
          </a:bodyPr>
          <a:lstStyle/>
          <a:p>
            <a:pPr marL="0" indent="0">
              <a:buNone/>
            </a:pPr>
            <a:r>
              <a:rPr lang="en-US" dirty="0"/>
              <a:t>Ancestral heterosporous seedless plants (represented in modern day by plants like spike moss </a:t>
            </a:r>
            <a:r>
              <a:rPr lang="en-US" i="1" dirty="0"/>
              <a:t>Selaginella</a:t>
            </a:r>
            <a:r>
              <a:rPr lang="en-US" dirty="0"/>
              <a:t>) forerunners of seed plants</a:t>
            </a:r>
          </a:p>
          <a:p>
            <a:r>
              <a:rPr lang="en-US" i="1" dirty="0"/>
              <a:t>Selaginella </a:t>
            </a:r>
            <a:r>
              <a:rPr lang="en-US" dirty="0"/>
              <a:t>life cycle:</a:t>
            </a:r>
          </a:p>
          <a:p>
            <a:pPr lvl="1"/>
            <a:r>
              <a:rPr lang="en-US" dirty="0"/>
              <a:t>Male and female sporangia develop within same stemlike strobilus</a:t>
            </a:r>
          </a:p>
          <a:p>
            <a:pPr lvl="1"/>
            <a:r>
              <a:rPr lang="en-US" dirty="0"/>
              <a:t>In male sporangium, multiple microspores produced by meiosis, resulting in small antheridium (male reproductive organ) contained in spore case</a:t>
            </a:r>
          </a:p>
          <a:p>
            <a:pPr lvl="2"/>
            <a:r>
              <a:rPr lang="en-US" sz="2500" dirty="0"/>
              <a:t>Antheridium released from strobilus and flagellated sperm are produced and leave spore case</a:t>
            </a:r>
          </a:p>
        </p:txBody>
      </p:sp>
      <p:pic>
        <p:nvPicPr>
          <p:cNvPr id="2" name="Content Placeholder 5" descr="A photograph of spike moss">
            <a:extLst>
              <a:ext uri="{FF2B5EF4-FFF2-40B4-BE49-F238E27FC236}">
                <a16:creationId xmlns:a16="http://schemas.microsoft.com/office/drawing/2014/main" id="{8018A09D-4399-F0C0-FE89-F321747A6B5F}"/>
              </a:ext>
            </a:extLst>
          </p:cNvPr>
          <p:cNvPicPr>
            <a:picLocks noChangeAspect="1"/>
          </p:cNvPicPr>
          <p:nvPr/>
        </p:nvPicPr>
        <p:blipFill>
          <a:blip r:embed="rId2"/>
          <a:srcRect l="13890" t="6999" r="12963" b="5176"/>
          <a:stretch/>
        </p:blipFill>
        <p:spPr>
          <a:xfrm>
            <a:off x="5981827" y="2209800"/>
            <a:ext cx="3084433" cy="2057400"/>
          </a:xfrm>
          <a:prstGeom prst="rect">
            <a:avLst/>
          </a:prstGeom>
        </p:spPr>
      </p:pic>
      <p:sp>
        <p:nvSpPr>
          <p:cNvPr id="5" name="Caption 1">
            <a:extLst>
              <a:ext uri="{FF2B5EF4-FFF2-40B4-BE49-F238E27FC236}">
                <a16:creationId xmlns:a16="http://schemas.microsoft.com/office/drawing/2014/main" id="{15439AE0-1560-7358-1779-8C855B56BDA6}"/>
              </a:ext>
              <a:ext uri="{C183D7F6-B498-43B3-948B-1728B52AA6E4}">
                <adec:decorative xmlns:adec="http://schemas.microsoft.com/office/drawing/2017/decorative" val="0"/>
              </a:ext>
            </a:extLst>
          </p:cNvPr>
          <p:cNvSpPr txBox="1"/>
          <p:nvPr/>
        </p:nvSpPr>
        <p:spPr>
          <a:xfrm>
            <a:off x="6342944" y="4267200"/>
            <a:ext cx="2362200" cy="1169551"/>
          </a:xfrm>
          <a:prstGeom prst="rect">
            <a:avLst/>
          </a:prstGeom>
          <a:noFill/>
        </p:spPr>
        <p:txBody>
          <a:bodyPr wrap="square" rtlCol="0">
            <a:spAutoFit/>
          </a:bodyPr>
          <a:lstStyle/>
          <a:p>
            <a:pPr algn="ctr"/>
            <a:r>
              <a:rPr lang="en-US" sz="1400" b="1" dirty="0"/>
              <a:t>26.1 Figure 3: </a:t>
            </a:r>
            <a:r>
              <a:rPr lang="en-US" sz="1400" i="1" dirty="0"/>
              <a:t>Selaginella</a:t>
            </a:r>
            <a:r>
              <a:rPr lang="en-US" sz="1400" dirty="0"/>
              <a:t>, or spike moss, remains a modern-day representative of the evolutionary forerunners of seed plants.</a:t>
            </a:r>
          </a:p>
        </p:txBody>
      </p:sp>
      <p:sp>
        <p:nvSpPr>
          <p:cNvPr id="6" name="Photo Credit 1">
            <a:extLst>
              <a:ext uri="{FF2B5EF4-FFF2-40B4-BE49-F238E27FC236}">
                <a16:creationId xmlns:a16="http://schemas.microsoft.com/office/drawing/2014/main" id="{2E74C408-1D81-F068-04D5-6D6CEB9338AB}"/>
              </a:ext>
            </a:extLst>
          </p:cNvPr>
          <p:cNvSpPr txBox="1"/>
          <p:nvPr/>
        </p:nvSpPr>
        <p:spPr>
          <a:xfrm>
            <a:off x="5238044" y="5400125"/>
            <a:ext cx="4572000" cy="215444"/>
          </a:xfrm>
          <a:prstGeom prst="rect">
            <a:avLst/>
          </a:prstGeom>
          <a:noFill/>
        </p:spPr>
        <p:txBody>
          <a:bodyPr wrap="square">
            <a:spAutoFit/>
          </a:bodyPr>
          <a:lstStyle/>
          <a:p>
            <a:pPr algn="ctr"/>
            <a:r>
              <a:rPr lang="fi-FI" sz="800" dirty="0"/>
              <a:t>Nika_Akin on Pixabay. "Spike moss."</a:t>
            </a:r>
            <a:endParaRPr lang="en-US" sz="800" dirty="0"/>
          </a:p>
        </p:txBody>
      </p:sp>
    </p:spTree>
    <p:extLst>
      <p:ext uri="{BB962C8B-B14F-4D97-AF65-F5344CB8AC3E}">
        <p14:creationId xmlns:p14="http://schemas.microsoft.com/office/powerpoint/2010/main" val="1598471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Seed Plants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457200" lvl="1" indent="0">
              <a:buNone/>
            </a:pPr>
            <a:r>
              <a:rPr lang="en-US" i="1" dirty="0"/>
              <a:t>Selaginella </a:t>
            </a:r>
            <a:r>
              <a:rPr lang="en-US" dirty="0"/>
              <a:t>life cycle:</a:t>
            </a:r>
          </a:p>
          <a:p>
            <a:pPr lvl="1"/>
            <a:r>
              <a:rPr lang="en-US" dirty="0"/>
              <a:t>In female sporangium, single megaspore mother cell undergoes meiosis to produce four megaspores</a:t>
            </a:r>
          </a:p>
          <a:p>
            <a:pPr lvl="2"/>
            <a:r>
              <a:rPr lang="en-US" dirty="0"/>
              <a:t>Gametophytes develop within megaspores, consisting of tissue to nourish embryo and a few archegonia (female reproductive organ)</a:t>
            </a:r>
          </a:p>
          <a:p>
            <a:pPr lvl="3">
              <a:buFont typeface="Arial" panose="020B0604020202020204" pitchFamily="34" charset="0"/>
              <a:buChar char="•"/>
            </a:pPr>
            <a:r>
              <a:rPr lang="en-US" dirty="0"/>
              <a:t>May keep remnants of spore wall in megasporangium until after fertilization and embryo starts to develop</a:t>
            </a:r>
          </a:p>
          <a:p>
            <a:pPr lvl="3">
              <a:buFont typeface="Arial" panose="020B0604020202020204" pitchFamily="34" charset="0"/>
              <a:buChar char="•"/>
            </a:pPr>
            <a:r>
              <a:rPr lang="en-US" dirty="0"/>
              <a:t>Different from organization of a seed since nutritive endosperm in a seed formed from single cell instead of multiple cells</a:t>
            </a:r>
          </a:p>
        </p:txBody>
      </p:sp>
    </p:spTree>
    <p:extLst>
      <p:ext uri="{BB962C8B-B14F-4D97-AF65-F5344CB8AC3E}">
        <p14:creationId xmlns:p14="http://schemas.microsoft.com/office/powerpoint/2010/main" val="1687166421"/>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2090</TotalTime>
  <Words>2794</Words>
  <Application>Microsoft Office PowerPoint</Application>
  <PresentationFormat>On-screen Show (4:3)</PresentationFormat>
  <Paragraphs>238</Paragraphs>
  <Slides>33</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Courier New</vt:lpstr>
      <vt:lpstr>Calibri</vt:lpstr>
      <vt:lpstr>Century Gothic</vt:lpstr>
      <vt:lpstr>Aptos</vt:lpstr>
      <vt:lpstr>Office Theme</vt:lpstr>
      <vt:lpstr>Lesson 26.1</vt:lpstr>
      <vt:lpstr>Objectives</vt:lpstr>
      <vt:lpstr>Seed Plants1</vt:lpstr>
      <vt:lpstr>Seed Plants2</vt:lpstr>
      <vt:lpstr>Evolution of Seed Plants1</vt:lpstr>
      <vt:lpstr>Evolution of Seed Plants2</vt:lpstr>
      <vt:lpstr>Reflection Question</vt:lpstr>
      <vt:lpstr>Evolution of Seed Plants3</vt:lpstr>
      <vt:lpstr>Evolution of Seed Plants4</vt:lpstr>
      <vt:lpstr>Evolution of Seed Plants5</vt:lpstr>
      <vt:lpstr>Think It Through1</vt:lpstr>
      <vt:lpstr>Evolution of Seed Plants6</vt:lpstr>
      <vt:lpstr>26.1 Figure 4</vt:lpstr>
      <vt:lpstr>Evolution of Gymnosperms1</vt:lpstr>
      <vt:lpstr>Evolution of Gymnosperms2</vt:lpstr>
      <vt:lpstr>Evolution of Gymnosperms3</vt:lpstr>
      <vt:lpstr>Seeds and Pollen as an Evolutionary Adaptation to Dry Land1</vt:lpstr>
      <vt:lpstr>Seeds and Pollen as an Evolutionary Adaptation to Dry Land2</vt:lpstr>
      <vt:lpstr>Seeds and Pollen as an Evolutionary Adaptation to Dry Land3</vt:lpstr>
      <vt:lpstr>Evolution of Angiosperms1</vt:lpstr>
      <vt:lpstr>Evolution of Angiosperms2</vt:lpstr>
      <vt:lpstr>Think It Through2</vt:lpstr>
      <vt:lpstr>Evolution of Angiosperms3</vt:lpstr>
      <vt:lpstr>Flowers and Fruits as an Evolutionary Adaptation1</vt:lpstr>
      <vt:lpstr>Flowers and Fruits as an Evolutionary Adaptation2</vt:lpstr>
      <vt:lpstr>Evolution Connection1</vt:lpstr>
      <vt:lpstr>26.1 Figure 10</vt:lpstr>
      <vt:lpstr>Evolution Connection2</vt:lpstr>
      <vt:lpstr>Evolution Connection3</vt:lpstr>
      <vt:lpstr>Think It Through3</vt:lpstr>
      <vt:lpstr>Summary1</vt:lpstr>
      <vt:lpstr>Summary2</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179</cp:revision>
  <dcterms:created xsi:type="dcterms:W3CDTF">2013-04-26T14:43:13Z</dcterms:created>
  <dcterms:modified xsi:type="dcterms:W3CDTF">2024-10-18T20:01:53Z</dcterms:modified>
</cp:coreProperties>
</file>