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4"/>
  </p:notesMasterIdLst>
  <p:handoutMasterIdLst>
    <p:handoutMasterId r:id="rId25"/>
  </p:handoutMasterIdLst>
  <p:sldIdLst>
    <p:sldId id="272" r:id="rId2"/>
    <p:sldId id="264" r:id="rId3"/>
    <p:sldId id="265" r:id="rId4"/>
    <p:sldId id="288" r:id="rId5"/>
    <p:sldId id="287" r:id="rId6"/>
    <p:sldId id="277" r:id="rId7"/>
    <p:sldId id="285" r:id="rId8"/>
    <p:sldId id="278" r:id="rId9"/>
    <p:sldId id="289" r:id="rId10"/>
    <p:sldId id="290" r:id="rId11"/>
    <p:sldId id="291" r:id="rId12"/>
    <p:sldId id="279" r:id="rId13"/>
    <p:sldId id="286" r:id="rId14"/>
    <p:sldId id="280" r:id="rId15"/>
    <p:sldId id="292" r:id="rId16"/>
    <p:sldId id="281" r:id="rId17"/>
    <p:sldId id="282" r:id="rId18"/>
    <p:sldId id="283" r:id="rId19"/>
    <p:sldId id="293" r:id="rId20"/>
    <p:sldId id="271" r:id="rId21"/>
    <p:sldId id="284" r:id="rId22"/>
    <p:sldId id="294" r:id="rId23"/>
  </p:sldIdLst>
  <p:sldSz cx="9144000" cy="6858000" type="screen4x3"/>
  <p:notesSz cx="6858000" cy="9144000"/>
  <p:embeddedFontLst>
    <p:embeddedFont>
      <p:font typeface="Century Gothic" panose="020B050202020202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7FFA2E-EE0A-462A-BA45-F62780FE8F59}" v="12202" dt="2024-06-21T17:39:23.161"/>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0" autoAdjust="0"/>
    <p:restoredTop sz="95033" autoAdjust="0"/>
  </p:normalViewPr>
  <p:slideViewPr>
    <p:cSldViewPr>
      <p:cViewPr varScale="1">
        <p:scale>
          <a:sx n="105" d="100"/>
          <a:sy n="105" d="100"/>
        </p:scale>
        <p:origin x="1986" y="132"/>
      </p:cViewPr>
      <p:guideLst>
        <p:guide orient="horz" pos="2160"/>
        <p:guide pos="2880"/>
      </p:guideLst>
    </p:cSldViewPr>
  </p:slideViewPr>
  <p:outlineViewPr>
    <p:cViewPr>
      <p:scale>
        <a:sx n="33" d="100"/>
        <a:sy n="33" d="100"/>
      </p:scale>
      <p:origin x="0" y="-21888"/>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oleman" userId="96f87ca1-0e64-4ae8-8d77-98757b85df0b" providerId="ADAL" clId="{4D7FFA2E-EE0A-462A-BA45-F62780FE8F59}"/>
    <pc:docChg chg="undo custSel addSld delSld modSld sldOrd">
      <pc:chgData name="Caitlin Coleman" userId="96f87ca1-0e64-4ae8-8d77-98757b85df0b" providerId="ADAL" clId="{4D7FFA2E-EE0A-462A-BA45-F62780FE8F59}" dt="2024-06-21T17:39:23.161" v="14304" actId="20577"/>
      <pc:docMkLst>
        <pc:docMk/>
      </pc:docMkLst>
      <pc:sldChg chg="modSp mod">
        <pc:chgData name="Caitlin Coleman" userId="96f87ca1-0e64-4ae8-8d77-98757b85df0b" providerId="ADAL" clId="{4D7FFA2E-EE0A-462A-BA45-F62780FE8F59}" dt="2024-06-21T11:24:20.511" v="515" actId="20577"/>
        <pc:sldMkLst>
          <pc:docMk/>
          <pc:sldMk cId="0" sldId="264"/>
        </pc:sldMkLst>
        <pc:spChg chg="mod">
          <ac:chgData name="Caitlin Coleman" userId="96f87ca1-0e64-4ae8-8d77-98757b85df0b" providerId="ADAL" clId="{4D7FFA2E-EE0A-462A-BA45-F62780FE8F59}" dt="2024-06-21T11:24:20.511" v="515" actId="20577"/>
          <ac:spMkLst>
            <pc:docMk/>
            <pc:sldMk cId="0" sldId="264"/>
            <ac:spMk id="10243" creationId="{00000000-0000-0000-0000-000000000000}"/>
          </ac:spMkLst>
        </pc:spChg>
      </pc:sldChg>
      <pc:sldChg chg="addSp modSp mod modAnim">
        <pc:chgData name="Caitlin Coleman" userId="96f87ca1-0e64-4ae8-8d77-98757b85df0b" providerId="ADAL" clId="{4D7FFA2E-EE0A-462A-BA45-F62780FE8F59}" dt="2024-06-21T15:20:02.677" v="14283" actId="20577"/>
        <pc:sldMkLst>
          <pc:docMk/>
          <pc:sldMk cId="0" sldId="265"/>
        </pc:sldMkLst>
        <pc:spChg chg="add mod ord">
          <ac:chgData name="Caitlin Coleman" userId="96f87ca1-0e64-4ae8-8d77-98757b85df0b" providerId="ADAL" clId="{4D7FFA2E-EE0A-462A-BA45-F62780FE8F59}" dt="2024-06-21T15:08:30.451" v="14271"/>
          <ac:spMkLst>
            <pc:docMk/>
            <pc:sldMk cId="0" sldId="265"/>
            <ac:spMk id="4" creationId="{7380437B-A9F6-AB79-9635-7F5C89CAA304}"/>
          </ac:spMkLst>
        </pc:spChg>
        <pc:spChg chg="add mod">
          <ac:chgData name="Caitlin Coleman" userId="96f87ca1-0e64-4ae8-8d77-98757b85df0b" providerId="ADAL" clId="{4D7FFA2E-EE0A-462A-BA45-F62780FE8F59}" dt="2024-06-21T11:43:06.883" v="1506" actId="1076"/>
          <ac:spMkLst>
            <pc:docMk/>
            <pc:sldMk cId="0" sldId="265"/>
            <ac:spMk id="5" creationId="{626F20A0-3453-CD3B-69FF-ABC060CBF356}"/>
          </ac:spMkLst>
        </pc:spChg>
        <pc:spChg chg="mod">
          <ac:chgData name="Caitlin Coleman" userId="96f87ca1-0e64-4ae8-8d77-98757b85df0b" providerId="ADAL" clId="{4D7FFA2E-EE0A-462A-BA45-F62780FE8F59}" dt="2024-06-21T11:39:01.954" v="1480" actId="404"/>
          <ac:spMkLst>
            <pc:docMk/>
            <pc:sldMk cId="0" sldId="265"/>
            <ac:spMk id="11266" creationId="{00000000-0000-0000-0000-000000000000}"/>
          </ac:spMkLst>
        </pc:spChg>
        <pc:spChg chg="mod">
          <ac:chgData name="Caitlin Coleman" userId="96f87ca1-0e64-4ae8-8d77-98757b85df0b" providerId="ADAL" clId="{4D7FFA2E-EE0A-462A-BA45-F62780FE8F59}" dt="2024-06-21T15:20:02.677" v="14283" actId="20577"/>
          <ac:spMkLst>
            <pc:docMk/>
            <pc:sldMk cId="0" sldId="265"/>
            <ac:spMk id="11267" creationId="{00000000-0000-0000-0000-000000000000}"/>
          </ac:spMkLst>
        </pc:spChg>
        <pc:picChg chg="add mod modCrop">
          <ac:chgData name="Caitlin Coleman" userId="96f87ca1-0e64-4ae8-8d77-98757b85df0b" providerId="ADAL" clId="{4D7FFA2E-EE0A-462A-BA45-F62780FE8F59}" dt="2024-06-21T11:42:58.242" v="1505" actId="14100"/>
          <ac:picMkLst>
            <pc:docMk/>
            <pc:sldMk cId="0" sldId="265"/>
            <ac:picMk id="3" creationId="{DB8737FA-E8A6-A68A-6549-EA2910DD10A1}"/>
          </ac:picMkLst>
        </pc:picChg>
      </pc:sldChg>
      <pc:sldChg chg="del">
        <pc:chgData name="Caitlin Coleman" userId="96f87ca1-0e64-4ae8-8d77-98757b85df0b" providerId="ADAL" clId="{4D7FFA2E-EE0A-462A-BA45-F62780FE8F59}" dt="2024-06-20T19:46:49.521" v="363" actId="47"/>
        <pc:sldMkLst>
          <pc:docMk/>
          <pc:sldMk cId="0" sldId="267"/>
        </pc:sldMkLst>
      </pc:sldChg>
      <pc:sldChg chg="del">
        <pc:chgData name="Caitlin Coleman" userId="96f87ca1-0e64-4ae8-8d77-98757b85df0b" providerId="ADAL" clId="{4D7FFA2E-EE0A-462A-BA45-F62780FE8F59}" dt="2024-06-20T19:46:50.031" v="364" actId="47"/>
        <pc:sldMkLst>
          <pc:docMk/>
          <pc:sldMk cId="2069639696" sldId="268"/>
        </pc:sldMkLst>
      </pc:sldChg>
      <pc:sldChg chg="del">
        <pc:chgData name="Caitlin Coleman" userId="96f87ca1-0e64-4ae8-8d77-98757b85df0b" providerId="ADAL" clId="{4D7FFA2E-EE0A-462A-BA45-F62780FE8F59}" dt="2024-06-20T19:46:50.774" v="365" actId="47"/>
        <pc:sldMkLst>
          <pc:docMk/>
          <pc:sldMk cId="3029162902" sldId="270"/>
        </pc:sldMkLst>
      </pc:sldChg>
      <pc:sldChg chg="modSp mod ord">
        <pc:chgData name="Caitlin Coleman" userId="96f87ca1-0e64-4ae8-8d77-98757b85df0b" providerId="ADAL" clId="{4D7FFA2E-EE0A-462A-BA45-F62780FE8F59}" dt="2024-06-21T15:02:29.208" v="13586" actId="14100"/>
        <pc:sldMkLst>
          <pc:docMk/>
          <pc:sldMk cId="1933572423" sldId="271"/>
        </pc:sldMkLst>
        <pc:spChg chg="mod">
          <ac:chgData name="Caitlin Coleman" userId="96f87ca1-0e64-4ae8-8d77-98757b85df0b" providerId="ADAL" clId="{4D7FFA2E-EE0A-462A-BA45-F62780FE8F59}" dt="2024-06-21T15:02:29.208" v="13586" actId="14100"/>
          <ac:spMkLst>
            <pc:docMk/>
            <pc:sldMk cId="1933572423" sldId="271"/>
            <ac:spMk id="3" creationId="{3C01AC4C-482E-02BD-BADA-C2D6C8D02BC9}"/>
          </ac:spMkLst>
        </pc:spChg>
      </pc:sldChg>
      <pc:sldChg chg="modSp mod">
        <pc:chgData name="Caitlin Coleman" userId="96f87ca1-0e64-4ae8-8d77-98757b85df0b" providerId="ADAL" clId="{4D7FFA2E-EE0A-462A-BA45-F62780FE8F59}" dt="2024-06-21T15:12:07.144" v="14278" actId="33553"/>
        <pc:sldMkLst>
          <pc:docMk/>
          <pc:sldMk cId="3886239831" sldId="272"/>
        </pc:sldMkLst>
        <pc:spChg chg="mod">
          <ac:chgData name="Caitlin Coleman" userId="96f87ca1-0e64-4ae8-8d77-98757b85df0b" providerId="ADAL" clId="{4D7FFA2E-EE0A-462A-BA45-F62780FE8F59}" dt="2024-06-21T15:12:07.144" v="14278" actId="33553"/>
          <ac:spMkLst>
            <pc:docMk/>
            <pc:sldMk cId="3886239831" sldId="272"/>
            <ac:spMk id="2" creationId="{4E7A1944-20A9-5EFC-CF5D-428D07B9FF1F}"/>
          </ac:spMkLst>
        </pc:spChg>
        <pc:spChg chg="mod">
          <ac:chgData name="Caitlin Coleman" userId="96f87ca1-0e64-4ae8-8d77-98757b85df0b" providerId="ADAL" clId="{4D7FFA2E-EE0A-462A-BA45-F62780FE8F59}" dt="2024-06-20T19:37:24.235" v="32" actId="20577"/>
          <ac:spMkLst>
            <pc:docMk/>
            <pc:sldMk cId="3886239831" sldId="272"/>
            <ac:spMk id="3" creationId="{FF68ED90-5F09-E335-E8D2-4F2687C0EB59}"/>
          </ac:spMkLst>
        </pc:spChg>
      </pc:sldChg>
      <pc:sldChg chg="del">
        <pc:chgData name="Caitlin Coleman" userId="96f87ca1-0e64-4ae8-8d77-98757b85df0b" providerId="ADAL" clId="{4D7FFA2E-EE0A-462A-BA45-F62780FE8F59}" dt="2024-06-20T19:46:44.478" v="360" actId="47"/>
        <pc:sldMkLst>
          <pc:docMk/>
          <pc:sldMk cId="176985924" sldId="273"/>
        </pc:sldMkLst>
      </pc:sldChg>
      <pc:sldChg chg="del">
        <pc:chgData name="Caitlin Coleman" userId="96f87ca1-0e64-4ae8-8d77-98757b85df0b" providerId="ADAL" clId="{4D7FFA2E-EE0A-462A-BA45-F62780FE8F59}" dt="2024-06-20T19:46:46.016" v="361" actId="47"/>
        <pc:sldMkLst>
          <pc:docMk/>
          <pc:sldMk cId="2900955170" sldId="274"/>
        </pc:sldMkLst>
      </pc:sldChg>
      <pc:sldChg chg="del">
        <pc:chgData name="Caitlin Coleman" userId="96f87ca1-0e64-4ae8-8d77-98757b85df0b" providerId="ADAL" clId="{4D7FFA2E-EE0A-462A-BA45-F62780FE8F59}" dt="2024-06-20T19:46:48.822" v="362" actId="47"/>
        <pc:sldMkLst>
          <pc:docMk/>
          <pc:sldMk cId="619121343" sldId="275"/>
        </pc:sldMkLst>
      </pc:sldChg>
      <pc:sldChg chg="del">
        <pc:chgData name="Caitlin Coleman" userId="96f87ca1-0e64-4ae8-8d77-98757b85df0b" providerId="ADAL" clId="{4D7FFA2E-EE0A-462A-BA45-F62780FE8F59}" dt="2024-06-20T19:46:51.365" v="366" actId="47"/>
        <pc:sldMkLst>
          <pc:docMk/>
          <pc:sldMk cId="1146028520" sldId="276"/>
        </pc:sldMkLst>
      </pc:sldChg>
      <pc:sldChg chg="modSp add mod ord modAnim">
        <pc:chgData name="Caitlin Coleman" userId="96f87ca1-0e64-4ae8-8d77-98757b85df0b" providerId="ADAL" clId="{4D7FFA2E-EE0A-462A-BA45-F62780FE8F59}" dt="2024-06-21T12:28:05.056" v="3969" actId="20577"/>
        <pc:sldMkLst>
          <pc:docMk/>
          <pc:sldMk cId="240792347" sldId="277"/>
        </pc:sldMkLst>
        <pc:spChg chg="mod">
          <ac:chgData name="Caitlin Coleman" userId="96f87ca1-0e64-4ae8-8d77-98757b85df0b" providerId="ADAL" clId="{4D7FFA2E-EE0A-462A-BA45-F62780FE8F59}" dt="2024-06-21T12:17:49.372" v="3212" actId="404"/>
          <ac:spMkLst>
            <pc:docMk/>
            <pc:sldMk cId="240792347" sldId="277"/>
            <ac:spMk id="11266" creationId="{00000000-0000-0000-0000-000000000000}"/>
          </ac:spMkLst>
        </pc:spChg>
        <pc:spChg chg="mod">
          <ac:chgData name="Caitlin Coleman" userId="96f87ca1-0e64-4ae8-8d77-98757b85df0b" providerId="ADAL" clId="{4D7FFA2E-EE0A-462A-BA45-F62780FE8F59}" dt="2024-06-21T12:28:05.056" v="3969" actId="20577"/>
          <ac:spMkLst>
            <pc:docMk/>
            <pc:sldMk cId="240792347" sldId="277"/>
            <ac:spMk id="11267" creationId="{00000000-0000-0000-0000-000000000000}"/>
          </ac:spMkLst>
        </pc:spChg>
      </pc:sldChg>
      <pc:sldChg chg="addSp delSp modSp add mod modAnim">
        <pc:chgData name="Caitlin Coleman" userId="96f87ca1-0e64-4ae8-8d77-98757b85df0b" providerId="ADAL" clId="{4D7FFA2E-EE0A-462A-BA45-F62780FE8F59}" dt="2024-06-21T13:03:00.450" v="6406" actId="403"/>
        <pc:sldMkLst>
          <pc:docMk/>
          <pc:sldMk cId="4105360283" sldId="278"/>
        </pc:sldMkLst>
        <pc:spChg chg="add del mod">
          <ac:chgData name="Caitlin Coleman" userId="96f87ca1-0e64-4ae8-8d77-98757b85df0b" providerId="ADAL" clId="{4D7FFA2E-EE0A-462A-BA45-F62780FE8F59}" dt="2024-06-21T13:02:31.213" v="6400" actId="478"/>
          <ac:spMkLst>
            <pc:docMk/>
            <pc:sldMk cId="4105360283" sldId="278"/>
            <ac:spMk id="4" creationId="{E4A14740-E906-41A6-C775-04446AE0A550}"/>
          </ac:spMkLst>
        </pc:spChg>
        <pc:spChg chg="add del mod">
          <ac:chgData name="Caitlin Coleman" userId="96f87ca1-0e64-4ae8-8d77-98757b85df0b" providerId="ADAL" clId="{4D7FFA2E-EE0A-462A-BA45-F62780FE8F59}" dt="2024-06-21T13:02:37.807" v="6402" actId="478"/>
          <ac:spMkLst>
            <pc:docMk/>
            <pc:sldMk cId="4105360283" sldId="278"/>
            <ac:spMk id="5" creationId="{4D850BD8-94A4-C196-F803-1D7503323565}"/>
          </ac:spMkLst>
        </pc:spChg>
        <pc:spChg chg="mod">
          <ac:chgData name="Caitlin Coleman" userId="96f87ca1-0e64-4ae8-8d77-98757b85df0b" providerId="ADAL" clId="{4D7FFA2E-EE0A-462A-BA45-F62780FE8F59}" dt="2024-06-21T13:02:10.627" v="6393" actId="404"/>
          <ac:spMkLst>
            <pc:docMk/>
            <pc:sldMk cId="4105360283" sldId="278"/>
            <ac:spMk id="11266" creationId="{00000000-0000-0000-0000-000000000000}"/>
          </ac:spMkLst>
        </pc:spChg>
        <pc:spChg chg="mod">
          <ac:chgData name="Caitlin Coleman" userId="96f87ca1-0e64-4ae8-8d77-98757b85df0b" providerId="ADAL" clId="{4D7FFA2E-EE0A-462A-BA45-F62780FE8F59}" dt="2024-06-21T13:03:00.450" v="6406" actId="403"/>
          <ac:spMkLst>
            <pc:docMk/>
            <pc:sldMk cId="4105360283" sldId="278"/>
            <ac:spMk id="11267" creationId="{00000000-0000-0000-0000-000000000000}"/>
          </ac:spMkLst>
        </pc:spChg>
        <pc:picChg chg="add del mod modCrop">
          <ac:chgData name="Caitlin Coleman" userId="96f87ca1-0e64-4ae8-8d77-98757b85df0b" providerId="ADAL" clId="{4D7FFA2E-EE0A-462A-BA45-F62780FE8F59}" dt="2024-06-21T13:02:33.168" v="6401" actId="478"/>
          <ac:picMkLst>
            <pc:docMk/>
            <pc:sldMk cId="4105360283" sldId="278"/>
            <ac:picMk id="3" creationId="{72414E08-E207-BDCE-EDA8-16B149081D1E}"/>
          </ac:picMkLst>
        </pc:picChg>
      </pc:sldChg>
      <pc:sldChg chg="addSp delSp modSp add mod delAnim">
        <pc:chgData name="Caitlin Coleman" userId="96f87ca1-0e64-4ae8-8d77-98757b85df0b" providerId="ADAL" clId="{4D7FFA2E-EE0A-462A-BA45-F62780FE8F59}" dt="2024-06-21T15:13:02.431" v="14282" actId="962"/>
        <pc:sldMkLst>
          <pc:docMk/>
          <pc:sldMk cId="1504346660" sldId="279"/>
        </pc:sldMkLst>
        <pc:spChg chg="add del mod">
          <ac:chgData name="Caitlin Coleman" userId="96f87ca1-0e64-4ae8-8d77-98757b85df0b" providerId="ADAL" clId="{4D7FFA2E-EE0A-462A-BA45-F62780FE8F59}" dt="2024-06-20T19:50:08.265" v="403" actId="478"/>
          <ac:spMkLst>
            <pc:docMk/>
            <pc:sldMk cId="1504346660" sldId="279"/>
            <ac:spMk id="3" creationId="{D1AD9F88-A4C6-85D5-E6F3-4D05DFE7ABA9}"/>
          </ac:spMkLst>
        </pc:spChg>
        <pc:spChg chg="add del mod">
          <ac:chgData name="Caitlin Coleman" userId="96f87ca1-0e64-4ae8-8d77-98757b85df0b" providerId="ADAL" clId="{4D7FFA2E-EE0A-462A-BA45-F62780FE8F59}" dt="2024-06-20T19:59:24.563" v="456" actId="478"/>
          <ac:spMkLst>
            <pc:docMk/>
            <pc:sldMk cId="1504346660" sldId="279"/>
            <ac:spMk id="6" creationId="{C983CC7C-A783-AD0A-F4F7-6EFE20E54C50}"/>
          </ac:spMkLst>
        </pc:spChg>
        <pc:spChg chg="add del mod">
          <ac:chgData name="Caitlin Coleman" userId="96f87ca1-0e64-4ae8-8d77-98757b85df0b" providerId="ADAL" clId="{4D7FFA2E-EE0A-462A-BA45-F62780FE8F59}" dt="2024-06-20T19:59:21.101" v="455" actId="478"/>
          <ac:spMkLst>
            <pc:docMk/>
            <pc:sldMk cId="1504346660" sldId="279"/>
            <ac:spMk id="7" creationId="{EDEB9D5D-B9C5-2B22-027C-350587DFAB7F}"/>
          </ac:spMkLst>
        </pc:spChg>
        <pc:spChg chg="mod">
          <ac:chgData name="Caitlin Coleman" userId="96f87ca1-0e64-4ae8-8d77-98757b85df0b" providerId="ADAL" clId="{4D7FFA2E-EE0A-462A-BA45-F62780FE8F59}" dt="2024-06-20T19:50:00.433" v="401" actId="20577"/>
          <ac:spMkLst>
            <pc:docMk/>
            <pc:sldMk cId="1504346660" sldId="279"/>
            <ac:spMk id="11266" creationId="{00000000-0000-0000-0000-000000000000}"/>
          </ac:spMkLst>
        </pc:spChg>
        <pc:spChg chg="del mod">
          <ac:chgData name="Caitlin Coleman" userId="96f87ca1-0e64-4ae8-8d77-98757b85df0b" providerId="ADAL" clId="{4D7FFA2E-EE0A-462A-BA45-F62780FE8F59}" dt="2024-06-20T19:50:05.178" v="402" actId="478"/>
          <ac:spMkLst>
            <pc:docMk/>
            <pc:sldMk cId="1504346660" sldId="279"/>
            <ac:spMk id="11267" creationId="{00000000-0000-0000-0000-000000000000}"/>
          </ac:spMkLst>
        </pc:spChg>
        <pc:picChg chg="add mod modCrop">
          <ac:chgData name="Caitlin Coleman" userId="96f87ca1-0e64-4ae8-8d77-98757b85df0b" providerId="ADAL" clId="{4D7FFA2E-EE0A-462A-BA45-F62780FE8F59}" dt="2024-06-21T15:13:02.431" v="14282" actId="962"/>
          <ac:picMkLst>
            <pc:docMk/>
            <pc:sldMk cId="1504346660" sldId="279"/>
            <ac:picMk id="5" creationId="{F90E44D7-A817-E4DF-11C1-DF8ADBCBD776}"/>
          </ac:picMkLst>
        </pc:picChg>
      </pc:sldChg>
      <pc:sldChg chg="addSp modSp add mod modAnim">
        <pc:chgData name="Caitlin Coleman" userId="96f87ca1-0e64-4ae8-8d77-98757b85df0b" providerId="ADAL" clId="{4D7FFA2E-EE0A-462A-BA45-F62780FE8F59}" dt="2024-06-21T15:10:02.426" v="14273"/>
        <pc:sldMkLst>
          <pc:docMk/>
          <pc:sldMk cId="341853436" sldId="280"/>
        </pc:sldMkLst>
        <pc:spChg chg="add mod ord">
          <ac:chgData name="Caitlin Coleman" userId="96f87ca1-0e64-4ae8-8d77-98757b85df0b" providerId="ADAL" clId="{4D7FFA2E-EE0A-462A-BA45-F62780FE8F59}" dt="2024-06-21T15:10:02.426" v="14273"/>
          <ac:spMkLst>
            <pc:docMk/>
            <pc:sldMk cId="341853436" sldId="280"/>
            <ac:spMk id="4" creationId="{6024FBB2-7F0D-ABCF-5AAC-1E40A071F890}"/>
          </ac:spMkLst>
        </pc:spChg>
        <pc:spChg chg="add mod">
          <ac:chgData name="Caitlin Coleman" userId="96f87ca1-0e64-4ae8-8d77-98757b85df0b" providerId="ADAL" clId="{4D7FFA2E-EE0A-462A-BA45-F62780FE8F59}" dt="2024-06-21T14:15:52.547" v="10662" actId="1076"/>
          <ac:spMkLst>
            <pc:docMk/>
            <pc:sldMk cId="341853436" sldId="280"/>
            <ac:spMk id="5" creationId="{6380E8B4-12C4-6B20-6AEB-A6A332EF6467}"/>
          </ac:spMkLst>
        </pc:spChg>
        <pc:spChg chg="mod">
          <ac:chgData name="Caitlin Coleman" userId="96f87ca1-0e64-4ae8-8d77-98757b85df0b" providerId="ADAL" clId="{4D7FFA2E-EE0A-462A-BA45-F62780FE8F59}" dt="2024-06-21T14:14:43.571" v="10650" actId="404"/>
          <ac:spMkLst>
            <pc:docMk/>
            <pc:sldMk cId="341853436" sldId="280"/>
            <ac:spMk id="11266" creationId="{00000000-0000-0000-0000-000000000000}"/>
          </ac:spMkLst>
        </pc:spChg>
        <pc:spChg chg="mod">
          <ac:chgData name="Caitlin Coleman" userId="96f87ca1-0e64-4ae8-8d77-98757b85df0b" providerId="ADAL" clId="{4D7FFA2E-EE0A-462A-BA45-F62780FE8F59}" dt="2024-06-21T14:15:33.592" v="10658" actId="403"/>
          <ac:spMkLst>
            <pc:docMk/>
            <pc:sldMk cId="341853436" sldId="280"/>
            <ac:spMk id="11267" creationId="{00000000-0000-0000-0000-000000000000}"/>
          </ac:spMkLst>
        </pc:spChg>
        <pc:picChg chg="add mod modCrop">
          <ac:chgData name="Caitlin Coleman" userId="96f87ca1-0e64-4ae8-8d77-98757b85df0b" providerId="ADAL" clId="{4D7FFA2E-EE0A-462A-BA45-F62780FE8F59}" dt="2024-06-21T14:17:08.922" v="10681" actId="1076"/>
          <ac:picMkLst>
            <pc:docMk/>
            <pc:sldMk cId="341853436" sldId="280"/>
            <ac:picMk id="3" creationId="{4A64FE32-5A20-6F47-C659-9FE555E79E07}"/>
          </ac:picMkLst>
        </pc:picChg>
      </pc:sldChg>
      <pc:sldChg chg="addSp modSp add mod modAnim">
        <pc:chgData name="Caitlin Coleman" userId="96f87ca1-0e64-4ae8-8d77-98757b85df0b" providerId="ADAL" clId="{4D7FFA2E-EE0A-462A-BA45-F62780FE8F59}" dt="2024-06-21T15:10:21.261" v="14274"/>
        <pc:sldMkLst>
          <pc:docMk/>
          <pc:sldMk cId="1807780584" sldId="281"/>
        </pc:sldMkLst>
        <pc:spChg chg="add mod ord">
          <ac:chgData name="Caitlin Coleman" userId="96f87ca1-0e64-4ae8-8d77-98757b85df0b" providerId="ADAL" clId="{4D7FFA2E-EE0A-462A-BA45-F62780FE8F59}" dt="2024-06-21T15:10:21.261" v="14274"/>
          <ac:spMkLst>
            <pc:docMk/>
            <pc:sldMk cId="1807780584" sldId="281"/>
            <ac:spMk id="4" creationId="{28746055-931F-B26D-42FD-EE471E583166}"/>
          </ac:spMkLst>
        </pc:spChg>
        <pc:spChg chg="add mod">
          <ac:chgData name="Caitlin Coleman" userId="96f87ca1-0e64-4ae8-8d77-98757b85df0b" providerId="ADAL" clId="{4D7FFA2E-EE0A-462A-BA45-F62780FE8F59}" dt="2024-06-21T14:27:22.630" v="11125" actId="1076"/>
          <ac:spMkLst>
            <pc:docMk/>
            <pc:sldMk cId="1807780584" sldId="281"/>
            <ac:spMk id="5" creationId="{2E582B07-8F1D-D347-7EED-D023E86FB3D4}"/>
          </ac:spMkLst>
        </pc:spChg>
        <pc:spChg chg="mod">
          <ac:chgData name="Caitlin Coleman" userId="96f87ca1-0e64-4ae8-8d77-98757b85df0b" providerId="ADAL" clId="{4D7FFA2E-EE0A-462A-BA45-F62780FE8F59}" dt="2024-06-20T19:40:04.238" v="209" actId="6549"/>
          <ac:spMkLst>
            <pc:docMk/>
            <pc:sldMk cId="1807780584" sldId="281"/>
            <ac:spMk id="11266" creationId="{00000000-0000-0000-0000-000000000000}"/>
          </ac:spMkLst>
        </pc:spChg>
        <pc:spChg chg="mod">
          <ac:chgData name="Caitlin Coleman" userId="96f87ca1-0e64-4ae8-8d77-98757b85df0b" providerId="ADAL" clId="{4D7FFA2E-EE0A-462A-BA45-F62780FE8F59}" dt="2024-06-21T14:27:03.879" v="11122" actId="27636"/>
          <ac:spMkLst>
            <pc:docMk/>
            <pc:sldMk cId="1807780584" sldId="281"/>
            <ac:spMk id="11267" creationId="{00000000-0000-0000-0000-000000000000}"/>
          </ac:spMkLst>
        </pc:spChg>
        <pc:picChg chg="add mod modCrop">
          <ac:chgData name="Caitlin Coleman" userId="96f87ca1-0e64-4ae8-8d77-98757b85df0b" providerId="ADAL" clId="{4D7FFA2E-EE0A-462A-BA45-F62780FE8F59}" dt="2024-06-21T14:27:17.731" v="11124" actId="14100"/>
          <ac:picMkLst>
            <pc:docMk/>
            <pc:sldMk cId="1807780584" sldId="281"/>
            <ac:picMk id="3" creationId="{1FAAB957-BAE7-A12D-CE0D-E8B4E2C7FCB3}"/>
          </ac:picMkLst>
        </pc:picChg>
      </pc:sldChg>
      <pc:sldChg chg="addSp modSp add mod modAnim">
        <pc:chgData name="Caitlin Coleman" userId="96f87ca1-0e64-4ae8-8d77-98757b85df0b" providerId="ADAL" clId="{4D7FFA2E-EE0A-462A-BA45-F62780FE8F59}" dt="2024-06-21T17:39:23.161" v="14304" actId="20577"/>
        <pc:sldMkLst>
          <pc:docMk/>
          <pc:sldMk cId="3567558712" sldId="282"/>
        </pc:sldMkLst>
        <pc:spChg chg="add mod ord">
          <ac:chgData name="Caitlin Coleman" userId="96f87ca1-0e64-4ae8-8d77-98757b85df0b" providerId="ADAL" clId="{4D7FFA2E-EE0A-462A-BA45-F62780FE8F59}" dt="2024-06-21T15:10:35.137" v="14275"/>
          <ac:spMkLst>
            <pc:docMk/>
            <pc:sldMk cId="3567558712" sldId="282"/>
            <ac:spMk id="4" creationId="{4DDE6BCF-61C8-35B3-A5EF-08D15FD3A015}"/>
          </ac:spMkLst>
        </pc:spChg>
        <pc:spChg chg="add mod">
          <ac:chgData name="Caitlin Coleman" userId="96f87ca1-0e64-4ae8-8d77-98757b85df0b" providerId="ADAL" clId="{4D7FFA2E-EE0A-462A-BA45-F62780FE8F59}" dt="2024-06-21T15:10:55.907" v="14276" actId="1076"/>
          <ac:spMkLst>
            <pc:docMk/>
            <pc:sldMk cId="3567558712" sldId="282"/>
            <ac:spMk id="5" creationId="{6A13EAA3-D3B6-2ADF-5A23-8F6C2FB38288}"/>
          </ac:spMkLst>
        </pc:spChg>
        <pc:spChg chg="mod">
          <ac:chgData name="Caitlin Coleman" userId="96f87ca1-0e64-4ae8-8d77-98757b85df0b" providerId="ADAL" clId="{4D7FFA2E-EE0A-462A-BA45-F62780FE8F59}" dt="2024-06-20T19:40:37.078" v="264" actId="6549"/>
          <ac:spMkLst>
            <pc:docMk/>
            <pc:sldMk cId="3567558712" sldId="282"/>
            <ac:spMk id="11266" creationId="{00000000-0000-0000-0000-000000000000}"/>
          </ac:spMkLst>
        </pc:spChg>
        <pc:spChg chg="mod">
          <ac:chgData name="Caitlin Coleman" userId="96f87ca1-0e64-4ae8-8d77-98757b85df0b" providerId="ADAL" clId="{4D7FFA2E-EE0A-462A-BA45-F62780FE8F59}" dt="2024-06-21T17:39:23.161" v="14304" actId="20577"/>
          <ac:spMkLst>
            <pc:docMk/>
            <pc:sldMk cId="3567558712" sldId="282"/>
            <ac:spMk id="11267" creationId="{00000000-0000-0000-0000-000000000000}"/>
          </ac:spMkLst>
        </pc:spChg>
        <pc:picChg chg="add mod modCrop">
          <ac:chgData name="Caitlin Coleman" userId="96f87ca1-0e64-4ae8-8d77-98757b85df0b" providerId="ADAL" clId="{4D7FFA2E-EE0A-462A-BA45-F62780FE8F59}" dt="2024-06-21T14:33:35.366" v="11968" actId="14100"/>
          <ac:picMkLst>
            <pc:docMk/>
            <pc:sldMk cId="3567558712" sldId="282"/>
            <ac:picMk id="3" creationId="{BF0D8AF9-B9DB-C2CD-4F11-83D32DCB024B}"/>
          </ac:picMkLst>
        </pc:picChg>
      </pc:sldChg>
      <pc:sldChg chg="addSp modSp add mod modAnim">
        <pc:chgData name="Caitlin Coleman" userId="96f87ca1-0e64-4ae8-8d77-98757b85df0b" providerId="ADAL" clId="{4D7FFA2E-EE0A-462A-BA45-F62780FE8F59}" dt="2024-06-21T15:11:04.600" v="14277"/>
        <pc:sldMkLst>
          <pc:docMk/>
          <pc:sldMk cId="439884018" sldId="283"/>
        </pc:sldMkLst>
        <pc:spChg chg="add mod ord">
          <ac:chgData name="Caitlin Coleman" userId="96f87ca1-0e64-4ae8-8d77-98757b85df0b" providerId="ADAL" clId="{4D7FFA2E-EE0A-462A-BA45-F62780FE8F59}" dt="2024-06-21T15:11:04.600" v="14277"/>
          <ac:spMkLst>
            <pc:docMk/>
            <pc:sldMk cId="439884018" sldId="283"/>
            <ac:spMk id="4" creationId="{10C29B7A-45F2-3359-02F6-8E73B0550C86}"/>
          </ac:spMkLst>
        </pc:spChg>
        <pc:spChg chg="add mod">
          <ac:chgData name="Caitlin Coleman" userId="96f87ca1-0e64-4ae8-8d77-98757b85df0b" providerId="ADAL" clId="{4D7FFA2E-EE0A-462A-BA45-F62780FE8F59}" dt="2024-06-21T15:00:31.535" v="13548" actId="1076"/>
          <ac:spMkLst>
            <pc:docMk/>
            <pc:sldMk cId="439884018" sldId="283"/>
            <ac:spMk id="5" creationId="{6DA903A8-6F48-BAB2-8FA7-A907864A7573}"/>
          </ac:spMkLst>
        </pc:spChg>
        <pc:spChg chg="mod">
          <ac:chgData name="Caitlin Coleman" userId="96f87ca1-0e64-4ae8-8d77-98757b85df0b" providerId="ADAL" clId="{4D7FFA2E-EE0A-462A-BA45-F62780FE8F59}" dt="2024-06-21T14:58:47.754" v="13529" actId="404"/>
          <ac:spMkLst>
            <pc:docMk/>
            <pc:sldMk cId="439884018" sldId="283"/>
            <ac:spMk id="11266" creationId="{00000000-0000-0000-0000-000000000000}"/>
          </ac:spMkLst>
        </pc:spChg>
        <pc:spChg chg="mod">
          <ac:chgData name="Caitlin Coleman" userId="96f87ca1-0e64-4ae8-8d77-98757b85df0b" providerId="ADAL" clId="{4D7FFA2E-EE0A-462A-BA45-F62780FE8F59}" dt="2024-06-21T14:59:12.505" v="13535" actId="27636"/>
          <ac:spMkLst>
            <pc:docMk/>
            <pc:sldMk cId="439884018" sldId="283"/>
            <ac:spMk id="11267" creationId="{00000000-0000-0000-0000-000000000000}"/>
          </ac:spMkLst>
        </pc:spChg>
        <pc:picChg chg="add mod modCrop">
          <ac:chgData name="Caitlin Coleman" userId="96f87ca1-0e64-4ae8-8d77-98757b85df0b" providerId="ADAL" clId="{4D7FFA2E-EE0A-462A-BA45-F62780FE8F59}" dt="2024-06-21T15:00:35.293" v="13549" actId="1076"/>
          <ac:picMkLst>
            <pc:docMk/>
            <pc:sldMk cId="439884018" sldId="283"/>
            <ac:picMk id="3" creationId="{A987E44C-0F8F-40EC-92AF-3DE278FC6471}"/>
          </ac:picMkLst>
        </pc:picChg>
      </pc:sldChg>
      <pc:sldChg chg="modSp add mod modAnim">
        <pc:chgData name="Caitlin Coleman" userId="96f87ca1-0e64-4ae8-8d77-98757b85df0b" providerId="ADAL" clId="{4D7FFA2E-EE0A-462A-BA45-F62780FE8F59}" dt="2024-06-21T15:06:32.508" v="14270" actId="403"/>
        <pc:sldMkLst>
          <pc:docMk/>
          <pc:sldMk cId="3055700641" sldId="284"/>
        </pc:sldMkLst>
        <pc:spChg chg="mod">
          <ac:chgData name="Caitlin Coleman" userId="96f87ca1-0e64-4ae8-8d77-98757b85df0b" providerId="ADAL" clId="{4D7FFA2E-EE0A-462A-BA45-F62780FE8F59}" dt="2024-06-20T19:41:22.744" v="331" actId="20577"/>
          <ac:spMkLst>
            <pc:docMk/>
            <pc:sldMk cId="3055700641" sldId="284"/>
            <ac:spMk id="11266" creationId="{00000000-0000-0000-0000-000000000000}"/>
          </ac:spMkLst>
        </pc:spChg>
        <pc:spChg chg="mod">
          <ac:chgData name="Caitlin Coleman" userId="96f87ca1-0e64-4ae8-8d77-98757b85df0b" providerId="ADAL" clId="{4D7FFA2E-EE0A-462A-BA45-F62780FE8F59}" dt="2024-06-21T15:06:32.508" v="14270" actId="403"/>
          <ac:spMkLst>
            <pc:docMk/>
            <pc:sldMk cId="3055700641" sldId="284"/>
            <ac:spMk id="11267" creationId="{00000000-0000-0000-0000-000000000000}"/>
          </ac:spMkLst>
        </pc:spChg>
      </pc:sldChg>
      <pc:sldChg chg="modSp add mod modAnim">
        <pc:chgData name="Caitlin Coleman" userId="96f87ca1-0e64-4ae8-8d77-98757b85df0b" providerId="ADAL" clId="{4D7FFA2E-EE0A-462A-BA45-F62780FE8F59}" dt="2024-06-21T15:23:02.768" v="14288" actId="20577"/>
        <pc:sldMkLst>
          <pc:docMk/>
          <pc:sldMk cId="631802601" sldId="285"/>
        </pc:sldMkLst>
        <pc:spChg chg="mod">
          <ac:chgData name="Caitlin Coleman" userId="96f87ca1-0e64-4ae8-8d77-98757b85df0b" providerId="ADAL" clId="{4D7FFA2E-EE0A-462A-BA45-F62780FE8F59}" dt="2024-06-20T19:42:34.724" v="354" actId="20577"/>
          <ac:spMkLst>
            <pc:docMk/>
            <pc:sldMk cId="631802601" sldId="285"/>
            <ac:spMk id="11266" creationId="{00000000-0000-0000-0000-000000000000}"/>
          </ac:spMkLst>
        </pc:spChg>
        <pc:spChg chg="mod">
          <ac:chgData name="Caitlin Coleman" userId="96f87ca1-0e64-4ae8-8d77-98757b85df0b" providerId="ADAL" clId="{4D7FFA2E-EE0A-462A-BA45-F62780FE8F59}" dt="2024-06-21T15:23:02.768" v="14288" actId="20577"/>
          <ac:spMkLst>
            <pc:docMk/>
            <pc:sldMk cId="631802601" sldId="285"/>
            <ac:spMk id="11267" creationId="{00000000-0000-0000-0000-000000000000}"/>
          </ac:spMkLst>
        </pc:spChg>
      </pc:sldChg>
      <pc:sldChg chg="modSp add mod modAnim">
        <pc:chgData name="Caitlin Coleman" userId="96f87ca1-0e64-4ae8-8d77-98757b85df0b" providerId="ADAL" clId="{4D7FFA2E-EE0A-462A-BA45-F62780FE8F59}" dt="2024-06-21T15:28:26.097" v="14294" actId="20577"/>
        <pc:sldMkLst>
          <pc:docMk/>
          <pc:sldMk cId="809133323" sldId="286"/>
        </pc:sldMkLst>
        <pc:spChg chg="mod">
          <ac:chgData name="Caitlin Coleman" userId="96f87ca1-0e64-4ae8-8d77-98757b85df0b" providerId="ADAL" clId="{4D7FFA2E-EE0A-462A-BA45-F62780FE8F59}" dt="2024-06-21T15:28:26.097" v="14294" actId="20577"/>
          <ac:spMkLst>
            <pc:docMk/>
            <pc:sldMk cId="809133323" sldId="286"/>
            <ac:spMk id="11267" creationId="{00000000-0000-0000-0000-000000000000}"/>
          </ac:spMkLst>
        </pc:spChg>
      </pc:sldChg>
      <pc:sldChg chg="delSp modSp add mod modAnim">
        <pc:chgData name="Caitlin Coleman" userId="96f87ca1-0e64-4ae8-8d77-98757b85df0b" providerId="ADAL" clId="{4D7FFA2E-EE0A-462A-BA45-F62780FE8F59}" dt="2024-06-21T15:22:11.441" v="14287" actId="20577"/>
        <pc:sldMkLst>
          <pc:docMk/>
          <pc:sldMk cId="3965065001" sldId="287"/>
        </pc:sldMkLst>
        <pc:spChg chg="del">
          <ac:chgData name="Caitlin Coleman" userId="96f87ca1-0e64-4ae8-8d77-98757b85df0b" providerId="ADAL" clId="{4D7FFA2E-EE0A-462A-BA45-F62780FE8F59}" dt="2024-06-21T11:40:30.933" v="1488" actId="478"/>
          <ac:spMkLst>
            <pc:docMk/>
            <pc:sldMk cId="3965065001" sldId="287"/>
            <ac:spMk id="4" creationId="{7380437B-A9F6-AB79-9635-7F5C89CAA304}"/>
          </ac:spMkLst>
        </pc:spChg>
        <pc:spChg chg="del">
          <ac:chgData name="Caitlin Coleman" userId="96f87ca1-0e64-4ae8-8d77-98757b85df0b" providerId="ADAL" clId="{4D7FFA2E-EE0A-462A-BA45-F62780FE8F59}" dt="2024-06-21T11:40:26.301" v="1487" actId="478"/>
          <ac:spMkLst>
            <pc:docMk/>
            <pc:sldMk cId="3965065001" sldId="287"/>
            <ac:spMk id="5" creationId="{626F20A0-3453-CD3B-69FF-ABC060CBF356}"/>
          </ac:spMkLst>
        </pc:spChg>
        <pc:spChg chg="mod">
          <ac:chgData name="Caitlin Coleman" userId="96f87ca1-0e64-4ae8-8d77-98757b85df0b" providerId="ADAL" clId="{4D7FFA2E-EE0A-462A-BA45-F62780FE8F59}" dt="2024-06-21T11:40:58.599" v="1493" actId="20577"/>
          <ac:spMkLst>
            <pc:docMk/>
            <pc:sldMk cId="3965065001" sldId="287"/>
            <ac:spMk id="11266" creationId="{00000000-0000-0000-0000-000000000000}"/>
          </ac:spMkLst>
        </pc:spChg>
        <pc:spChg chg="mod">
          <ac:chgData name="Caitlin Coleman" userId="96f87ca1-0e64-4ae8-8d77-98757b85df0b" providerId="ADAL" clId="{4D7FFA2E-EE0A-462A-BA45-F62780FE8F59}" dt="2024-06-21T15:22:11.441" v="14287" actId="20577"/>
          <ac:spMkLst>
            <pc:docMk/>
            <pc:sldMk cId="3965065001" sldId="287"/>
            <ac:spMk id="11267" creationId="{00000000-0000-0000-0000-000000000000}"/>
          </ac:spMkLst>
        </pc:spChg>
        <pc:picChg chg="del">
          <ac:chgData name="Caitlin Coleman" userId="96f87ca1-0e64-4ae8-8d77-98757b85df0b" providerId="ADAL" clId="{4D7FFA2E-EE0A-462A-BA45-F62780FE8F59}" dt="2024-06-21T11:40:22.287" v="1486" actId="478"/>
          <ac:picMkLst>
            <pc:docMk/>
            <pc:sldMk cId="3965065001" sldId="287"/>
            <ac:picMk id="3" creationId="{DB8737FA-E8A6-A68A-6549-EA2910DD10A1}"/>
          </ac:picMkLst>
        </pc:picChg>
      </pc:sldChg>
      <pc:sldChg chg="delSp modSp add mod">
        <pc:chgData name="Caitlin Coleman" userId="96f87ca1-0e64-4ae8-8d77-98757b85df0b" providerId="ADAL" clId="{4D7FFA2E-EE0A-462A-BA45-F62780FE8F59}" dt="2024-06-21T15:20:37.078" v="14285" actId="27107"/>
        <pc:sldMkLst>
          <pc:docMk/>
          <pc:sldMk cId="2954951994" sldId="288"/>
        </pc:sldMkLst>
        <pc:spChg chg="del">
          <ac:chgData name="Caitlin Coleman" userId="96f87ca1-0e64-4ae8-8d77-98757b85df0b" providerId="ADAL" clId="{4D7FFA2E-EE0A-462A-BA45-F62780FE8F59}" dt="2024-06-21T11:44:08.094" v="1530" actId="478"/>
          <ac:spMkLst>
            <pc:docMk/>
            <pc:sldMk cId="2954951994" sldId="288"/>
            <ac:spMk id="4" creationId="{7380437B-A9F6-AB79-9635-7F5C89CAA304}"/>
          </ac:spMkLst>
        </pc:spChg>
        <pc:spChg chg="del">
          <ac:chgData name="Caitlin Coleman" userId="96f87ca1-0e64-4ae8-8d77-98757b85df0b" providerId="ADAL" clId="{4D7FFA2E-EE0A-462A-BA45-F62780FE8F59}" dt="2024-06-21T11:44:02.559" v="1529" actId="478"/>
          <ac:spMkLst>
            <pc:docMk/>
            <pc:sldMk cId="2954951994" sldId="288"/>
            <ac:spMk id="5" creationId="{626F20A0-3453-CD3B-69FF-ABC060CBF356}"/>
          </ac:spMkLst>
        </pc:spChg>
        <pc:spChg chg="mod">
          <ac:chgData name="Caitlin Coleman" userId="96f87ca1-0e64-4ae8-8d77-98757b85df0b" providerId="ADAL" clId="{4D7FFA2E-EE0A-462A-BA45-F62780FE8F59}" dt="2024-06-21T11:41:06.839" v="1495" actId="20577"/>
          <ac:spMkLst>
            <pc:docMk/>
            <pc:sldMk cId="2954951994" sldId="288"/>
            <ac:spMk id="11266" creationId="{00000000-0000-0000-0000-000000000000}"/>
          </ac:spMkLst>
        </pc:spChg>
        <pc:spChg chg="mod">
          <ac:chgData name="Caitlin Coleman" userId="96f87ca1-0e64-4ae8-8d77-98757b85df0b" providerId="ADAL" clId="{4D7FFA2E-EE0A-462A-BA45-F62780FE8F59}" dt="2024-06-21T15:20:37.078" v="14285" actId="27107"/>
          <ac:spMkLst>
            <pc:docMk/>
            <pc:sldMk cId="2954951994" sldId="288"/>
            <ac:spMk id="11267" creationId="{00000000-0000-0000-0000-000000000000}"/>
          </ac:spMkLst>
        </pc:spChg>
        <pc:picChg chg="del">
          <ac:chgData name="Caitlin Coleman" userId="96f87ca1-0e64-4ae8-8d77-98757b85df0b" providerId="ADAL" clId="{4D7FFA2E-EE0A-462A-BA45-F62780FE8F59}" dt="2024-06-21T11:43:59.410" v="1528" actId="478"/>
          <ac:picMkLst>
            <pc:docMk/>
            <pc:sldMk cId="2954951994" sldId="288"/>
            <ac:picMk id="3" creationId="{DB8737FA-E8A6-A68A-6549-EA2910DD10A1}"/>
          </ac:picMkLst>
        </pc:picChg>
      </pc:sldChg>
      <pc:sldChg chg="modSp add mod modAnim">
        <pc:chgData name="Caitlin Coleman" userId="96f87ca1-0e64-4ae8-8d77-98757b85df0b" providerId="ADAL" clId="{4D7FFA2E-EE0A-462A-BA45-F62780FE8F59}" dt="2024-06-21T17:35:16.272" v="14297" actId="20577"/>
        <pc:sldMkLst>
          <pc:docMk/>
          <pc:sldMk cId="3627045294" sldId="289"/>
        </pc:sldMkLst>
        <pc:spChg chg="mod ord">
          <ac:chgData name="Caitlin Coleman" userId="96f87ca1-0e64-4ae8-8d77-98757b85df0b" providerId="ADAL" clId="{4D7FFA2E-EE0A-462A-BA45-F62780FE8F59}" dt="2024-06-21T15:09:23.210" v="14272"/>
          <ac:spMkLst>
            <pc:docMk/>
            <pc:sldMk cId="3627045294" sldId="289"/>
            <ac:spMk id="4" creationId="{E4A14740-E906-41A6-C775-04446AE0A550}"/>
          </ac:spMkLst>
        </pc:spChg>
        <pc:spChg chg="mod">
          <ac:chgData name="Caitlin Coleman" userId="96f87ca1-0e64-4ae8-8d77-98757b85df0b" providerId="ADAL" clId="{4D7FFA2E-EE0A-462A-BA45-F62780FE8F59}" dt="2024-06-21T13:14:56.375" v="8203" actId="1076"/>
          <ac:spMkLst>
            <pc:docMk/>
            <pc:sldMk cId="3627045294" sldId="289"/>
            <ac:spMk id="5" creationId="{4D850BD8-94A4-C196-F803-1D7503323565}"/>
          </ac:spMkLst>
        </pc:spChg>
        <pc:spChg chg="mod">
          <ac:chgData name="Caitlin Coleman" userId="96f87ca1-0e64-4ae8-8d77-98757b85df0b" providerId="ADAL" clId="{4D7FFA2E-EE0A-462A-BA45-F62780FE8F59}" dt="2024-06-21T13:12:52.027" v="8184" actId="20577"/>
          <ac:spMkLst>
            <pc:docMk/>
            <pc:sldMk cId="3627045294" sldId="289"/>
            <ac:spMk id="11266" creationId="{00000000-0000-0000-0000-000000000000}"/>
          </ac:spMkLst>
        </pc:spChg>
        <pc:spChg chg="mod">
          <ac:chgData name="Caitlin Coleman" userId="96f87ca1-0e64-4ae8-8d77-98757b85df0b" providerId="ADAL" clId="{4D7FFA2E-EE0A-462A-BA45-F62780FE8F59}" dt="2024-06-21T17:35:16.272" v="14297" actId="20577"/>
          <ac:spMkLst>
            <pc:docMk/>
            <pc:sldMk cId="3627045294" sldId="289"/>
            <ac:spMk id="11267" creationId="{00000000-0000-0000-0000-000000000000}"/>
          </ac:spMkLst>
        </pc:spChg>
        <pc:picChg chg="mod">
          <ac:chgData name="Caitlin Coleman" userId="96f87ca1-0e64-4ae8-8d77-98757b85df0b" providerId="ADAL" clId="{4D7FFA2E-EE0A-462A-BA45-F62780FE8F59}" dt="2024-06-21T13:15:02.603" v="8204" actId="1076"/>
          <ac:picMkLst>
            <pc:docMk/>
            <pc:sldMk cId="3627045294" sldId="289"/>
            <ac:picMk id="3" creationId="{72414E08-E207-BDCE-EDA8-16B149081D1E}"/>
          </ac:picMkLst>
        </pc:picChg>
      </pc:sldChg>
      <pc:sldChg chg="delSp modSp add mod">
        <pc:chgData name="Caitlin Coleman" userId="96f87ca1-0e64-4ae8-8d77-98757b85df0b" providerId="ADAL" clId="{4D7FFA2E-EE0A-462A-BA45-F62780FE8F59}" dt="2024-06-21T15:26:22.129" v="14289" actId="6549"/>
        <pc:sldMkLst>
          <pc:docMk/>
          <pc:sldMk cId="4242405955" sldId="290"/>
        </pc:sldMkLst>
        <pc:spChg chg="del">
          <ac:chgData name="Caitlin Coleman" userId="96f87ca1-0e64-4ae8-8d77-98757b85df0b" providerId="ADAL" clId="{4D7FFA2E-EE0A-462A-BA45-F62780FE8F59}" dt="2024-06-21T13:13:25.685" v="8192" actId="478"/>
          <ac:spMkLst>
            <pc:docMk/>
            <pc:sldMk cId="4242405955" sldId="290"/>
            <ac:spMk id="4" creationId="{E4A14740-E906-41A6-C775-04446AE0A550}"/>
          </ac:spMkLst>
        </pc:spChg>
        <pc:spChg chg="del">
          <ac:chgData name="Caitlin Coleman" userId="96f87ca1-0e64-4ae8-8d77-98757b85df0b" providerId="ADAL" clId="{4D7FFA2E-EE0A-462A-BA45-F62780FE8F59}" dt="2024-06-21T13:13:15.808" v="8190" actId="478"/>
          <ac:spMkLst>
            <pc:docMk/>
            <pc:sldMk cId="4242405955" sldId="290"/>
            <ac:spMk id="5" creationId="{4D850BD8-94A4-C196-F803-1D7503323565}"/>
          </ac:spMkLst>
        </pc:spChg>
        <pc:spChg chg="mod">
          <ac:chgData name="Caitlin Coleman" userId="96f87ca1-0e64-4ae8-8d77-98757b85df0b" providerId="ADAL" clId="{4D7FFA2E-EE0A-462A-BA45-F62780FE8F59}" dt="2024-06-21T13:13:06.488" v="8187" actId="20577"/>
          <ac:spMkLst>
            <pc:docMk/>
            <pc:sldMk cId="4242405955" sldId="290"/>
            <ac:spMk id="11266" creationId="{00000000-0000-0000-0000-000000000000}"/>
          </ac:spMkLst>
        </pc:spChg>
        <pc:spChg chg="mod">
          <ac:chgData name="Caitlin Coleman" userId="96f87ca1-0e64-4ae8-8d77-98757b85df0b" providerId="ADAL" clId="{4D7FFA2E-EE0A-462A-BA45-F62780FE8F59}" dt="2024-06-21T15:26:22.129" v="14289" actId="6549"/>
          <ac:spMkLst>
            <pc:docMk/>
            <pc:sldMk cId="4242405955" sldId="290"/>
            <ac:spMk id="11267" creationId="{00000000-0000-0000-0000-000000000000}"/>
          </ac:spMkLst>
        </pc:spChg>
        <pc:picChg chg="del">
          <ac:chgData name="Caitlin Coleman" userId="96f87ca1-0e64-4ae8-8d77-98757b85df0b" providerId="ADAL" clId="{4D7FFA2E-EE0A-462A-BA45-F62780FE8F59}" dt="2024-06-21T13:13:17.302" v="8191" actId="478"/>
          <ac:picMkLst>
            <pc:docMk/>
            <pc:sldMk cId="4242405955" sldId="290"/>
            <ac:picMk id="3" creationId="{72414E08-E207-BDCE-EDA8-16B149081D1E}"/>
          </ac:picMkLst>
        </pc:picChg>
      </pc:sldChg>
      <pc:sldChg chg="modSp add mod">
        <pc:chgData name="Caitlin Coleman" userId="96f87ca1-0e64-4ae8-8d77-98757b85df0b" providerId="ADAL" clId="{4D7FFA2E-EE0A-462A-BA45-F62780FE8F59}" dt="2024-06-21T13:18:18.607" v="8662" actId="6549"/>
        <pc:sldMkLst>
          <pc:docMk/>
          <pc:sldMk cId="3196796284" sldId="291"/>
        </pc:sldMkLst>
        <pc:spChg chg="mod">
          <ac:chgData name="Caitlin Coleman" userId="96f87ca1-0e64-4ae8-8d77-98757b85df0b" providerId="ADAL" clId="{4D7FFA2E-EE0A-462A-BA45-F62780FE8F59}" dt="2024-06-21T13:15:55.134" v="8228" actId="20577"/>
          <ac:spMkLst>
            <pc:docMk/>
            <pc:sldMk cId="3196796284" sldId="291"/>
            <ac:spMk id="11266" creationId="{00000000-0000-0000-0000-000000000000}"/>
          </ac:spMkLst>
        </pc:spChg>
        <pc:spChg chg="mod">
          <ac:chgData name="Caitlin Coleman" userId="96f87ca1-0e64-4ae8-8d77-98757b85df0b" providerId="ADAL" clId="{4D7FFA2E-EE0A-462A-BA45-F62780FE8F59}" dt="2024-06-21T13:18:18.607" v="8662" actId="6549"/>
          <ac:spMkLst>
            <pc:docMk/>
            <pc:sldMk cId="3196796284" sldId="291"/>
            <ac:spMk id="11267" creationId="{00000000-0000-0000-0000-000000000000}"/>
          </ac:spMkLst>
        </pc:spChg>
      </pc:sldChg>
      <pc:sldChg chg="delSp modSp add mod">
        <pc:chgData name="Caitlin Coleman" userId="96f87ca1-0e64-4ae8-8d77-98757b85df0b" providerId="ADAL" clId="{4D7FFA2E-EE0A-462A-BA45-F62780FE8F59}" dt="2024-06-21T14:18:45.684" v="10713" actId="20577"/>
        <pc:sldMkLst>
          <pc:docMk/>
          <pc:sldMk cId="2799786870" sldId="292"/>
        </pc:sldMkLst>
        <pc:spChg chg="del">
          <ac:chgData name="Caitlin Coleman" userId="96f87ca1-0e64-4ae8-8d77-98757b85df0b" providerId="ADAL" clId="{4D7FFA2E-EE0A-462A-BA45-F62780FE8F59}" dt="2024-06-21T14:18:10.133" v="10706" actId="478"/>
          <ac:spMkLst>
            <pc:docMk/>
            <pc:sldMk cId="2799786870" sldId="292"/>
            <ac:spMk id="4" creationId="{6024FBB2-7F0D-ABCF-5AAC-1E40A071F890}"/>
          </ac:spMkLst>
        </pc:spChg>
        <pc:spChg chg="del">
          <ac:chgData name="Caitlin Coleman" userId="96f87ca1-0e64-4ae8-8d77-98757b85df0b" providerId="ADAL" clId="{4D7FFA2E-EE0A-462A-BA45-F62780FE8F59}" dt="2024-06-21T14:18:13.055" v="10707" actId="478"/>
          <ac:spMkLst>
            <pc:docMk/>
            <pc:sldMk cId="2799786870" sldId="292"/>
            <ac:spMk id="5" creationId="{6380E8B4-12C4-6B20-6AEB-A6A332EF6467}"/>
          </ac:spMkLst>
        </pc:spChg>
        <pc:spChg chg="mod">
          <ac:chgData name="Caitlin Coleman" userId="96f87ca1-0e64-4ae8-8d77-98757b85df0b" providerId="ADAL" clId="{4D7FFA2E-EE0A-462A-BA45-F62780FE8F59}" dt="2024-06-21T14:14:59.119" v="10653" actId="20577"/>
          <ac:spMkLst>
            <pc:docMk/>
            <pc:sldMk cId="2799786870" sldId="292"/>
            <ac:spMk id="11266" creationId="{00000000-0000-0000-0000-000000000000}"/>
          </ac:spMkLst>
        </pc:spChg>
        <pc:spChg chg="mod">
          <ac:chgData name="Caitlin Coleman" userId="96f87ca1-0e64-4ae8-8d77-98757b85df0b" providerId="ADAL" clId="{4D7FFA2E-EE0A-462A-BA45-F62780FE8F59}" dt="2024-06-21T14:18:45.684" v="10713" actId="20577"/>
          <ac:spMkLst>
            <pc:docMk/>
            <pc:sldMk cId="2799786870" sldId="292"/>
            <ac:spMk id="11267" creationId="{00000000-0000-0000-0000-000000000000}"/>
          </ac:spMkLst>
        </pc:spChg>
        <pc:picChg chg="del">
          <ac:chgData name="Caitlin Coleman" userId="96f87ca1-0e64-4ae8-8d77-98757b85df0b" providerId="ADAL" clId="{4D7FFA2E-EE0A-462A-BA45-F62780FE8F59}" dt="2024-06-21T14:18:14.860" v="10708" actId="478"/>
          <ac:picMkLst>
            <pc:docMk/>
            <pc:sldMk cId="2799786870" sldId="292"/>
            <ac:picMk id="3" creationId="{4A64FE32-5A20-6F47-C659-9FE555E79E07}"/>
          </ac:picMkLst>
        </pc:picChg>
      </pc:sldChg>
      <pc:sldChg chg="delSp modSp add mod">
        <pc:chgData name="Caitlin Coleman" userId="96f87ca1-0e64-4ae8-8d77-98757b85df0b" providerId="ADAL" clId="{4D7FFA2E-EE0A-462A-BA45-F62780FE8F59}" dt="2024-06-21T17:22:24.329" v="14295" actId="114"/>
        <pc:sldMkLst>
          <pc:docMk/>
          <pc:sldMk cId="3989547467" sldId="293"/>
        </pc:sldMkLst>
        <pc:spChg chg="del">
          <ac:chgData name="Caitlin Coleman" userId="96f87ca1-0e64-4ae8-8d77-98757b85df0b" providerId="ADAL" clId="{4D7FFA2E-EE0A-462A-BA45-F62780FE8F59}" dt="2024-06-21T15:01:52.730" v="13583" actId="478"/>
          <ac:spMkLst>
            <pc:docMk/>
            <pc:sldMk cId="3989547467" sldId="293"/>
            <ac:spMk id="4" creationId="{10C29B7A-45F2-3359-02F6-8E73B0550C86}"/>
          </ac:spMkLst>
        </pc:spChg>
        <pc:spChg chg="del">
          <ac:chgData name="Caitlin Coleman" userId="96f87ca1-0e64-4ae8-8d77-98757b85df0b" providerId="ADAL" clId="{4D7FFA2E-EE0A-462A-BA45-F62780FE8F59}" dt="2024-06-21T15:01:56.496" v="13584" actId="478"/>
          <ac:spMkLst>
            <pc:docMk/>
            <pc:sldMk cId="3989547467" sldId="293"/>
            <ac:spMk id="5" creationId="{6DA903A8-6F48-BAB2-8FA7-A907864A7573}"/>
          </ac:spMkLst>
        </pc:spChg>
        <pc:spChg chg="mod">
          <ac:chgData name="Caitlin Coleman" userId="96f87ca1-0e64-4ae8-8d77-98757b85df0b" providerId="ADAL" clId="{4D7FFA2E-EE0A-462A-BA45-F62780FE8F59}" dt="2024-06-21T15:01:45.116" v="13581" actId="404"/>
          <ac:spMkLst>
            <pc:docMk/>
            <pc:sldMk cId="3989547467" sldId="293"/>
            <ac:spMk id="11266" creationId="{00000000-0000-0000-0000-000000000000}"/>
          </ac:spMkLst>
        </pc:spChg>
        <pc:spChg chg="mod">
          <ac:chgData name="Caitlin Coleman" userId="96f87ca1-0e64-4ae8-8d77-98757b85df0b" providerId="ADAL" clId="{4D7FFA2E-EE0A-462A-BA45-F62780FE8F59}" dt="2024-06-21T17:22:24.329" v="14295" actId="114"/>
          <ac:spMkLst>
            <pc:docMk/>
            <pc:sldMk cId="3989547467" sldId="293"/>
            <ac:spMk id="11267" creationId="{00000000-0000-0000-0000-000000000000}"/>
          </ac:spMkLst>
        </pc:spChg>
        <pc:picChg chg="del">
          <ac:chgData name="Caitlin Coleman" userId="96f87ca1-0e64-4ae8-8d77-98757b85df0b" providerId="ADAL" clId="{4D7FFA2E-EE0A-462A-BA45-F62780FE8F59}" dt="2024-06-21T15:01:48.375" v="13582" actId="478"/>
          <ac:picMkLst>
            <pc:docMk/>
            <pc:sldMk cId="3989547467" sldId="293"/>
            <ac:picMk id="3" creationId="{A987E44C-0F8F-40EC-92AF-3DE278FC647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10/18/2024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10/18/2024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 Pollen from male cones blows up into upper branches where it fertilizes female cones. The megaspore shown in the image develops into the female gametophyte as the pollen tube slowly grows toward it, eventually fusing with the egg and delivering a male nucleus, which combines with the female nucleus of the mature egg.</a:t>
            </a:r>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3699278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20</a:t>
            </a:fld>
            <a:endParaRPr lang="en-US" dirty="0"/>
          </a:p>
        </p:txBody>
      </p:sp>
    </p:spTree>
    <p:extLst>
      <p:ext uri="{BB962C8B-B14F-4D97-AF65-F5344CB8AC3E}">
        <p14:creationId xmlns:p14="http://schemas.microsoft.com/office/powerpoint/2010/main" val="3476235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1764369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26.2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Gymnosperms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Life Cycle of a Conifer</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pPr marL="0" indent="0">
              <a:buNone/>
            </a:pPr>
            <a:r>
              <a:rPr lang="en-US" dirty="0"/>
              <a:t>Pollination: </a:t>
            </a:r>
          </a:p>
          <a:p>
            <a:r>
              <a:rPr lang="en-US" dirty="0"/>
              <a:t>Sticky pollination drop traps windblown pollen grains near opening of micropyle</a:t>
            </a:r>
          </a:p>
          <a:p>
            <a:r>
              <a:rPr lang="en-US" dirty="0"/>
              <a:t>Pollen tube formed and grows toward developing gametophyte</a:t>
            </a:r>
          </a:p>
          <a:p>
            <a:r>
              <a:rPr lang="en-US" dirty="0"/>
              <a:t>One generative (sperm) nuclei from pollen tube enters egg and fuses with egg nucleus as egg matures</a:t>
            </a:r>
          </a:p>
          <a:p>
            <a:r>
              <a:rPr lang="en-US" dirty="0"/>
              <a:t>Diploid egg gives rise to embryo, which is enclosed in seed coat of tissue from parent plant</a:t>
            </a:r>
          </a:p>
          <a:p>
            <a:r>
              <a:rPr lang="en-US" dirty="0"/>
              <a:t>Several eggs may form and fertilize, but only one survives in each ovule</a:t>
            </a:r>
          </a:p>
          <a:p>
            <a:pPr lvl="1"/>
            <a:r>
              <a:rPr lang="en-US" sz="3000" dirty="0"/>
              <a:t>Contains three generations of tissues:</a:t>
            </a:r>
          </a:p>
          <a:p>
            <a:pPr lvl="2"/>
            <a:r>
              <a:rPr lang="en-US" sz="3000" dirty="0"/>
              <a:t>Seed coat that originates from sporophyte tissue</a:t>
            </a:r>
          </a:p>
          <a:p>
            <a:pPr lvl="2"/>
            <a:r>
              <a:rPr lang="en-US" sz="3000" dirty="0"/>
              <a:t>Gametophyte tissues that provide nutrients</a:t>
            </a:r>
          </a:p>
          <a:p>
            <a:pPr lvl="2"/>
            <a:r>
              <a:rPr lang="en-US" sz="3000" dirty="0"/>
              <a:t>Embryo</a:t>
            </a:r>
          </a:p>
          <a:p>
            <a:r>
              <a:rPr lang="en-US" dirty="0"/>
              <a:t>Can take up to two years after pollination</a:t>
            </a:r>
            <a:endParaRPr lang="en-US" dirty="0">
              <a:solidFill>
                <a:srgbClr val="0000FF"/>
              </a:solidFill>
            </a:endParaRPr>
          </a:p>
        </p:txBody>
      </p:sp>
    </p:spTree>
    <p:extLst>
      <p:ext uri="{BB962C8B-B14F-4D97-AF65-F5344CB8AC3E}">
        <p14:creationId xmlns:p14="http://schemas.microsoft.com/office/powerpoint/2010/main" val="4242405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Life Cycle of a Conifer</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dirty="0"/>
              <a:t>Sporophyte (2</a:t>
            </a:r>
            <a:r>
              <a:rPr lang="en-US" i="1" dirty="0"/>
              <a:t>n</a:t>
            </a:r>
            <a:r>
              <a:rPr lang="en-US" dirty="0"/>
              <a:t>) phase is longest</a:t>
            </a:r>
          </a:p>
          <a:p>
            <a:r>
              <a:rPr lang="en-US" dirty="0"/>
              <a:t>Gametophyte (1</a:t>
            </a:r>
            <a:r>
              <a:rPr lang="en-US" i="1" dirty="0"/>
              <a:t>n</a:t>
            </a:r>
            <a:r>
              <a:rPr lang="en-US" dirty="0"/>
              <a:t>)—produced by microspores and megaspores—much smaller that sporophyte</a:t>
            </a:r>
          </a:p>
          <a:p>
            <a:r>
              <a:rPr lang="en-US" dirty="0"/>
              <a:t>Takes more than a year between pollination and fertilization while pollen tube grows towards growing female gametophyte (1</a:t>
            </a:r>
            <a:r>
              <a:rPr lang="en-US" i="1" dirty="0"/>
              <a:t>n</a:t>
            </a:r>
            <a:r>
              <a:rPr lang="en-US" dirty="0"/>
              <a:t>), which develops from single megaspore</a:t>
            </a:r>
          </a:p>
          <a:p>
            <a:pPr lvl="1"/>
            <a:r>
              <a:rPr lang="en-US" dirty="0"/>
              <a:t>Slow growth allows female gametophyte time to produce eggs (1</a:t>
            </a:r>
            <a:r>
              <a:rPr lang="en-US" i="1" dirty="0"/>
              <a:t>n</a:t>
            </a:r>
            <a:r>
              <a:rPr lang="en-US" dirty="0"/>
              <a:t>)</a:t>
            </a:r>
            <a:endParaRPr lang="en-US" dirty="0">
              <a:solidFill>
                <a:srgbClr val="0000FF"/>
              </a:solidFill>
            </a:endParaRPr>
          </a:p>
        </p:txBody>
      </p:sp>
    </p:spTree>
    <p:extLst>
      <p:ext uri="{BB962C8B-B14F-4D97-AF65-F5344CB8AC3E}">
        <p14:creationId xmlns:p14="http://schemas.microsoft.com/office/powerpoint/2010/main" val="3196796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26.2 Figure 3</a:t>
            </a:r>
            <a:endParaRPr lang="en-US" sz="3200" dirty="0">
              <a:solidFill>
                <a:schemeClr val="accent1"/>
              </a:solidFill>
            </a:endParaRPr>
          </a:p>
        </p:txBody>
      </p:sp>
      <p:pic>
        <p:nvPicPr>
          <p:cNvPr id="2" name="Content Placeholder 5" descr="An illustration of the pollen cycle of a sporophyte. Shown is a male pinecone branch with pollen cones and seed cones. The pollen cone has a microsporangium and a microspore mother cell; each pollen grain contains microgametophytes. The seed cone has an ovule, which contains a megasporangium, megaspore mother cell, integument, and micropyle. The pollen grains enter the micropyle, causing more megaspores to form. The germinating pollen grain enters the archegonium with egg and germinates the egg with sperm. The embryo forms in the ovule, becoming a seed. The seed cone develops wings, eventually becoming a seedling.">
            <a:extLst>
              <a:ext uri="{FF2B5EF4-FFF2-40B4-BE49-F238E27FC236}">
                <a16:creationId xmlns:a16="http://schemas.microsoft.com/office/drawing/2014/main" id="{0ED76A59-9137-DE56-617D-976FF18D12BC}"/>
              </a:ext>
            </a:extLst>
          </p:cNvPr>
          <p:cNvPicPr>
            <a:picLocks noGrp="1" noChangeAspect="1"/>
          </p:cNvPicPr>
          <p:nvPr>
            <p:ph idx="1"/>
          </p:nvPr>
        </p:nvPicPr>
        <p:blipFill>
          <a:blip r:embed="rId3"/>
          <a:srcRect l="17592" t="6666" r="15742" b="5000"/>
          <a:stretch/>
        </p:blipFill>
        <p:spPr>
          <a:xfrm>
            <a:off x="1409700" y="1143000"/>
            <a:ext cx="6324600" cy="4655608"/>
          </a:xfrm>
        </p:spPr>
      </p:pic>
    </p:spTree>
    <p:extLst>
      <p:ext uri="{BB962C8B-B14F-4D97-AF65-F5344CB8AC3E}">
        <p14:creationId xmlns:p14="http://schemas.microsoft.com/office/powerpoint/2010/main" val="1504346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Diversity of Gymnosperms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r>
              <a:rPr lang="en-US" dirty="0"/>
              <a:t>Four main phyla: </a:t>
            </a:r>
          </a:p>
          <a:p>
            <a:pPr lvl="1"/>
            <a:r>
              <a:rPr lang="en-US" dirty="0"/>
              <a:t>Coniferophyta</a:t>
            </a:r>
          </a:p>
          <a:p>
            <a:pPr lvl="1"/>
            <a:r>
              <a:rPr lang="en-US" dirty="0"/>
              <a:t>Cycadophyta</a:t>
            </a:r>
          </a:p>
          <a:p>
            <a:pPr lvl="1"/>
            <a:r>
              <a:rPr lang="en-US" dirty="0"/>
              <a:t>Ginkgophyta</a:t>
            </a:r>
          </a:p>
          <a:p>
            <a:pPr lvl="1"/>
            <a:r>
              <a:rPr lang="en-US" dirty="0"/>
              <a:t>Gnetophyta</a:t>
            </a:r>
          </a:p>
          <a:p>
            <a:r>
              <a:rPr lang="en-US" dirty="0"/>
              <a:t>Coniferophyta, Cycadophyta, and Ginkgophyta</a:t>
            </a:r>
          </a:p>
          <a:p>
            <a:pPr lvl="1"/>
            <a:r>
              <a:rPr lang="en-US" dirty="0"/>
              <a:t>Similar in pattern of seed development and production of secondary cambium (cells that generate vascular system of trunk or stem and partially specialized for water transportation)</a:t>
            </a:r>
          </a:p>
          <a:p>
            <a:pPr lvl="1"/>
            <a:r>
              <a:rPr lang="en-US" dirty="0"/>
              <a:t>Not closely related phylogenetically</a:t>
            </a:r>
          </a:p>
          <a:p>
            <a:r>
              <a:rPr lang="en-US" dirty="0"/>
              <a:t>Gnetophyta</a:t>
            </a:r>
          </a:p>
          <a:p>
            <a:pPr lvl="1"/>
            <a:r>
              <a:rPr lang="en-US" dirty="0"/>
              <a:t>Considered closest group to angiosperms because they produce true xylem tissue (with vessels and tracheids found in rest of gymnosperms)</a:t>
            </a:r>
          </a:p>
          <a:p>
            <a:pPr lvl="2"/>
            <a:r>
              <a:rPr lang="en-US" sz="2900" dirty="0"/>
              <a:t>Vessel elements may have arisen independently in two groups</a:t>
            </a:r>
            <a:endParaRPr lang="en-US" sz="2900" dirty="0">
              <a:solidFill>
                <a:srgbClr val="0000FF"/>
              </a:solidFill>
            </a:endParaRPr>
          </a:p>
        </p:txBody>
      </p:sp>
    </p:spTree>
    <p:extLst>
      <p:ext uri="{BB962C8B-B14F-4D97-AF65-F5344CB8AC3E}">
        <p14:creationId xmlns:p14="http://schemas.microsoft.com/office/powerpoint/2010/main" val="809133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Conifers (Coniferophyta)</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946839"/>
          </a:xfrm>
          <a:prstGeom prst="rect">
            <a:avLst/>
          </a:prstGeom>
        </p:spPr>
        <p:txBody>
          <a:bodyPr>
            <a:normAutofit/>
          </a:bodyPr>
          <a:lstStyle/>
          <a:p>
            <a:r>
              <a:rPr lang="en-US" sz="2400" b="1" dirty="0"/>
              <a:t>Conifer</a:t>
            </a:r>
            <a:r>
              <a:rPr lang="en-US" sz="2400" dirty="0"/>
              <a:t>: dominant phylum of gymnosperms with the greatest variety of trees</a:t>
            </a:r>
          </a:p>
          <a:p>
            <a:r>
              <a:rPr lang="en-US" sz="2400" dirty="0"/>
              <a:t>Characteristics: Tall trees, scalelike or needlelike leaves, thick cuticle</a:t>
            </a:r>
          </a:p>
        </p:txBody>
      </p:sp>
      <p:pic>
        <p:nvPicPr>
          <p:cNvPr id="2" name="Content Placeholder 6" descr="Four images of different kinds of conifers">
            <a:extLst>
              <a:ext uri="{FF2B5EF4-FFF2-40B4-BE49-F238E27FC236}">
                <a16:creationId xmlns:a16="http://schemas.microsoft.com/office/drawing/2014/main" id="{968C1DF1-890B-C9F4-528A-CB58DF8CC23C}"/>
              </a:ext>
            </a:extLst>
          </p:cNvPr>
          <p:cNvPicPr>
            <a:picLocks noChangeAspect="1"/>
          </p:cNvPicPr>
          <p:nvPr/>
        </p:nvPicPr>
        <p:blipFill>
          <a:blip r:embed="rId2"/>
          <a:srcRect t="6999" b="46334"/>
          <a:stretch/>
        </p:blipFill>
        <p:spPr>
          <a:xfrm>
            <a:off x="426720" y="3047506"/>
            <a:ext cx="8229600" cy="2133600"/>
          </a:xfrm>
          <a:prstGeom prst="rect">
            <a:avLst/>
          </a:prstGeom>
        </p:spPr>
      </p:pic>
      <p:sp>
        <p:nvSpPr>
          <p:cNvPr id="4" name="Caption 1">
            <a:extLst>
              <a:ext uri="{FF2B5EF4-FFF2-40B4-BE49-F238E27FC236}">
                <a16:creationId xmlns:a16="http://schemas.microsoft.com/office/drawing/2014/main" id="{6024FBB2-7F0D-ABCF-5AAC-1E40A071F890}"/>
              </a:ext>
              <a:ext uri="{C183D7F6-B498-43B3-948B-1728B52AA6E4}">
                <adec:decorative xmlns:adec="http://schemas.microsoft.com/office/drawing/2017/decorative" val="0"/>
              </a:ext>
            </a:extLst>
          </p:cNvPr>
          <p:cNvSpPr txBox="1"/>
          <p:nvPr/>
        </p:nvSpPr>
        <p:spPr>
          <a:xfrm>
            <a:off x="1071066" y="5136238"/>
            <a:ext cx="7001867" cy="954107"/>
          </a:xfrm>
          <a:prstGeom prst="rect">
            <a:avLst/>
          </a:prstGeom>
          <a:noFill/>
        </p:spPr>
        <p:txBody>
          <a:bodyPr wrap="square" rtlCol="0">
            <a:spAutoFit/>
          </a:bodyPr>
          <a:lstStyle/>
          <a:p>
            <a:pPr algn="ctr"/>
            <a:r>
              <a:rPr lang="en-US" sz="1400" b="1" dirty="0"/>
              <a:t>26.2 Figure 4: </a:t>
            </a:r>
            <a:r>
              <a:rPr lang="en-US" sz="1400" dirty="0"/>
              <a:t>Conifers are the dominant form of vegetation in cold or arid environments and at high altitudes. Shown here are the (a) evergreen spruce (</a:t>
            </a:r>
            <a:r>
              <a:rPr lang="en-US" sz="1400" i="1" dirty="0"/>
              <a:t>Picea</a:t>
            </a:r>
            <a:r>
              <a:rPr lang="en-US" sz="1400" dirty="0"/>
              <a:t> sp.), (b) juniper (</a:t>
            </a:r>
            <a:r>
              <a:rPr lang="en-US" sz="1400" i="1" dirty="0"/>
              <a:t>Juniperus</a:t>
            </a:r>
            <a:r>
              <a:rPr lang="en-US" sz="1400" dirty="0"/>
              <a:t> sp.), (c) coastal redwood or sequoia (</a:t>
            </a:r>
            <a:r>
              <a:rPr lang="en-US" sz="1400" i="1" dirty="0"/>
              <a:t>Sequoia sempervirens</a:t>
            </a:r>
            <a:r>
              <a:rPr lang="en-US" sz="1400" dirty="0"/>
              <a:t>), and (d) the tamarack (</a:t>
            </a:r>
            <a:r>
              <a:rPr lang="en-US" sz="1400" i="1" dirty="0"/>
              <a:t>Larix laricina</a:t>
            </a:r>
            <a:r>
              <a:rPr lang="en-US" sz="1400" dirty="0"/>
              <a:t>). Notice the deciduous yellow leaves of the tamarack.</a:t>
            </a:r>
          </a:p>
        </p:txBody>
      </p:sp>
      <p:sp>
        <p:nvSpPr>
          <p:cNvPr id="5" name="Photo Credit 1">
            <a:extLst>
              <a:ext uri="{FF2B5EF4-FFF2-40B4-BE49-F238E27FC236}">
                <a16:creationId xmlns:a16="http://schemas.microsoft.com/office/drawing/2014/main" id="{6380E8B4-12C4-6B20-6AEB-A6A332EF6467}"/>
              </a:ext>
            </a:extLst>
          </p:cNvPr>
          <p:cNvSpPr txBox="1"/>
          <p:nvPr/>
        </p:nvSpPr>
        <p:spPr>
          <a:xfrm>
            <a:off x="2247594" y="6090345"/>
            <a:ext cx="4572000" cy="584775"/>
          </a:xfrm>
          <a:prstGeom prst="rect">
            <a:avLst/>
          </a:prstGeom>
          <a:noFill/>
        </p:spPr>
        <p:txBody>
          <a:bodyPr wrap="square">
            <a:spAutoFit/>
          </a:bodyPr>
          <a:lstStyle/>
          <a:p>
            <a:pPr algn="ctr"/>
            <a:r>
              <a:rPr lang="en-US" sz="800" dirty="0"/>
              <a:t>Wes Hicks on Unsplash. "Evergreen spruce."</a:t>
            </a:r>
          </a:p>
          <a:p>
            <a:pPr algn="ctr"/>
            <a:r>
              <a:rPr lang="en-US" sz="800" dirty="0"/>
              <a:t>Alexey Kurilovich on Unsplash. "Juniper."</a:t>
            </a:r>
          </a:p>
          <a:p>
            <a:pPr algn="ctr"/>
            <a:r>
              <a:rPr lang="en-US" sz="800" dirty="0"/>
              <a:t>Joshua Earle on Unsplash. "Redwood."</a:t>
            </a:r>
          </a:p>
          <a:p>
            <a:pPr algn="ctr"/>
            <a:r>
              <a:rPr lang="en-US" sz="800" dirty="0"/>
              <a:t>junebab on Pixabay. "Tamarack."</a:t>
            </a:r>
          </a:p>
        </p:txBody>
      </p:sp>
    </p:spTree>
    <p:extLst>
      <p:ext uri="{BB962C8B-B14F-4D97-AF65-F5344CB8AC3E}">
        <p14:creationId xmlns:p14="http://schemas.microsoft.com/office/powerpoint/2010/main" val="341853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Conifers (Coniferophyta)</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4663440"/>
          </a:xfrm>
          <a:prstGeom prst="rect">
            <a:avLst/>
          </a:prstGeom>
        </p:spPr>
        <p:txBody>
          <a:bodyPr>
            <a:normAutofit fontScale="77500" lnSpcReduction="20000"/>
          </a:bodyPr>
          <a:lstStyle/>
          <a:p>
            <a:r>
              <a:rPr lang="en-US" dirty="0"/>
              <a:t>Adaptations for cold and dry climates and high altitudes:</a:t>
            </a:r>
          </a:p>
          <a:p>
            <a:pPr lvl="1"/>
            <a:r>
              <a:rPr lang="en-US" dirty="0"/>
              <a:t>Narrow leaves and thick cuticle reduces water evaporation</a:t>
            </a:r>
          </a:p>
          <a:p>
            <a:pPr lvl="1"/>
            <a:r>
              <a:rPr lang="en-US" dirty="0"/>
              <a:t>Snow slides off needle-shaped leaves; keeps load light and reduces broken branches</a:t>
            </a:r>
          </a:p>
          <a:p>
            <a:r>
              <a:rPr lang="en-US" dirty="0"/>
              <a:t>Examples: Evergreen trees (pines, spruces, firs, cedars, sequoias, yews)</a:t>
            </a:r>
          </a:p>
          <a:p>
            <a:r>
              <a:rPr lang="en-US" dirty="0"/>
              <a:t>Some deciduous and lose leaves in fall</a:t>
            </a:r>
          </a:p>
          <a:p>
            <a:pPr lvl="1"/>
            <a:r>
              <a:rPr lang="en-US" dirty="0"/>
              <a:t>Examples: Bald cypress, dawn redwood, European larch, tamarack)</a:t>
            </a:r>
          </a:p>
          <a:p>
            <a:r>
              <a:rPr lang="en-US" dirty="0"/>
              <a:t>Harvested for paper pulp and timber</a:t>
            </a:r>
          </a:p>
          <a:p>
            <a:r>
              <a:rPr lang="en-US" dirty="0"/>
              <a:t>More primitive than wood of angiosperms (contains tracheids, but no vessel elements—referred to as "soft wood")</a:t>
            </a:r>
            <a:endParaRPr lang="en-US" dirty="0">
              <a:solidFill>
                <a:srgbClr val="0000FF"/>
              </a:solidFill>
            </a:endParaRPr>
          </a:p>
        </p:txBody>
      </p:sp>
    </p:spTree>
    <p:extLst>
      <p:ext uri="{BB962C8B-B14F-4D97-AF65-F5344CB8AC3E}">
        <p14:creationId xmlns:p14="http://schemas.microsoft.com/office/powerpoint/2010/main" val="2799786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Cycads (Cycadophyta)</a:t>
            </a:r>
            <a:endParaRPr lang="en-US" sz="3200" dirty="0">
              <a:solidFill>
                <a:schemeClr val="accent1"/>
              </a:solidFill>
            </a:endParaRPr>
          </a:p>
        </p:txBody>
      </p:sp>
      <p:sp>
        <p:nvSpPr>
          <p:cNvPr id="11267" name="Rectangle 3"/>
          <p:cNvSpPr>
            <a:spLocks noGrp="1"/>
          </p:cNvSpPr>
          <p:nvPr>
            <p:ph idx="1"/>
          </p:nvPr>
        </p:nvSpPr>
        <p:spPr>
          <a:xfrm>
            <a:off x="457200" y="1280160"/>
            <a:ext cx="5562600" cy="4528095"/>
          </a:xfrm>
          <a:prstGeom prst="rect">
            <a:avLst/>
          </a:prstGeom>
        </p:spPr>
        <p:txBody>
          <a:bodyPr>
            <a:normAutofit fontScale="70000" lnSpcReduction="20000"/>
          </a:bodyPr>
          <a:lstStyle/>
          <a:p>
            <a:r>
              <a:rPr lang="en-US" b="1" dirty="0"/>
              <a:t>Cycad</a:t>
            </a:r>
            <a:r>
              <a:rPr lang="en-US" dirty="0"/>
              <a:t>: gymnosperm that grows in tropical climates and resembles a palm tree; member of the phylum Cycadophyta</a:t>
            </a:r>
          </a:p>
          <a:p>
            <a:r>
              <a:rPr lang="en-US" dirty="0"/>
              <a:t>Thrive in mild climates</a:t>
            </a:r>
          </a:p>
          <a:p>
            <a:r>
              <a:rPr lang="en-US" dirty="0"/>
              <a:t>Often mistaken for palms because of shape of large, compound leaves</a:t>
            </a:r>
          </a:p>
          <a:p>
            <a:r>
              <a:rPr lang="en-US" dirty="0"/>
              <a:t>Bear large strobili or cones</a:t>
            </a:r>
          </a:p>
          <a:p>
            <a:r>
              <a:rPr lang="en-US" dirty="0"/>
              <a:t>May be pollinated by beetles rather than wind (unusual for gymnosperm)</a:t>
            </a:r>
          </a:p>
          <a:p>
            <a:r>
              <a:rPr lang="en-US" dirty="0"/>
              <a:t>Dominated Mesozoic Era; now reduced to about 100 species</a:t>
            </a:r>
          </a:p>
          <a:p>
            <a:r>
              <a:rPr lang="en-US" dirty="0"/>
              <a:t>Face possible extinction; some species protected through international conventions</a:t>
            </a:r>
          </a:p>
          <a:p>
            <a:r>
              <a:rPr lang="en-US" dirty="0"/>
              <a:t>Used as ornamental plants in tropical and subtropical gardens</a:t>
            </a:r>
          </a:p>
        </p:txBody>
      </p:sp>
      <p:pic>
        <p:nvPicPr>
          <p:cNvPr id="2" name="Content Placeholder 6" descr="A photograph of the large cone of the Sago palm">
            <a:extLst>
              <a:ext uri="{FF2B5EF4-FFF2-40B4-BE49-F238E27FC236}">
                <a16:creationId xmlns:a16="http://schemas.microsoft.com/office/drawing/2014/main" id="{D797DA42-697F-AF7B-FBF1-E1FA27669B9A}"/>
              </a:ext>
            </a:extLst>
          </p:cNvPr>
          <p:cNvPicPr>
            <a:picLocks noChangeAspect="1"/>
          </p:cNvPicPr>
          <p:nvPr/>
        </p:nvPicPr>
        <p:blipFill>
          <a:blip r:embed="rId2"/>
          <a:srcRect l="16667" t="7000" r="15741" b="6001"/>
          <a:stretch/>
        </p:blipFill>
        <p:spPr>
          <a:xfrm>
            <a:off x="6019800" y="1599727"/>
            <a:ext cx="2743200" cy="1961576"/>
          </a:xfrm>
          <a:prstGeom prst="rect">
            <a:avLst/>
          </a:prstGeom>
        </p:spPr>
      </p:pic>
      <p:sp>
        <p:nvSpPr>
          <p:cNvPr id="4" name="Caption 1">
            <a:extLst>
              <a:ext uri="{FF2B5EF4-FFF2-40B4-BE49-F238E27FC236}">
                <a16:creationId xmlns:a16="http://schemas.microsoft.com/office/drawing/2014/main" id="{28746055-931F-B26D-42FD-EE471E583166}"/>
              </a:ext>
              <a:ext uri="{C183D7F6-B498-43B3-948B-1728B52AA6E4}">
                <adec:decorative xmlns:adec="http://schemas.microsoft.com/office/drawing/2017/decorative" val="0"/>
              </a:ext>
            </a:extLst>
          </p:cNvPr>
          <p:cNvSpPr txBox="1"/>
          <p:nvPr/>
        </p:nvSpPr>
        <p:spPr>
          <a:xfrm>
            <a:off x="5701401" y="3636461"/>
            <a:ext cx="3382616" cy="523220"/>
          </a:xfrm>
          <a:prstGeom prst="rect">
            <a:avLst/>
          </a:prstGeom>
          <a:noFill/>
        </p:spPr>
        <p:txBody>
          <a:bodyPr wrap="square" rtlCol="0">
            <a:spAutoFit/>
          </a:bodyPr>
          <a:lstStyle/>
          <a:p>
            <a:pPr algn="ctr"/>
            <a:r>
              <a:rPr lang="en-US" sz="1400" b="1" dirty="0"/>
              <a:t>26.2 Figure 5: </a:t>
            </a:r>
            <a:r>
              <a:rPr lang="en-US" sz="1400" dirty="0"/>
              <a:t>This Sago palm from India, </a:t>
            </a:r>
            <a:r>
              <a:rPr lang="en-US" sz="1400" i="1" dirty="0"/>
              <a:t>Cycas circinalis</a:t>
            </a:r>
            <a:r>
              <a:rPr lang="en-US" sz="1400" dirty="0"/>
              <a:t>, has large cones.</a:t>
            </a:r>
          </a:p>
        </p:txBody>
      </p:sp>
      <p:sp>
        <p:nvSpPr>
          <p:cNvPr id="5" name="Photo Credit 1">
            <a:extLst>
              <a:ext uri="{FF2B5EF4-FFF2-40B4-BE49-F238E27FC236}">
                <a16:creationId xmlns:a16="http://schemas.microsoft.com/office/drawing/2014/main" id="{2E582B07-8F1D-D347-7EED-D023E86FB3D4}"/>
              </a:ext>
            </a:extLst>
          </p:cNvPr>
          <p:cNvSpPr txBox="1"/>
          <p:nvPr/>
        </p:nvSpPr>
        <p:spPr>
          <a:xfrm>
            <a:off x="5106709" y="4234839"/>
            <a:ext cx="4572000" cy="215444"/>
          </a:xfrm>
          <a:prstGeom prst="rect">
            <a:avLst/>
          </a:prstGeom>
          <a:noFill/>
        </p:spPr>
        <p:txBody>
          <a:bodyPr wrap="square">
            <a:spAutoFit/>
          </a:bodyPr>
          <a:lstStyle/>
          <a:p>
            <a:pPr algn="ctr"/>
            <a:r>
              <a:rPr lang="fi-FI" sz="800" dirty="0"/>
              <a:t>Bishnu Sarangi on Pixabay. "Sago palm."</a:t>
            </a:r>
            <a:endParaRPr lang="en-US" sz="800" dirty="0"/>
          </a:p>
        </p:txBody>
      </p:sp>
    </p:spTree>
    <p:extLst>
      <p:ext uri="{BB962C8B-B14F-4D97-AF65-F5344CB8AC3E}">
        <p14:creationId xmlns:p14="http://schemas.microsoft.com/office/powerpoint/2010/main" val="1807780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Ginkgophytes (Ginkgophyta)</a:t>
            </a:r>
            <a:endParaRPr lang="en-US" sz="3200" dirty="0">
              <a:solidFill>
                <a:schemeClr val="accent1"/>
              </a:solidFill>
            </a:endParaRPr>
          </a:p>
        </p:txBody>
      </p:sp>
      <p:sp>
        <p:nvSpPr>
          <p:cNvPr id="11267" name="Rectangle 3"/>
          <p:cNvSpPr>
            <a:spLocks noGrp="1"/>
          </p:cNvSpPr>
          <p:nvPr>
            <p:ph idx="1"/>
          </p:nvPr>
        </p:nvSpPr>
        <p:spPr>
          <a:xfrm>
            <a:off x="457200" y="1280160"/>
            <a:ext cx="8229600" cy="2834640"/>
          </a:xfrm>
          <a:prstGeom prst="rect">
            <a:avLst/>
          </a:prstGeom>
        </p:spPr>
        <p:txBody>
          <a:bodyPr>
            <a:normAutofit fontScale="70000" lnSpcReduction="20000"/>
          </a:bodyPr>
          <a:lstStyle/>
          <a:p>
            <a:r>
              <a:rPr lang="en-US" b="1" dirty="0"/>
              <a:t>Ginkgophyte</a:t>
            </a:r>
            <a:r>
              <a:rPr lang="en-US" dirty="0"/>
              <a:t>: gymnosperm with one extant species, the </a:t>
            </a:r>
            <a:r>
              <a:rPr lang="en-US" i="1" dirty="0"/>
              <a:t>Ginkgo biloba</a:t>
            </a:r>
            <a:r>
              <a:rPr lang="en-US" dirty="0"/>
              <a:t>: a tree with fan-shaped leaves</a:t>
            </a:r>
          </a:p>
          <a:p>
            <a:r>
              <a:rPr lang="en-US" dirty="0"/>
              <a:t>Leaves feature dichotomous venation pattern and turn yellow in autumn and fall off</a:t>
            </a:r>
          </a:p>
          <a:p>
            <a:r>
              <a:rPr lang="en-US" dirty="0"/>
              <a:t>Male and female organs on separate plants</a:t>
            </a:r>
          </a:p>
          <a:p>
            <a:r>
              <a:rPr lang="en-US" dirty="0"/>
              <a:t>Cultivated by Chinese Buddhist monks, which ensured preservation</a:t>
            </a:r>
          </a:p>
          <a:p>
            <a:r>
              <a:rPr lang="en-US" dirty="0"/>
              <a:t>Planted in public spaces because of resistance to pollution</a:t>
            </a:r>
          </a:p>
          <a:p>
            <a:r>
              <a:rPr lang="en-US" dirty="0"/>
              <a:t>Gardeners only plant male trees; female plant has off-putting smell of rancid butter</a:t>
            </a:r>
            <a:endParaRPr lang="en-US" dirty="0">
              <a:solidFill>
                <a:srgbClr val="0000FF"/>
              </a:solidFill>
            </a:endParaRPr>
          </a:p>
        </p:txBody>
      </p:sp>
      <p:sp>
        <p:nvSpPr>
          <p:cNvPr id="4" name="Caption 1">
            <a:extLst>
              <a:ext uri="{FF2B5EF4-FFF2-40B4-BE49-F238E27FC236}">
                <a16:creationId xmlns:a16="http://schemas.microsoft.com/office/drawing/2014/main" id="{4DDE6BCF-61C8-35B3-A5EF-08D15FD3A015}"/>
              </a:ext>
              <a:ext uri="{C183D7F6-B498-43B3-948B-1728B52AA6E4}">
                <adec:decorative xmlns:adec="http://schemas.microsoft.com/office/drawing/2017/decorative" val="0"/>
              </a:ext>
            </a:extLst>
          </p:cNvPr>
          <p:cNvSpPr txBox="1"/>
          <p:nvPr/>
        </p:nvSpPr>
        <p:spPr>
          <a:xfrm>
            <a:off x="348995" y="4978204"/>
            <a:ext cx="3493010" cy="954107"/>
          </a:xfrm>
          <a:prstGeom prst="rect">
            <a:avLst/>
          </a:prstGeom>
          <a:noFill/>
        </p:spPr>
        <p:txBody>
          <a:bodyPr wrap="square" rtlCol="0">
            <a:spAutoFit/>
          </a:bodyPr>
          <a:lstStyle/>
          <a:p>
            <a:r>
              <a:rPr lang="en-US" sz="1400" b="1" dirty="0"/>
              <a:t>26.2 Figure 6: </a:t>
            </a:r>
            <a:r>
              <a:rPr lang="en-US" sz="1400" dirty="0"/>
              <a:t>The two yellow </a:t>
            </a:r>
            <a:r>
              <a:rPr lang="en-US" sz="1400" i="1" dirty="0"/>
              <a:t>Ginkgo</a:t>
            </a:r>
            <a:r>
              <a:rPr lang="en-US" sz="1400" dirty="0"/>
              <a:t> leaves show the tree's characteristic autumnal coloration. The image also depicts the seeds and fruit of </a:t>
            </a:r>
            <a:r>
              <a:rPr lang="en-US" sz="1400" i="1" dirty="0"/>
              <a:t>Ginkgo biloba</a:t>
            </a:r>
            <a:r>
              <a:rPr lang="en-US" sz="1400" dirty="0"/>
              <a:t>.</a:t>
            </a:r>
          </a:p>
        </p:txBody>
      </p:sp>
      <p:pic>
        <p:nvPicPr>
          <p:cNvPr id="2" name="Content Placeholder 6" descr="A photograph of the leaves, seeds, and fruit of the G. biloba tree">
            <a:extLst>
              <a:ext uri="{FF2B5EF4-FFF2-40B4-BE49-F238E27FC236}">
                <a16:creationId xmlns:a16="http://schemas.microsoft.com/office/drawing/2014/main" id="{C27950F3-6538-1394-A252-1064DDD0D1AE}"/>
              </a:ext>
            </a:extLst>
          </p:cNvPr>
          <p:cNvPicPr>
            <a:picLocks noChangeAspect="1"/>
          </p:cNvPicPr>
          <p:nvPr/>
        </p:nvPicPr>
        <p:blipFill>
          <a:blip r:embed="rId2"/>
          <a:srcRect l="13890" t="7000" r="12963" b="6001"/>
          <a:stretch/>
        </p:blipFill>
        <p:spPr>
          <a:xfrm>
            <a:off x="3826764" y="3657600"/>
            <a:ext cx="3456409" cy="2283855"/>
          </a:xfrm>
          <a:prstGeom prst="rect">
            <a:avLst/>
          </a:prstGeom>
        </p:spPr>
      </p:pic>
      <p:sp>
        <p:nvSpPr>
          <p:cNvPr id="5" name="Photo Credit 1">
            <a:extLst>
              <a:ext uri="{FF2B5EF4-FFF2-40B4-BE49-F238E27FC236}">
                <a16:creationId xmlns:a16="http://schemas.microsoft.com/office/drawing/2014/main" id="{6A13EAA3-D3B6-2ADF-5A23-8F6C2FB38288}"/>
              </a:ext>
            </a:extLst>
          </p:cNvPr>
          <p:cNvSpPr txBox="1"/>
          <p:nvPr/>
        </p:nvSpPr>
        <p:spPr>
          <a:xfrm>
            <a:off x="3314700" y="5966724"/>
            <a:ext cx="4572000" cy="215444"/>
          </a:xfrm>
          <a:prstGeom prst="rect">
            <a:avLst/>
          </a:prstGeom>
          <a:noFill/>
        </p:spPr>
        <p:txBody>
          <a:bodyPr wrap="square">
            <a:spAutoFit/>
          </a:bodyPr>
          <a:lstStyle/>
          <a:p>
            <a:pPr algn="ctr"/>
            <a:r>
              <a:rPr lang="en-US" sz="800" dirty="0"/>
              <a:t>Olga Drach on Unsplash. "</a:t>
            </a:r>
            <a:r>
              <a:rPr lang="en-US" sz="800" i="1" dirty="0"/>
              <a:t>Ginkgo</a:t>
            </a:r>
            <a:r>
              <a:rPr lang="en-US" sz="800" dirty="0"/>
              <a:t> leaves."</a:t>
            </a:r>
          </a:p>
        </p:txBody>
      </p:sp>
    </p:spTree>
    <p:extLst>
      <p:ext uri="{BB962C8B-B14F-4D97-AF65-F5344CB8AC3E}">
        <p14:creationId xmlns:p14="http://schemas.microsoft.com/office/powerpoint/2010/main" val="3567558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Gnetophytes (Gnetophyta)</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148840"/>
          </a:xfrm>
          <a:prstGeom prst="rect">
            <a:avLst/>
          </a:prstGeom>
        </p:spPr>
        <p:txBody>
          <a:bodyPr>
            <a:noAutofit/>
          </a:bodyPr>
          <a:lstStyle/>
          <a:p>
            <a:r>
              <a:rPr lang="en-US" sz="1800" b="1" dirty="0"/>
              <a:t>Gnetophyte</a:t>
            </a:r>
            <a:r>
              <a:rPr lang="en-US" sz="1800" dirty="0"/>
              <a:t>: gymnosperm shrub with varied morphological features that produces vessel elements in its woody tissues; the phylum includes the genera </a:t>
            </a:r>
            <a:r>
              <a:rPr lang="en-US" sz="1800" i="1" dirty="0"/>
              <a:t>Ephedra</a:t>
            </a:r>
            <a:r>
              <a:rPr lang="en-US" sz="1800" dirty="0"/>
              <a:t>, </a:t>
            </a:r>
            <a:r>
              <a:rPr lang="en-US" sz="1800" i="1" dirty="0"/>
              <a:t>Gnetum</a:t>
            </a:r>
            <a:r>
              <a:rPr lang="en-US" sz="1800" dirty="0"/>
              <a:t>, and </a:t>
            </a:r>
            <a:r>
              <a:rPr lang="en-US" sz="1800" i="1" dirty="0"/>
              <a:t>Welwitschia</a:t>
            </a:r>
            <a:endParaRPr lang="en-US" sz="1800" dirty="0"/>
          </a:p>
          <a:p>
            <a:r>
              <a:rPr lang="en-US" sz="1800" dirty="0"/>
              <a:t>Debated phylogenetic position</a:t>
            </a:r>
          </a:p>
          <a:p>
            <a:r>
              <a:rPr lang="en-US" sz="1800" dirty="0"/>
              <a:t>Possession of vessel elements suggest close relation to modern angiosperms, but molecular analysis places them closer to conifers</a:t>
            </a:r>
          </a:p>
          <a:p>
            <a:r>
              <a:rPr lang="en-US" sz="1800" dirty="0"/>
              <a:t>Three living genera dissimilar; indicates group not monophyletic</a:t>
            </a:r>
          </a:p>
          <a:p>
            <a:r>
              <a:rPr lang="en-US" sz="1800" dirty="0"/>
              <a:t>Have broad leaves like angiosperms</a:t>
            </a:r>
          </a:p>
        </p:txBody>
      </p:sp>
      <p:sp>
        <p:nvSpPr>
          <p:cNvPr id="4" name="Caption 1">
            <a:extLst>
              <a:ext uri="{FF2B5EF4-FFF2-40B4-BE49-F238E27FC236}">
                <a16:creationId xmlns:a16="http://schemas.microsoft.com/office/drawing/2014/main" id="{10C29B7A-45F2-3359-02F6-8E73B0550C86}"/>
              </a:ext>
              <a:ext uri="{C183D7F6-B498-43B3-948B-1728B52AA6E4}">
                <adec:decorative xmlns:adec="http://schemas.microsoft.com/office/drawing/2017/decorative" val="0"/>
              </a:ext>
            </a:extLst>
          </p:cNvPr>
          <p:cNvSpPr txBox="1"/>
          <p:nvPr/>
        </p:nvSpPr>
        <p:spPr>
          <a:xfrm>
            <a:off x="139670" y="3952694"/>
            <a:ext cx="2489230" cy="2031325"/>
          </a:xfrm>
          <a:prstGeom prst="rect">
            <a:avLst/>
          </a:prstGeom>
          <a:noFill/>
        </p:spPr>
        <p:txBody>
          <a:bodyPr wrap="square" rtlCol="0">
            <a:spAutoFit/>
          </a:bodyPr>
          <a:lstStyle/>
          <a:p>
            <a:r>
              <a:rPr lang="en-US" sz="1400" b="1" dirty="0"/>
              <a:t>26.2 Figure 7: </a:t>
            </a:r>
            <a:r>
              <a:rPr lang="en-US" sz="1400" dirty="0"/>
              <a:t>(a) </a:t>
            </a:r>
            <a:r>
              <a:rPr lang="en-US" sz="1400" i="1" dirty="0"/>
              <a:t>Ephedra viridis</a:t>
            </a:r>
            <a:r>
              <a:rPr lang="en-US" sz="1400" dirty="0"/>
              <a:t>, known by the common name Mormon tea, grows on the West Coast of the United States and Mexico. (b) </a:t>
            </a:r>
            <a:r>
              <a:rPr lang="en-US" sz="1400" i="1" dirty="0"/>
              <a:t>Gnetum gnemon</a:t>
            </a:r>
            <a:r>
              <a:rPr lang="en-US" sz="1400" dirty="0"/>
              <a:t> grows in Indonesia. (c) The large </a:t>
            </a:r>
            <a:r>
              <a:rPr lang="en-US" sz="1400" i="1" dirty="0"/>
              <a:t>Welwitschia mirabilis</a:t>
            </a:r>
            <a:r>
              <a:rPr lang="en-US" sz="1400" dirty="0"/>
              <a:t> can be found in the Namib Desert.</a:t>
            </a:r>
          </a:p>
        </p:txBody>
      </p:sp>
      <p:pic>
        <p:nvPicPr>
          <p:cNvPr id="2" name="Content Placeholder 6" descr="Three images of gnetophytes">
            <a:extLst>
              <a:ext uri="{FF2B5EF4-FFF2-40B4-BE49-F238E27FC236}">
                <a16:creationId xmlns:a16="http://schemas.microsoft.com/office/drawing/2014/main" id="{42D3B637-5221-CEE0-54B2-DE13661073C2}"/>
              </a:ext>
            </a:extLst>
          </p:cNvPr>
          <p:cNvPicPr>
            <a:picLocks noChangeAspect="1"/>
          </p:cNvPicPr>
          <p:nvPr/>
        </p:nvPicPr>
        <p:blipFill>
          <a:blip r:embed="rId2"/>
          <a:srcRect t="7454" b="39666"/>
          <a:stretch/>
        </p:blipFill>
        <p:spPr>
          <a:xfrm>
            <a:off x="2518067" y="3952694"/>
            <a:ext cx="6486263" cy="1905482"/>
          </a:xfrm>
          <a:prstGeom prst="rect">
            <a:avLst/>
          </a:prstGeom>
        </p:spPr>
      </p:pic>
      <p:sp>
        <p:nvSpPr>
          <p:cNvPr id="5" name="Photo Credit 1">
            <a:extLst>
              <a:ext uri="{FF2B5EF4-FFF2-40B4-BE49-F238E27FC236}">
                <a16:creationId xmlns:a16="http://schemas.microsoft.com/office/drawing/2014/main" id="{6DA903A8-6F48-BAB2-8FA7-A907864A7573}"/>
              </a:ext>
            </a:extLst>
          </p:cNvPr>
          <p:cNvSpPr txBox="1"/>
          <p:nvPr/>
        </p:nvSpPr>
        <p:spPr>
          <a:xfrm>
            <a:off x="2286000" y="6107548"/>
            <a:ext cx="4572000" cy="461665"/>
          </a:xfrm>
          <a:prstGeom prst="rect">
            <a:avLst/>
          </a:prstGeom>
          <a:noFill/>
        </p:spPr>
        <p:txBody>
          <a:bodyPr wrap="square">
            <a:spAutoFit/>
          </a:bodyPr>
          <a:lstStyle/>
          <a:p>
            <a:pPr algn="ctr"/>
            <a:r>
              <a:rPr lang="en-US" sz="800" dirty="0"/>
              <a:t>Patrick Hendry on Unsplash. "</a:t>
            </a:r>
            <a:r>
              <a:rPr lang="en-US" sz="800" i="1" dirty="0"/>
              <a:t>Ephedra viridis</a:t>
            </a:r>
            <a:r>
              <a:rPr lang="en-US" sz="800" dirty="0"/>
              <a:t>."</a:t>
            </a:r>
          </a:p>
          <a:p>
            <a:pPr algn="ctr"/>
            <a:r>
              <a:rPr lang="en-US" sz="800" dirty="0"/>
              <a:t>gbohne on Wikimedia Commons. "</a:t>
            </a:r>
            <a:r>
              <a:rPr lang="en-US" sz="800" i="1" dirty="0"/>
              <a:t>Gnetum gnemon</a:t>
            </a:r>
            <a:r>
              <a:rPr lang="en-US" sz="800" dirty="0"/>
              <a:t>."</a:t>
            </a:r>
          </a:p>
          <a:p>
            <a:pPr algn="ctr"/>
            <a:r>
              <a:rPr lang="en-US" sz="800" dirty="0"/>
              <a:t>Robert Klaus on Pixabay. "</a:t>
            </a:r>
            <a:r>
              <a:rPr lang="en-US" sz="800" i="1" dirty="0"/>
              <a:t>Welwitschia mirabilis</a:t>
            </a:r>
            <a:r>
              <a:rPr lang="en-US" sz="800" dirty="0"/>
              <a:t>."</a:t>
            </a:r>
          </a:p>
        </p:txBody>
      </p:sp>
    </p:spTree>
    <p:extLst>
      <p:ext uri="{BB962C8B-B14F-4D97-AF65-F5344CB8AC3E}">
        <p14:creationId xmlns:p14="http://schemas.microsoft.com/office/powerpoint/2010/main" val="439884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Gnetophytes (Gnetophyta)</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r>
              <a:rPr lang="en-US" i="1" dirty="0"/>
              <a:t>Ephedra</a:t>
            </a:r>
            <a:r>
              <a:rPr lang="en-US" dirty="0"/>
              <a:t>: </a:t>
            </a:r>
          </a:p>
          <a:p>
            <a:pPr lvl="1"/>
            <a:r>
              <a:rPr lang="en-US" dirty="0"/>
              <a:t>Found in dry areas of West Coast of United States and Mexico</a:t>
            </a:r>
          </a:p>
          <a:p>
            <a:pPr lvl="1"/>
            <a:r>
              <a:rPr lang="en-US" dirty="0"/>
              <a:t>Small, scalelike leaves are source of compound ephedrine (used a decongestant)</a:t>
            </a:r>
          </a:p>
          <a:p>
            <a:pPr lvl="2"/>
            <a:r>
              <a:rPr lang="en-US" sz="2600" dirty="0"/>
              <a:t>Similar to amphetamines in chemical structure and neurological effects</a:t>
            </a:r>
          </a:p>
          <a:p>
            <a:pPr lvl="2"/>
            <a:r>
              <a:rPr lang="en-US" sz="2600" dirty="0"/>
              <a:t>Restricted to prescription drugs</a:t>
            </a:r>
          </a:p>
          <a:p>
            <a:r>
              <a:rPr lang="en-US" i="1" dirty="0"/>
              <a:t>Gnetum</a:t>
            </a:r>
            <a:r>
              <a:rPr lang="en-US" dirty="0"/>
              <a:t>:</a:t>
            </a:r>
          </a:p>
          <a:p>
            <a:pPr lvl="1"/>
            <a:r>
              <a:rPr lang="en-US" dirty="0"/>
              <a:t>Found in parts of Africa, South America, and Southeast Asia</a:t>
            </a:r>
          </a:p>
          <a:p>
            <a:pPr lvl="1"/>
            <a:r>
              <a:rPr lang="en-US" dirty="0"/>
              <a:t>Includes trees, shrubs, and vines</a:t>
            </a:r>
          </a:p>
          <a:p>
            <a:r>
              <a:rPr lang="en-US" i="1" dirty="0"/>
              <a:t>Welwitschia</a:t>
            </a:r>
            <a:r>
              <a:rPr lang="en-US" dirty="0"/>
              <a:t>:</a:t>
            </a:r>
          </a:p>
          <a:p>
            <a:pPr lvl="1"/>
            <a:r>
              <a:rPr lang="en-US" dirty="0"/>
              <a:t>Found in Namib Desert</a:t>
            </a:r>
          </a:p>
          <a:p>
            <a:pPr lvl="1"/>
            <a:r>
              <a:rPr lang="en-US" dirty="0"/>
              <a:t>Possibly oddest member of group</a:t>
            </a:r>
          </a:p>
          <a:p>
            <a:pPr lvl="1"/>
            <a:r>
              <a:rPr lang="en-US" dirty="0"/>
              <a:t>Produces only two leaves, which grow continuously throughout life of plant</a:t>
            </a:r>
          </a:p>
          <a:p>
            <a:pPr lvl="1"/>
            <a:r>
              <a:rPr lang="en-US" dirty="0"/>
              <a:t>Produces male and female gametes on separate plants</a:t>
            </a:r>
            <a:endParaRPr lang="en-US" dirty="0">
              <a:solidFill>
                <a:srgbClr val="0000FF"/>
              </a:solidFill>
            </a:endParaRPr>
          </a:p>
        </p:txBody>
      </p:sp>
    </p:spTree>
    <p:extLst>
      <p:ext uri="{BB962C8B-B14F-4D97-AF65-F5344CB8AC3E}">
        <p14:creationId xmlns:p14="http://schemas.microsoft.com/office/powerpoint/2010/main" val="3989547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4228850"/>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the life cycle of a typical gymnosperm.</a:t>
            </a:r>
          </a:p>
          <a:p>
            <a:pPr marL="457200" indent="-457200">
              <a:buFont typeface="Arial" panose="020B0604020202020204" pitchFamily="34" charset="0"/>
              <a:buChar char="•"/>
              <a:tabLst>
                <a:tab pos="457200" algn="l"/>
              </a:tabLst>
            </a:pPr>
            <a:r>
              <a:rPr lang="en-US" b="1" dirty="0"/>
              <a:t>Discuss</a:t>
            </a:r>
            <a:r>
              <a:rPr lang="en-US" dirty="0"/>
              <a:t> the type of seeds produced by gymnosperms, as well as other characteristics of gymnosperms.</a:t>
            </a:r>
          </a:p>
          <a:p>
            <a:pPr marL="457200" indent="-457200">
              <a:buFont typeface="Arial" panose="020B0604020202020204" pitchFamily="34" charset="0"/>
              <a:buChar char="•"/>
              <a:tabLst>
                <a:tab pos="457200" algn="l"/>
              </a:tabLst>
            </a:pPr>
            <a:r>
              <a:rPr lang="en-US" b="1" dirty="0"/>
              <a:t>Identify</a:t>
            </a:r>
            <a:r>
              <a:rPr lang="en-US" dirty="0"/>
              <a:t> the geological era dominated by the gymnosperms and describe the conditions to which they were adapted.</a:t>
            </a:r>
          </a:p>
          <a:p>
            <a:pPr>
              <a:tabLst>
                <a:tab pos="457200" algn="l"/>
              </a:tabLst>
            </a:pPr>
            <a:r>
              <a:rPr lang="en-US" b="1" i="0" dirty="0"/>
              <a:t>List</a:t>
            </a:r>
            <a:r>
              <a:rPr lang="en-US" i="0" dirty="0"/>
              <a:t> the four groups of modern-day gymnosperms and provide examples of each.</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624840"/>
          </a:xfrm>
        </p:spPr>
        <p:txBody>
          <a:bodyPr/>
          <a:lstStyle/>
          <a:p>
            <a:r>
              <a:rPr lang="en-US" dirty="0"/>
              <a:t>List the remaining genera of gnetophytes living today.</a:t>
            </a:r>
          </a:p>
        </p:txBody>
      </p:sp>
    </p:spTree>
    <p:extLst>
      <p:ext uri="{BB962C8B-B14F-4D97-AF65-F5344CB8AC3E}">
        <p14:creationId xmlns:p14="http://schemas.microsoft.com/office/powerpoint/2010/main" val="1933572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r>
              <a:rPr lang="en-US" dirty="0"/>
              <a:t>Gymnosperms: </a:t>
            </a:r>
          </a:p>
          <a:p>
            <a:pPr lvl="1"/>
            <a:r>
              <a:rPr lang="en-US" dirty="0"/>
              <a:t>Heterosporous seed plants that produce naked seeds</a:t>
            </a:r>
          </a:p>
          <a:p>
            <a:pPr lvl="1"/>
            <a:r>
              <a:rPr lang="en-US" dirty="0"/>
              <a:t>Originated in the Paleozoic Era and dominate in the Mesozoic Era</a:t>
            </a:r>
          </a:p>
          <a:p>
            <a:r>
              <a:rPr lang="en-US" dirty="0"/>
              <a:t>Modern gymnosperms classified into four phyla: </a:t>
            </a:r>
          </a:p>
          <a:p>
            <a:pPr lvl="1"/>
            <a:r>
              <a:rPr lang="en-US" dirty="0"/>
              <a:t>Coniferophyta (conifers)</a:t>
            </a:r>
          </a:p>
          <a:p>
            <a:pPr lvl="2"/>
            <a:r>
              <a:rPr lang="en-US" sz="2600" dirty="0"/>
              <a:t>Largest phylum</a:t>
            </a:r>
          </a:p>
          <a:p>
            <a:pPr lvl="2"/>
            <a:r>
              <a:rPr lang="en-US" sz="2600" dirty="0"/>
              <a:t>Predominant plants at high altitude and latitude</a:t>
            </a:r>
          </a:p>
          <a:p>
            <a:pPr lvl="1"/>
            <a:r>
              <a:rPr lang="en-US" dirty="0"/>
              <a:t>Cycadophyta (cycads)</a:t>
            </a:r>
          </a:p>
          <a:p>
            <a:pPr lvl="2"/>
            <a:r>
              <a:rPr lang="en-US" sz="2600" dirty="0"/>
              <a:t>Resemble palm trees</a:t>
            </a:r>
          </a:p>
          <a:p>
            <a:pPr lvl="2"/>
            <a:r>
              <a:rPr lang="en-US" sz="2600" dirty="0"/>
              <a:t>Grow in tropical climates</a:t>
            </a:r>
          </a:p>
          <a:p>
            <a:pPr lvl="1"/>
            <a:r>
              <a:rPr lang="en-US" dirty="0"/>
              <a:t>Ginkgophyta</a:t>
            </a:r>
          </a:p>
          <a:p>
            <a:pPr lvl="2"/>
            <a:r>
              <a:rPr lang="en-US" sz="2600" dirty="0"/>
              <a:t>Represented by </a:t>
            </a:r>
            <a:r>
              <a:rPr lang="en-US" sz="2600" i="1" dirty="0"/>
              <a:t>Ginkgo biloba</a:t>
            </a:r>
            <a:endParaRPr lang="en-US" sz="2600" dirty="0"/>
          </a:p>
          <a:p>
            <a:pPr lvl="1"/>
            <a:r>
              <a:rPr lang="en-US" dirty="0"/>
              <a:t>Gnetophyta</a:t>
            </a:r>
          </a:p>
          <a:p>
            <a:pPr lvl="2"/>
            <a:r>
              <a:rPr lang="en-US" sz="2600" dirty="0"/>
              <a:t>Diverse group</a:t>
            </a:r>
          </a:p>
          <a:p>
            <a:pPr lvl="2"/>
            <a:r>
              <a:rPr lang="en-US" sz="2600" dirty="0"/>
              <a:t>Produce vessel elements in wood</a:t>
            </a:r>
            <a:endParaRPr lang="en-US" sz="2600" dirty="0">
              <a:solidFill>
                <a:srgbClr val="0000FF"/>
              </a:solidFill>
            </a:endParaRPr>
          </a:p>
        </p:txBody>
      </p:sp>
    </p:spTree>
    <p:extLst>
      <p:ext uri="{BB962C8B-B14F-4D97-AF65-F5344CB8AC3E}">
        <p14:creationId xmlns:p14="http://schemas.microsoft.com/office/powerpoint/2010/main" val="3055700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Gymnosperms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682240"/>
          </a:xfrm>
          <a:prstGeom prst="rect">
            <a:avLst/>
          </a:prstGeom>
        </p:spPr>
        <p:txBody>
          <a:bodyPr>
            <a:normAutofit fontScale="70000" lnSpcReduction="20000"/>
          </a:bodyPr>
          <a:lstStyle/>
          <a:p>
            <a:r>
              <a:rPr lang="en-US" b="1" dirty="0"/>
              <a:t>Gymnosperm</a:t>
            </a:r>
            <a:r>
              <a:rPr lang="en-US" dirty="0"/>
              <a:t>: seed plant with naked seeds (seeds exposed on modified leaves or in cones)</a:t>
            </a:r>
          </a:p>
          <a:p>
            <a:pPr lvl="1"/>
            <a:r>
              <a:rPr lang="en-US" dirty="0"/>
              <a:t>Diverse group of seed plants</a:t>
            </a:r>
          </a:p>
          <a:p>
            <a:pPr lvl="1"/>
            <a:r>
              <a:rPr lang="en-US" dirty="0"/>
              <a:t>Two hypotheses of origins:</a:t>
            </a:r>
          </a:p>
          <a:p>
            <a:pPr lvl="2"/>
            <a:r>
              <a:rPr lang="en-US" sz="2600" dirty="0"/>
              <a:t>Anthophyte hypothesis: Angiosperms sister group of one group of gymnosperms (the Gnetales); makes gymnosperms a paraphyletic group (those in which not all descendants of single common ancestor included)</a:t>
            </a:r>
          </a:p>
          <a:p>
            <a:pPr lvl="2"/>
            <a:r>
              <a:rPr lang="en-US" sz="2600" dirty="0"/>
              <a:t>Gnetifer hypothesis: Suggests that gnetophytes sister to conifers; makes gymnosperms monophyletic and sister to angiosperms</a:t>
            </a:r>
          </a:p>
        </p:txBody>
      </p:sp>
      <p:sp>
        <p:nvSpPr>
          <p:cNvPr id="4" name="Caption 1">
            <a:extLst>
              <a:ext uri="{FF2B5EF4-FFF2-40B4-BE49-F238E27FC236}">
                <a16:creationId xmlns:a16="http://schemas.microsoft.com/office/drawing/2014/main" id="{7380437B-A9F6-AB79-9635-7F5C89CAA304}"/>
              </a:ext>
              <a:ext uri="{C183D7F6-B498-43B3-948B-1728B52AA6E4}">
                <adec:decorative xmlns:adec="http://schemas.microsoft.com/office/drawing/2017/decorative" val="0"/>
              </a:ext>
            </a:extLst>
          </p:cNvPr>
          <p:cNvSpPr txBox="1"/>
          <p:nvPr/>
        </p:nvSpPr>
        <p:spPr>
          <a:xfrm>
            <a:off x="370064" y="5208508"/>
            <a:ext cx="2435756" cy="738664"/>
          </a:xfrm>
          <a:prstGeom prst="rect">
            <a:avLst/>
          </a:prstGeom>
          <a:noFill/>
        </p:spPr>
        <p:txBody>
          <a:bodyPr wrap="square" rtlCol="0">
            <a:spAutoFit/>
          </a:bodyPr>
          <a:lstStyle/>
          <a:p>
            <a:r>
              <a:rPr lang="en-US" sz="1400" b="1" dirty="0"/>
              <a:t>26.2 Figure 1: </a:t>
            </a:r>
            <a:r>
              <a:rPr lang="en-US" sz="1400" dirty="0"/>
              <a:t>Conifers in this Romanian forest are examples of gymnosperms.</a:t>
            </a:r>
          </a:p>
        </p:txBody>
      </p:sp>
      <p:pic>
        <p:nvPicPr>
          <p:cNvPr id="2" name="Content Placeholder 6" descr="A photograph of a Romanian forest at night">
            <a:extLst>
              <a:ext uri="{FF2B5EF4-FFF2-40B4-BE49-F238E27FC236}">
                <a16:creationId xmlns:a16="http://schemas.microsoft.com/office/drawing/2014/main" id="{CB04A61C-867B-97BD-22D3-C7A6E87FEC0F}"/>
              </a:ext>
            </a:extLst>
          </p:cNvPr>
          <p:cNvPicPr>
            <a:picLocks noChangeAspect="1"/>
          </p:cNvPicPr>
          <p:nvPr/>
        </p:nvPicPr>
        <p:blipFill>
          <a:blip r:embed="rId2"/>
          <a:srcRect l="8332" t="7000" r="7407" b="6001"/>
          <a:stretch/>
        </p:blipFill>
        <p:spPr>
          <a:xfrm>
            <a:off x="2781300" y="3717945"/>
            <a:ext cx="3886200" cy="2229227"/>
          </a:xfrm>
          <a:prstGeom prst="rect">
            <a:avLst/>
          </a:prstGeom>
        </p:spPr>
      </p:pic>
      <p:sp>
        <p:nvSpPr>
          <p:cNvPr id="5" name="Photo Credit 1">
            <a:extLst>
              <a:ext uri="{FF2B5EF4-FFF2-40B4-BE49-F238E27FC236}">
                <a16:creationId xmlns:a16="http://schemas.microsoft.com/office/drawing/2014/main" id="{626F20A0-3453-CD3B-69FF-ABC060CBF356}"/>
              </a:ext>
            </a:extLst>
          </p:cNvPr>
          <p:cNvSpPr txBox="1"/>
          <p:nvPr/>
        </p:nvSpPr>
        <p:spPr>
          <a:xfrm>
            <a:off x="2438400" y="5976164"/>
            <a:ext cx="4572000" cy="215444"/>
          </a:xfrm>
          <a:prstGeom prst="rect">
            <a:avLst/>
          </a:prstGeom>
          <a:noFill/>
        </p:spPr>
        <p:txBody>
          <a:bodyPr wrap="square">
            <a:spAutoFit/>
          </a:bodyPr>
          <a:lstStyle/>
          <a:p>
            <a:pPr algn="ctr"/>
            <a:r>
              <a:rPr lang="en-US" sz="800" dirty="0"/>
              <a:t>Radu Andrei Razvan on Pexels. "Conifers."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Gymnosperms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r>
              <a:rPr lang="en-US" dirty="0"/>
              <a:t>Characteristics:</a:t>
            </a:r>
          </a:p>
          <a:p>
            <a:pPr lvl="1"/>
            <a:r>
              <a:rPr lang="en-US" dirty="0"/>
              <a:t>Naked seeds</a:t>
            </a:r>
          </a:p>
          <a:p>
            <a:pPr lvl="1"/>
            <a:r>
              <a:rPr lang="en-US" dirty="0"/>
              <a:t>Separate female and male gametophytes</a:t>
            </a:r>
          </a:p>
          <a:p>
            <a:pPr lvl="1"/>
            <a:r>
              <a:rPr lang="en-US" dirty="0"/>
              <a:t>Pollen cones and ovulate cones</a:t>
            </a:r>
          </a:p>
          <a:p>
            <a:pPr lvl="1"/>
            <a:r>
              <a:rPr lang="en-US" dirty="0"/>
              <a:t>Pollination by wind and insects</a:t>
            </a:r>
          </a:p>
          <a:p>
            <a:pPr lvl="1"/>
            <a:r>
              <a:rPr lang="en-US" dirty="0"/>
              <a:t>Tracheids (transport water and solutes in vascular system)</a:t>
            </a:r>
          </a:p>
          <a:p>
            <a:r>
              <a:rPr lang="en-US" dirty="0"/>
              <a:t>Seeds not enclosed in ovary; only partially sheltered by modified leaves called sporophylls</a:t>
            </a:r>
          </a:p>
          <a:p>
            <a:pPr lvl="1"/>
            <a:r>
              <a:rPr lang="en-US" sz="2900" b="1" dirty="0"/>
              <a:t>Strobilus</a:t>
            </a:r>
            <a:r>
              <a:rPr lang="en-US" sz="2900" dirty="0"/>
              <a:t>: (plural, </a:t>
            </a:r>
            <a:r>
              <a:rPr lang="en-US" sz="2900" i="1" dirty="0"/>
              <a:t>strobili</a:t>
            </a:r>
            <a:r>
              <a:rPr lang="en-US" sz="2900" dirty="0"/>
              <a:t>) plant structure with a tight arrangement of sporophylls around a central stalk, as seen in cones or flowers; the male strobilus produces pollen, and the female strobilus produces eggs (e.g., pine cones)</a:t>
            </a:r>
          </a:p>
          <a:p>
            <a:pPr lvl="1"/>
            <a:r>
              <a:rPr lang="en-US" dirty="0"/>
              <a:t>Some seeds enveloped by sporophyte tissues upon maturation</a:t>
            </a:r>
          </a:p>
          <a:p>
            <a:pPr lvl="1"/>
            <a:r>
              <a:rPr lang="en-US" b="1" dirty="0"/>
              <a:t>Integument</a:t>
            </a:r>
            <a:r>
              <a:rPr lang="en-US" dirty="0"/>
              <a:t>: layer of sporophyte tissue that surrounds the megasporangium and, later, the embryo</a:t>
            </a:r>
          </a:p>
        </p:txBody>
      </p:sp>
    </p:spTree>
    <p:extLst>
      <p:ext uri="{BB962C8B-B14F-4D97-AF65-F5344CB8AC3E}">
        <p14:creationId xmlns:p14="http://schemas.microsoft.com/office/powerpoint/2010/main" val="2954951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Gymnosperms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dirty="0"/>
              <a:t>Dominant phylum in Mesozoic Era</a:t>
            </a:r>
          </a:p>
          <a:p>
            <a:r>
              <a:rPr lang="en-US" dirty="0"/>
              <a:t>Adapted to live where fresh water is scarce during part of the year or nitrogen-poor soil of bog</a:t>
            </a:r>
          </a:p>
          <a:p>
            <a:r>
              <a:rPr lang="en-US" dirty="0"/>
              <a:t>Prominent phylum in coniferous biome (taiga)</a:t>
            </a:r>
          </a:p>
          <a:p>
            <a:pPr lvl="1"/>
            <a:r>
              <a:rPr lang="en-US" dirty="0"/>
              <a:t>Evergreen conifers have selective advantage in cold and dry weather</a:t>
            </a:r>
          </a:p>
          <a:p>
            <a:pPr lvl="2"/>
            <a:r>
              <a:rPr lang="en-US" dirty="0"/>
              <a:t>Continue low levels of photosynthesis during cold months and take advantage of first days of spring</a:t>
            </a:r>
          </a:p>
          <a:p>
            <a:r>
              <a:rPr lang="en-US" dirty="0"/>
              <a:t>Disadvantage: Conifers more susceptible than deciduous trees to leaf infestations because conifers do not lose leaves all at one; cannot shed parasites and restart with fresh supply of leaves in spring</a:t>
            </a:r>
            <a:endParaRPr lang="en-US" dirty="0">
              <a:solidFill>
                <a:srgbClr val="0000FF"/>
              </a:solidFill>
            </a:endParaRPr>
          </a:p>
        </p:txBody>
      </p:sp>
    </p:spTree>
    <p:extLst>
      <p:ext uri="{BB962C8B-B14F-4D97-AF65-F5344CB8AC3E}">
        <p14:creationId xmlns:p14="http://schemas.microsoft.com/office/powerpoint/2010/main" val="3965065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Gymnosperms</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pPr marL="0" indent="0">
              <a:buNone/>
            </a:pPr>
            <a:r>
              <a:rPr lang="en-US" dirty="0"/>
              <a:t>Life cycle: </a:t>
            </a:r>
          </a:p>
          <a:p>
            <a:r>
              <a:rPr lang="en-US" dirty="0"/>
              <a:t>Alternation of generations</a:t>
            </a:r>
          </a:p>
          <a:p>
            <a:r>
              <a:rPr lang="en-US" dirty="0"/>
              <a:t>Dominant sporophyte, where reduced male and female gametophytes reside</a:t>
            </a:r>
          </a:p>
          <a:p>
            <a:r>
              <a:rPr lang="en-US" dirty="0"/>
              <a:t>Heterosporous (produce two different types of spores)</a:t>
            </a:r>
          </a:p>
          <a:p>
            <a:r>
              <a:rPr lang="en-US" dirty="0"/>
              <a:t>Male and female reproductive organs form in cones or strobili</a:t>
            </a:r>
          </a:p>
          <a:p>
            <a:r>
              <a:rPr lang="en-US" dirty="0"/>
              <a:t>Either monoecious or dioecious</a:t>
            </a:r>
          </a:p>
          <a:p>
            <a:pPr lvl="1"/>
            <a:r>
              <a:rPr lang="en-US" b="1" dirty="0"/>
              <a:t>Monoecious</a:t>
            </a:r>
            <a:r>
              <a:rPr lang="en-US" dirty="0"/>
              <a:t>: describes a species in which the male and female reproductive organs are on the same plant</a:t>
            </a:r>
          </a:p>
          <a:p>
            <a:pPr lvl="1"/>
            <a:r>
              <a:rPr lang="en-US" b="1" dirty="0"/>
              <a:t>Dioecious</a:t>
            </a:r>
            <a:r>
              <a:rPr lang="en-US" dirty="0"/>
              <a:t>: describes a species in which the male and female reproductive organs are carried on separate specimens</a:t>
            </a:r>
          </a:p>
        </p:txBody>
      </p:sp>
    </p:spTree>
    <p:extLst>
      <p:ext uri="{BB962C8B-B14F-4D97-AF65-F5344CB8AC3E}">
        <p14:creationId xmlns:p14="http://schemas.microsoft.com/office/powerpoint/2010/main" val="240792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Connection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pPr marL="0" indent="0">
              <a:buNone/>
            </a:pPr>
            <a:r>
              <a:rPr lang="en-US" dirty="0"/>
              <a:t>Alternation of generations: </a:t>
            </a:r>
          </a:p>
          <a:p>
            <a:r>
              <a:rPr lang="en-US" dirty="0"/>
              <a:t>No animal equivalent</a:t>
            </a:r>
          </a:p>
          <a:p>
            <a:r>
              <a:rPr lang="en-US" dirty="0"/>
              <a:t>Alternation between diploid (sporophyte) generations and haploid (gametophyte) generations</a:t>
            </a:r>
          </a:p>
          <a:p>
            <a:r>
              <a:rPr lang="en-US" dirty="0"/>
              <a:t>All plants have both, but size and prominence of gametophyte shrinking over time</a:t>
            </a:r>
          </a:p>
          <a:p>
            <a:pPr lvl="1"/>
            <a:r>
              <a:rPr lang="en-US" dirty="0"/>
              <a:t>More primitive plants, most prominent gametophyte stages</a:t>
            </a:r>
          </a:p>
          <a:p>
            <a:r>
              <a:rPr lang="en-US" dirty="0"/>
              <a:t>Example: Mosses vs. pine trees</a:t>
            </a:r>
          </a:p>
          <a:p>
            <a:pPr lvl="1"/>
            <a:r>
              <a:rPr lang="en-US" dirty="0"/>
              <a:t>Mosses: Sporophyte and gametophyte generation equally prominent; gametophytes make up green leafy moss parts, sporophytes make up tall, capsule-tipped protrusions</a:t>
            </a:r>
          </a:p>
          <a:p>
            <a:pPr lvl="1"/>
            <a:r>
              <a:rPr lang="en-US" dirty="0"/>
              <a:t>Pine trees: Tree is sporophyte generation; gametophyte smaller and less prominent (on male cones, pollen is gametophyte generation because it produces sperm)</a:t>
            </a:r>
            <a:endParaRPr lang="en-US" dirty="0">
              <a:solidFill>
                <a:srgbClr val="0000FF"/>
              </a:solidFill>
            </a:endParaRPr>
          </a:p>
        </p:txBody>
      </p:sp>
    </p:spTree>
    <p:extLst>
      <p:ext uri="{BB962C8B-B14F-4D97-AF65-F5344CB8AC3E}">
        <p14:creationId xmlns:p14="http://schemas.microsoft.com/office/powerpoint/2010/main" val="631802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Life Cycle of a Conifer</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228600" y="1097280"/>
            <a:ext cx="8763000" cy="4572000"/>
          </a:xfrm>
          <a:prstGeom prst="rect">
            <a:avLst/>
          </a:prstGeom>
        </p:spPr>
        <p:txBody>
          <a:bodyPr>
            <a:noAutofit/>
          </a:bodyPr>
          <a:lstStyle/>
          <a:p>
            <a:pPr marL="0" indent="0">
              <a:buNone/>
            </a:pPr>
            <a:r>
              <a:rPr lang="en-US" sz="1800" dirty="0"/>
              <a:t>Pine trees are conifers, carrying both male and female sporophylls on same mature sporophyte (monoecious)</a:t>
            </a:r>
          </a:p>
          <a:p>
            <a:r>
              <a:rPr lang="en-US" sz="1800" dirty="0"/>
              <a:t>Heterosporous (male microspores and female megaspores)</a:t>
            </a:r>
          </a:p>
          <a:p>
            <a:r>
              <a:rPr lang="en-US" sz="1800" dirty="0"/>
              <a:t>Male and female spores develop in different strobili, with small male cones and larger female cones</a:t>
            </a:r>
          </a:p>
          <a:p>
            <a:pPr lvl="1"/>
            <a:r>
              <a:rPr lang="en-US" sz="1800" dirty="0"/>
              <a:t>Male cones (staminate cones):</a:t>
            </a:r>
          </a:p>
          <a:p>
            <a:pPr lvl="2"/>
            <a:r>
              <a:rPr lang="en-US" sz="1800" b="1" dirty="0"/>
              <a:t>Microsporocyte</a:t>
            </a:r>
            <a:r>
              <a:rPr lang="en-US" sz="1800" dirty="0"/>
              <a:t>: a diploid cell that undergoes meiosis to produce megaspores in a heterosporous plant </a:t>
            </a:r>
          </a:p>
          <a:p>
            <a:pPr lvl="3">
              <a:buFont typeface="Arial" panose="020B0604020202020204" pitchFamily="34" charset="0"/>
              <a:buChar char="•"/>
            </a:pPr>
            <a:r>
              <a:rPr lang="en-US" sz="1800" dirty="0"/>
              <a:t>Consists of a few haploid cells enclosed in tough wall reinforced with sporopollenin (durable polymer resistant to degradation)</a:t>
            </a:r>
          </a:p>
          <a:p>
            <a:pPr lvl="3">
              <a:buFont typeface="Arial" panose="020B0604020202020204" pitchFamily="34" charset="0"/>
              <a:buChar char="•"/>
            </a:pPr>
            <a:r>
              <a:rPr lang="en-US" sz="1800" dirty="0"/>
              <a:t>In spring, pollen released and carried by wind where some gametophytes land on female cone; pollination defined as initiation of pollen tube growth</a:t>
            </a:r>
          </a:p>
          <a:p>
            <a:pPr lvl="4">
              <a:buFont typeface="Arial" panose="020B0604020202020204" pitchFamily="34" charset="0"/>
              <a:buChar char="•"/>
            </a:pPr>
            <a:r>
              <a:rPr lang="en-US" sz="1800" dirty="0"/>
              <a:t>Pollen tube develops slowly; generative cell in pollen grain produces two haploid sperm (generative nuclei) by mitosis</a:t>
            </a:r>
          </a:p>
          <a:p>
            <a:pPr lvl="4">
              <a:buFont typeface="Arial" panose="020B0604020202020204" pitchFamily="34" charset="0"/>
              <a:buChar char="•"/>
            </a:pPr>
            <a:r>
              <a:rPr lang="en-US" sz="1800" dirty="0"/>
              <a:t>At fertilization, one haploid sperm nuclei unites with haploid nucleus of egg</a:t>
            </a:r>
          </a:p>
        </p:txBody>
      </p:sp>
    </p:spTree>
    <p:extLst>
      <p:ext uri="{BB962C8B-B14F-4D97-AF65-F5344CB8AC3E}">
        <p14:creationId xmlns:p14="http://schemas.microsoft.com/office/powerpoint/2010/main" val="4105360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Life Cycle of a Conifer</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682240"/>
          </a:xfrm>
          <a:prstGeom prst="rect">
            <a:avLst/>
          </a:prstGeom>
        </p:spPr>
        <p:txBody>
          <a:bodyPr>
            <a:normAutofit fontScale="70000" lnSpcReduction="20000"/>
          </a:bodyPr>
          <a:lstStyle/>
          <a:p>
            <a:pPr marL="0" indent="0">
              <a:buNone/>
            </a:pPr>
            <a:r>
              <a:rPr lang="en-US" dirty="0"/>
              <a:t>Female cones (ovulate cones):</a:t>
            </a:r>
          </a:p>
          <a:p>
            <a:r>
              <a:rPr lang="en-US" b="1" dirty="0"/>
              <a:t>Ovulate cone</a:t>
            </a:r>
            <a:r>
              <a:rPr lang="en-US" dirty="0"/>
              <a:t>: cone containing two ovules per scale</a:t>
            </a:r>
          </a:p>
          <a:p>
            <a:r>
              <a:rPr lang="en-US" dirty="0"/>
              <a:t>Each ovule has narrow passage (the micropyle) that opens near base of sporophyll, where pollen tube will grow</a:t>
            </a:r>
          </a:p>
          <a:p>
            <a:r>
              <a:rPr lang="en-US" b="1" dirty="0"/>
              <a:t>Megasporocyte</a:t>
            </a:r>
            <a:r>
              <a:rPr lang="en-US" dirty="0"/>
              <a:t>: megaspore mother cell; diploid cell that undergoes meiosis to produce megaspores in a heterosporous plant</a:t>
            </a:r>
          </a:p>
          <a:p>
            <a:r>
              <a:rPr lang="en-US" dirty="0"/>
              <a:t>Three of four cells break down; surviving cell (megaspore) develops into female multicellular gametophyte, which encloses archegonium (reproductive organ that contains single large egg)</a:t>
            </a:r>
          </a:p>
        </p:txBody>
      </p:sp>
      <p:sp>
        <p:nvSpPr>
          <p:cNvPr id="4" name="Caption 1">
            <a:extLst>
              <a:ext uri="{FF2B5EF4-FFF2-40B4-BE49-F238E27FC236}">
                <a16:creationId xmlns:a16="http://schemas.microsoft.com/office/drawing/2014/main" id="{E4A14740-E906-41A6-C775-04446AE0A550}"/>
              </a:ext>
              <a:ext uri="{C183D7F6-B498-43B3-948B-1728B52AA6E4}">
                <adec:decorative xmlns:adec="http://schemas.microsoft.com/office/drawing/2017/decorative" val="0"/>
              </a:ext>
            </a:extLst>
          </p:cNvPr>
          <p:cNvSpPr txBox="1"/>
          <p:nvPr/>
        </p:nvSpPr>
        <p:spPr>
          <a:xfrm>
            <a:off x="398206" y="5046028"/>
            <a:ext cx="2682240" cy="954107"/>
          </a:xfrm>
          <a:prstGeom prst="rect">
            <a:avLst/>
          </a:prstGeom>
          <a:noFill/>
        </p:spPr>
        <p:txBody>
          <a:bodyPr wrap="square" rtlCol="0">
            <a:spAutoFit/>
          </a:bodyPr>
          <a:lstStyle/>
          <a:p>
            <a:r>
              <a:rPr lang="en-US" sz="1400" b="1" dirty="0"/>
              <a:t>26.2 Figure 2: </a:t>
            </a:r>
            <a:r>
              <a:rPr lang="en-US" sz="1400" dirty="0"/>
              <a:t>Female cones, also called ovulate cones, generally appear larger than the male cones, called pollen cones.</a:t>
            </a:r>
          </a:p>
        </p:txBody>
      </p:sp>
      <p:pic>
        <p:nvPicPr>
          <p:cNvPr id="2" name="Content Placeholder 6" descr="A photograph of pine cones on a pine tree">
            <a:extLst>
              <a:ext uri="{FF2B5EF4-FFF2-40B4-BE49-F238E27FC236}">
                <a16:creationId xmlns:a16="http://schemas.microsoft.com/office/drawing/2014/main" id="{32E4C281-598F-1975-E334-5C00C4290F22}"/>
              </a:ext>
            </a:extLst>
          </p:cNvPr>
          <p:cNvPicPr>
            <a:picLocks noChangeAspect="1"/>
          </p:cNvPicPr>
          <p:nvPr/>
        </p:nvPicPr>
        <p:blipFill>
          <a:blip r:embed="rId2"/>
          <a:srcRect l="13888" t="7000" r="12963" b="6001"/>
          <a:stretch/>
        </p:blipFill>
        <p:spPr>
          <a:xfrm>
            <a:off x="2933700" y="3794583"/>
            <a:ext cx="3276600" cy="2165045"/>
          </a:xfrm>
          <a:prstGeom prst="rect">
            <a:avLst/>
          </a:prstGeom>
        </p:spPr>
      </p:pic>
      <p:sp>
        <p:nvSpPr>
          <p:cNvPr id="5" name="Photo Credit 1">
            <a:extLst>
              <a:ext uri="{FF2B5EF4-FFF2-40B4-BE49-F238E27FC236}">
                <a16:creationId xmlns:a16="http://schemas.microsoft.com/office/drawing/2014/main" id="{4D850BD8-94A4-C196-F803-1D7503323565}"/>
              </a:ext>
            </a:extLst>
          </p:cNvPr>
          <p:cNvSpPr txBox="1"/>
          <p:nvPr/>
        </p:nvSpPr>
        <p:spPr>
          <a:xfrm>
            <a:off x="2286000" y="6034548"/>
            <a:ext cx="4572000" cy="215444"/>
          </a:xfrm>
          <a:prstGeom prst="rect">
            <a:avLst/>
          </a:prstGeom>
          <a:noFill/>
        </p:spPr>
        <p:txBody>
          <a:bodyPr wrap="square">
            <a:spAutoFit/>
          </a:bodyPr>
          <a:lstStyle/>
          <a:p>
            <a:pPr algn="ctr"/>
            <a:r>
              <a:rPr lang="en-US" sz="800" dirty="0"/>
              <a:t>Sam Divita on Pexels. "Pine cones."</a:t>
            </a:r>
          </a:p>
        </p:txBody>
      </p:sp>
    </p:spTree>
    <p:extLst>
      <p:ext uri="{BB962C8B-B14F-4D97-AF65-F5344CB8AC3E}">
        <p14:creationId xmlns:p14="http://schemas.microsoft.com/office/powerpoint/2010/main" val="3627045294"/>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1967</TotalTime>
  <Words>1936</Words>
  <Application>Microsoft Office PowerPoint</Application>
  <PresentationFormat>On-screen Show (4:3)</PresentationFormat>
  <Paragraphs>183</Paragraphs>
  <Slides>22</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Century Gothic</vt:lpstr>
      <vt:lpstr>Office Theme</vt:lpstr>
      <vt:lpstr>Lesson 26.2</vt:lpstr>
      <vt:lpstr>Objectives</vt:lpstr>
      <vt:lpstr>Gymnosperms1</vt:lpstr>
      <vt:lpstr>Gymnosperms2</vt:lpstr>
      <vt:lpstr>Gymnosperms3</vt:lpstr>
      <vt:lpstr>Gymnosperms4</vt:lpstr>
      <vt:lpstr>Evolution Connection</vt:lpstr>
      <vt:lpstr>Life Cycle of a Conifer1</vt:lpstr>
      <vt:lpstr>Life Cycle of a Conifer2</vt:lpstr>
      <vt:lpstr>Life Cycle of a Conifer3</vt:lpstr>
      <vt:lpstr>Life Cycle of a Conifer4</vt:lpstr>
      <vt:lpstr>26.2 Figure 3</vt:lpstr>
      <vt:lpstr>Diversity of Gymnosperms</vt:lpstr>
      <vt:lpstr>Conifers (Coniferophyta)1</vt:lpstr>
      <vt:lpstr>Conifers (Coniferophyta)2</vt:lpstr>
      <vt:lpstr>Cycads (Cycadophyta)</vt:lpstr>
      <vt:lpstr>Ginkgophytes (Ginkgophyta)</vt:lpstr>
      <vt:lpstr>Gnetophytes (Gnetophyta)1</vt:lpstr>
      <vt:lpstr>Gnetophytes (Gnetophyta)2</vt:lpstr>
      <vt:lpstr>Think It Through</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178</cp:revision>
  <dcterms:created xsi:type="dcterms:W3CDTF">2013-04-26T14:43:13Z</dcterms:created>
  <dcterms:modified xsi:type="dcterms:W3CDTF">2024-10-18T20:10:18Z</dcterms:modified>
</cp:coreProperties>
</file>