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5"/>
  </p:notesMasterIdLst>
  <p:handoutMasterIdLst>
    <p:handoutMasterId r:id="rId36"/>
  </p:handoutMasterIdLst>
  <p:sldIdLst>
    <p:sldId id="272" r:id="rId2"/>
    <p:sldId id="264" r:id="rId3"/>
    <p:sldId id="265" r:id="rId4"/>
    <p:sldId id="294" r:id="rId5"/>
    <p:sldId id="277" r:id="rId6"/>
    <p:sldId id="295" r:id="rId7"/>
    <p:sldId id="296" r:id="rId8"/>
    <p:sldId id="271" r:id="rId9"/>
    <p:sldId id="288" r:id="rId10"/>
    <p:sldId id="268" r:id="rId11"/>
    <p:sldId id="279" r:id="rId12"/>
    <p:sldId id="289" r:id="rId13"/>
    <p:sldId id="305" r:id="rId14"/>
    <p:sldId id="280" r:id="rId15"/>
    <p:sldId id="298" r:id="rId16"/>
    <p:sldId id="299" r:id="rId17"/>
    <p:sldId id="300" r:id="rId18"/>
    <p:sldId id="297" r:id="rId19"/>
    <p:sldId id="290" r:id="rId20"/>
    <p:sldId id="281" r:id="rId21"/>
    <p:sldId id="291" r:id="rId22"/>
    <p:sldId id="301" r:id="rId23"/>
    <p:sldId id="282" r:id="rId24"/>
    <p:sldId id="283" r:id="rId25"/>
    <p:sldId id="292" r:id="rId26"/>
    <p:sldId id="284" r:id="rId27"/>
    <p:sldId id="302" r:id="rId28"/>
    <p:sldId id="285" r:id="rId29"/>
    <p:sldId id="287" r:id="rId30"/>
    <p:sldId id="293" r:id="rId31"/>
    <p:sldId id="286" r:id="rId32"/>
    <p:sldId id="303" r:id="rId33"/>
    <p:sldId id="304" r:id="rId34"/>
  </p:sldIdLst>
  <p:sldSz cx="9144000" cy="6858000" type="screen4x3"/>
  <p:notesSz cx="6858000" cy="9144000"/>
  <p:embeddedFontLst>
    <p:embeddedFont>
      <p:font typeface="Century Gothic" panose="020B0502020202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3E3A7F-89ED-4EE2-956E-E7F9FA3A617C}" v="5393" dt="2024-06-28T16:33:13.930"/>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34" autoAdjust="0"/>
    <p:restoredTop sz="94771" autoAdjust="0"/>
  </p:normalViewPr>
  <p:slideViewPr>
    <p:cSldViewPr>
      <p:cViewPr varScale="1">
        <p:scale>
          <a:sx n="78" d="100"/>
          <a:sy n="78" d="100"/>
        </p:scale>
        <p:origin x="1800" y="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E43E3A7F-89ED-4EE2-956E-E7F9FA3A617C}"/>
    <pc:docChg chg="undo custSel addSld delSld modSld sldOrd">
      <pc:chgData name="Caitlin Coleman" userId="96f87ca1-0e64-4ae8-8d77-98757b85df0b" providerId="ADAL" clId="{E43E3A7F-89ED-4EE2-956E-E7F9FA3A617C}" dt="2024-06-28T17:37:28.383" v="16863" actId="20577"/>
      <pc:docMkLst>
        <pc:docMk/>
      </pc:docMkLst>
      <pc:sldChg chg="modSp mod">
        <pc:chgData name="Caitlin Coleman" userId="96f87ca1-0e64-4ae8-8d77-98757b85df0b" providerId="ADAL" clId="{E43E3A7F-89ED-4EE2-956E-E7F9FA3A617C}" dt="2024-06-27T13:28:25.352" v="566" actId="20577"/>
        <pc:sldMkLst>
          <pc:docMk/>
          <pc:sldMk cId="0" sldId="264"/>
        </pc:sldMkLst>
        <pc:spChg chg="mod">
          <ac:chgData name="Caitlin Coleman" userId="96f87ca1-0e64-4ae8-8d77-98757b85df0b" providerId="ADAL" clId="{E43E3A7F-89ED-4EE2-956E-E7F9FA3A617C}" dt="2024-06-27T13:28:25.352" v="566" actId="20577"/>
          <ac:spMkLst>
            <pc:docMk/>
            <pc:sldMk cId="0" sldId="264"/>
            <ac:spMk id="10243" creationId="{00000000-0000-0000-0000-000000000000}"/>
          </ac:spMkLst>
        </pc:spChg>
      </pc:sldChg>
      <pc:sldChg chg="addSp modSp mod modAnim">
        <pc:chgData name="Caitlin Coleman" userId="96f87ca1-0e64-4ae8-8d77-98757b85df0b" providerId="ADAL" clId="{E43E3A7F-89ED-4EE2-956E-E7F9FA3A617C}" dt="2024-06-28T16:20:08.828" v="16837" actId="2"/>
        <pc:sldMkLst>
          <pc:docMk/>
          <pc:sldMk cId="0" sldId="265"/>
        </pc:sldMkLst>
        <pc:spChg chg="add mod ord">
          <ac:chgData name="Caitlin Coleman" userId="96f87ca1-0e64-4ae8-8d77-98757b85df0b" providerId="ADAL" clId="{E43E3A7F-89ED-4EE2-956E-E7F9FA3A617C}" dt="2024-06-28T15:51:09.357" v="16684"/>
          <ac:spMkLst>
            <pc:docMk/>
            <pc:sldMk cId="0" sldId="265"/>
            <ac:spMk id="4" creationId="{7963BD8E-699A-268D-1825-52353BC1AC0B}"/>
          </ac:spMkLst>
        </pc:spChg>
        <pc:spChg chg="add mod">
          <ac:chgData name="Caitlin Coleman" userId="96f87ca1-0e64-4ae8-8d77-98757b85df0b" providerId="ADAL" clId="{E43E3A7F-89ED-4EE2-956E-E7F9FA3A617C}" dt="2024-06-28T16:20:08.828" v="16837" actId="2"/>
          <ac:spMkLst>
            <pc:docMk/>
            <pc:sldMk cId="0" sldId="265"/>
            <ac:spMk id="5" creationId="{3EA45D8A-12FE-FAFE-6194-02566023BE55}"/>
          </ac:spMkLst>
        </pc:spChg>
        <pc:spChg chg="mod">
          <ac:chgData name="Caitlin Coleman" userId="96f87ca1-0e64-4ae8-8d77-98757b85df0b" providerId="ADAL" clId="{E43E3A7F-89ED-4EE2-956E-E7F9FA3A617C}" dt="2024-06-27T14:49:59.127" v="728" actId="404"/>
          <ac:spMkLst>
            <pc:docMk/>
            <pc:sldMk cId="0" sldId="265"/>
            <ac:spMk id="11266" creationId="{00000000-0000-0000-0000-000000000000}"/>
          </ac:spMkLst>
        </pc:spChg>
        <pc:spChg chg="mod">
          <ac:chgData name="Caitlin Coleman" userId="96f87ca1-0e64-4ae8-8d77-98757b85df0b" providerId="ADAL" clId="{E43E3A7F-89ED-4EE2-956E-E7F9FA3A617C}" dt="2024-06-27T14:51:16.418" v="732" actId="20577"/>
          <ac:spMkLst>
            <pc:docMk/>
            <pc:sldMk cId="0" sldId="265"/>
            <ac:spMk id="11267" creationId="{00000000-0000-0000-0000-000000000000}"/>
          </ac:spMkLst>
        </pc:spChg>
        <pc:picChg chg="add mod modCrop">
          <ac:chgData name="Caitlin Coleman" userId="96f87ca1-0e64-4ae8-8d77-98757b85df0b" providerId="ADAL" clId="{E43E3A7F-89ED-4EE2-956E-E7F9FA3A617C}" dt="2024-06-27T14:51:40.690" v="752" actId="14100"/>
          <ac:picMkLst>
            <pc:docMk/>
            <pc:sldMk cId="0" sldId="265"/>
            <ac:picMk id="3" creationId="{BD1261EF-30E8-FDF7-76B1-E2A9AEA1079A}"/>
          </ac:picMkLst>
        </pc:picChg>
      </pc:sldChg>
      <pc:sldChg chg="del">
        <pc:chgData name="Caitlin Coleman" userId="96f87ca1-0e64-4ae8-8d77-98757b85df0b" providerId="ADAL" clId="{E43E3A7F-89ED-4EE2-956E-E7F9FA3A617C}" dt="2024-06-21T18:02:37.791" v="295" actId="47"/>
        <pc:sldMkLst>
          <pc:docMk/>
          <pc:sldMk cId="0" sldId="267"/>
        </pc:sldMkLst>
      </pc:sldChg>
      <pc:sldChg chg="modSp mod ord">
        <pc:chgData name="Caitlin Coleman" userId="96f87ca1-0e64-4ae8-8d77-98757b85df0b" providerId="ADAL" clId="{E43E3A7F-89ED-4EE2-956E-E7F9FA3A617C}" dt="2024-06-27T16:46:23.107" v="4347" actId="14100"/>
        <pc:sldMkLst>
          <pc:docMk/>
          <pc:sldMk cId="2069639696" sldId="268"/>
        </pc:sldMkLst>
        <pc:spChg chg="mod">
          <ac:chgData name="Caitlin Coleman" userId="96f87ca1-0e64-4ae8-8d77-98757b85df0b" providerId="ADAL" clId="{E43E3A7F-89ED-4EE2-956E-E7F9FA3A617C}" dt="2024-06-21T18:03:11.319" v="306" actId="404"/>
          <ac:spMkLst>
            <pc:docMk/>
            <pc:sldMk cId="2069639696" sldId="268"/>
            <ac:spMk id="2" creationId="{DFCCD6AE-0B98-8803-5EA0-9861798A40BF}"/>
          </ac:spMkLst>
        </pc:spChg>
        <pc:spChg chg="mod">
          <ac:chgData name="Caitlin Coleman" userId="96f87ca1-0e64-4ae8-8d77-98757b85df0b" providerId="ADAL" clId="{E43E3A7F-89ED-4EE2-956E-E7F9FA3A617C}" dt="2024-06-27T16:46:23.107" v="4347" actId="14100"/>
          <ac:spMkLst>
            <pc:docMk/>
            <pc:sldMk cId="2069639696" sldId="268"/>
            <ac:spMk id="3" creationId="{F2508272-FE29-99EF-9D2C-7651D849C2FB}"/>
          </ac:spMkLst>
        </pc:spChg>
      </pc:sldChg>
      <pc:sldChg chg="del">
        <pc:chgData name="Caitlin Coleman" userId="96f87ca1-0e64-4ae8-8d77-98757b85df0b" providerId="ADAL" clId="{E43E3A7F-89ED-4EE2-956E-E7F9FA3A617C}" dt="2024-06-21T18:04:28.741" v="313" actId="47"/>
        <pc:sldMkLst>
          <pc:docMk/>
          <pc:sldMk cId="3029162902" sldId="270"/>
        </pc:sldMkLst>
      </pc:sldChg>
      <pc:sldChg chg="del">
        <pc:chgData name="Caitlin Coleman" userId="96f87ca1-0e64-4ae8-8d77-98757b85df0b" providerId="ADAL" clId="{E43E3A7F-89ED-4EE2-956E-E7F9FA3A617C}" dt="2024-06-21T18:04:30.630" v="315" actId="47"/>
        <pc:sldMkLst>
          <pc:docMk/>
          <pc:sldMk cId="1933572423" sldId="271"/>
        </pc:sldMkLst>
      </pc:sldChg>
      <pc:sldChg chg="modSp mod">
        <pc:chgData name="Caitlin Coleman" userId="96f87ca1-0e64-4ae8-8d77-98757b85df0b" providerId="ADAL" clId="{E43E3A7F-89ED-4EE2-956E-E7F9FA3A617C}" dt="2024-06-28T15:58:49.232" v="16692" actId="33553"/>
        <pc:sldMkLst>
          <pc:docMk/>
          <pc:sldMk cId="3886239831" sldId="272"/>
        </pc:sldMkLst>
        <pc:spChg chg="mod">
          <ac:chgData name="Caitlin Coleman" userId="96f87ca1-0e64-4ae8-8d77-98757b85df0b" providerId="ADAL" clId="{E43E3A7F-89ED-4EE2-956E-E7F9FA3A617C}" dt="2024-06-28T15:58:49.232" v="16692" actId="33553"/>
          <ac:spMkLst>
            <pc:docMk/>
            <pc:sldMk cId="3886239831" sldId="272"/>
            <ac:spMk id="2" creationId="{4E7A1944-20A9-5EFC-CF5D-428D07B9FF1F}"/>
          </ac:spMkLst>
        </pc:spChg>
        <pc:spChg chg="mod">
          <ac:chgData name="Caitlin Coleman" userId="96f87ca1-0e64-4ae8-8d77-98757b85df0b" providerId="ADAL" clId="{E43E3A7F-89ED-4EE2-956E-E7F9FA3A617C}" dt="2024-06-21T17:55:45.751" v="39" actId="6549"/>
          <ac:spMkLst>
            <pc:docMk/>
            <pc:sldMk cId="3886239831" sldId="272"/>
            <ac:spMk id="3" creationId="{FF68ED90-5F09-E335-E8D2-4F2687C0EB59}"/>
          </ac:spMkLst>
        </pc:spChg>
      </pc:sldChg>
      <pc:sldChg chg="del">
        <pc:chgData name="Caitlin Coleman" userId="96f87ca1-0e64-4ae8-8d77-98757b85df0b" providerId="ADAL" clId="{E43E3A7F-89ED-4EE2-956E-E7F9FA3A617C}" dt="2024-06-21T18:02:34.923" v="292" actId="47"/>
        <pc:sldMkLst>
          <pc:docMk/>
          <pc:sldMk cId="176985924" sldId="273"/>
        </pc:sldMkLst>
      </pc:sldChg>
      <pc:sldChg chg="del">
        <pc:chgData name="Caitlin Coleman" userId="96f87ca1-0e64-4ae8-8d77-98757b85df0b" providerId="ADAL" clId="{E43E3A7F-89ED-4EE2-956E-E7F9FA3A617C}" dt="2024-06-21T18:02:35.881" v="293" actId="47"/>
        <pc:sldMkLst>
          <pc:docMk/>
          <pc:sldMk cId="2900955170" sldId="274"/>
        </pc:sldMkLst>
      </pc:sldChg>
      <pc:sldChg chg="del">
        <pc:chgData name="Caitlin Coleman" userId="96f87ca1-0e64-4ae8-8d77-98757b85df0b" providerId="ADAL" clId="{E43E3A7F-89ED-4EE2-956E-E7F9FA3A617C}" dt="2024-06-21T18:02:36.862" v="294" actId="47"/>
        <pc:sldMkLst>
          <pc:docMk/>
          <pc:sldMk cId="619121343" sldId="275"/>
        </pc:sldMkLst>
      </pc:sldChg>
      <pc:sldChg chg="del">
        <pc:chgData name="Caitlin Coleman" userId="96f87ca1-0e64-4ae8-8d77-98757b85df0b" providerId="ADAL" clId="{E43E3A7F-89ED-4EE2-956E-E7F9FA3A617C}" dt="2024-06-21T18:04:29.816" v="314" actId="47"/>
        <pc:sldMkLst>
          <pc:docMk/>
          <pc:sldMk cId="1146028520" sldId="276"/>
        </pc:sldMkLst>
      </pc:sldChg>
      <pc:sldChg chg="modSp add mod modAnim">
        <pc:chgData name="Caitlin Coleman" userId="96f87ca1-0e64-4ae8-8d77-98757b85df0b" providerId="ADAL" clId="{E43E3A7F-89ED-4EE2-956E-E7F9FA3A617C}" dt="2024-06-28T16:33:13.930" v="16838"/>
        <pc:sldMkLst>
          <pc:docMk/>
          <pc:sldMk cId="1414494709" sldId="277"/>
        </pc:sldMkLst>
        <pc:spChg chg="mod">
          <ac:chgData name="Caitlin Coleman" userId="96f87ca1-0e64-4ae8-8d77-98757b85df0b" providerId="ADAL" clId="{E43E3A7F-89ED-4EE2-956E-E7F9FA3A617C}" dt="2024-06-27T15:24:56.099" v="1624" actId="404"/>
          <ac:spMkLst>
            <pc:docMk/>
            <pc:sldMk cId="1414494709" sldId="277"/>
            <ac:spMk id="11266" creationId="{00000000-0000-0000-0000-000000000000}"/>
          </ac:spMkLst>
        </pc:spChg>
        <pc:spChg chg="mod">
          <ac:chgData name="Caitlin Coleman" userId="96f87ca1-0e64-4ae8-8d77-98757b85df0b" providerId="ADAL" clId="{E43E3A7F-89ED-4EE2-956E-E7F9FA3A617C}" dt="2024-06-28T16:33:13.930" v="16838"/>
          <ac:spMkLst>
            <pc:docMk/>
            <pc:sldMk cId="1414494709" sldId="277"/>
            <ac:spMk id="11267" creationId="{00000000-0000-0000-0000-000000000000}"/>
          </ac:spMkLst>
        </pc:spChg>
      </pc:sldChg>
      <pc:sldChg chg="modSp add del mod modAnim">
        <pc:chgData name="Caitlin Coleman" userId="96f87ca1-0e64-4ae8-8d77-98757b85df0b" providerId="ADAL" clId="{E43E3A7F-89ED-4EE2-956E-E7F9FA3A617C}" dt="2024-06-27T16:46:43.876" v="4348" actId="2696"/>
        <pc:sldMkLst>
          <pc:docMk/>
          <pc:sldMk cId="147617766" sldId="278"/>
        </pc:sldMkLst>
        <pc:spChg chg="mod">
          <ac:chgData name="Caitlin Coleman" userId="96f87ca1-0e64-4ae8-8d77-98757b85df0b" providerId="ADAL" clId="{E43E3A7F-89ED-4EE2-956E-E7F9FA3A617C}" dt="2024-06-21T17:56:43.791" v="96" actId="27636"/>
          <ac:spMkLst>
            <pc:docMk/>
            <pc:sldMk cId="147617766" sldId="278"/>
            <ac:spMk id="11267" creationId="{00000000-0000-0000-0000-000000000000}"/>
          </ac:spMkLst>
        </pc:spChg>
      </pc:sldChg>
      <pc:sldChg chg="modSp add mod modAnim">
        <pc:chgData name="Caitlin Coleman" userId="96f87ca1-0e64-4ae8-8d77-98757b85df0b" providerId="ADAL" clId="{E43E3A7F-89ED-4EE2-956E-E7F9FA3A617C}" dt="2024-06-28T16:41:09.421" v="16841" actId="20577"/>
        <pc:sldMkLst>
          <pc:docMk/>
          <pc:sldMk cId="1741235962" sldId="279"/>
        </pc:sldMkLst>
        <pc:spChg chg="mod">
          <ac:chgData name="Caitlin Coleman" userId="96f87ca1-0e64-4ae8-8d77-98757b85df0b" providerId="ADAL" clId="{E43E3A7F-89ED-4EE2-956E-E7F9FA3A617C}" dt="2024-06-27T16:47:35.664" v="4356" actId="404"/>
          <ac:spMkLst>
            <pc:docMk/>
            <pc:sldMk cId="1741235962" sldId="279"/>
            <ac:spMk id="11266" creationId="{00000000-0000-0000-0000-000000000000}"/>
          </ac:spMkLst>
        </pc:spChg>
        <pc:spChg chg="mod">
          <ac:chgData name="Caitlin Coleman" userId="96f87ca1-0e64-4ae8-8d77-98757b85df0b" providerId="ADAL" clId="{E43E3A7F-89ED-4EE2-956E-E7F9FA3A617C}" dt="2024-06-28T16:41:09.421" v="16841" actId="20577"/>
          <ac:spMkLst>
            <pc:docMk/>
            <pc:sldMk cId="1741235962" sldId="279"/>
            <ac:spMk id="11267" creationId="{00000000-0000-0000-0000-000000000000}"/>
          </ac:spMkLst>
        </pc:spChg>
      </pc:sldChg>
      <pc:sldChg chg="addSp delSp modSp add mod modAnim">
        <pc:chgData name="Caitlin Coleman" userId="96f87ca1-0e64-4ae8-8d77-98757b85df0b" providerId="ADAL" clId="{E43E3A7F-89ED-4EE2-956E-E7F9FA3A617C}" dt="2024-06-27T18:12:40.336" v="6581" actId="27636"/>
        <pc:sldMkLst>
          <pc:docMk/>
          <pc:sldMk cId="2796999163" sldId="280"/>
        </pc:sldMkLst>
        <pc:spChg chg="add del mod">
          <ac:chgData name="Caitlin Coleman" userId="96f87ca1-0e64-4ae8-8d77-98757b85df0b" providerId="ADAL" clId="{E43E3A7F-89ED-4EE2-956E-E7F9FA3A617C}" dt="2024-06-27T18:10:43.402" v="6556" actId="478"/>
          <ac:spMkLst>
            <pc:docMk/>
            <pc:sldMk cId="2796999163" sldId="280"/>
            <ac:spMk id="4" creationId="{F2A9B0F9-953B-9A69-51B1-146EB4827E96}"/>
          </ac:spMkLst>
        </pc:spChg>
        <pc:spChg chg="add del mod">
          <ac:chgData name="Caitlin Coleman" userId="96f87ca1-0e64-4ae8-8d77-98757b85df0b" providerId="ADAL" clId="{E43E3A7F-89ED-4EE2-956E-E7F9FA3A617C}" dt="2024-06-27T18:10:39.719" v="6555" actId="478"/>
          <ac:spMkLst>
            <pc:docMk/>
            <pc:sldMk cId="2796999163" sldId="280"/>
            <ac:spMk id="5" creationId="{49734D29-77B9-4B69-E5B9-880F3BC6C140}"/>
          </ac:spMkLst>
        </pc:spChg>
        <pc:spChg chg="mod">
          <ac:chgData name="Caitlin Coleman" userId="96f87ca1-0e64-4ae8-8d77-98757b85df0b" providerId="ADAL" clId="{E43E3A7F-89ED-4EE2-956E-E7F9FA3A617C}" dt="2024-06-27T16:55:35.488" v="5209" actId="404"/>
          <ac:spMkLst>
            <pc:docMk/>
            <pc:sldMk cId="2796999163" sldId="280"/>
            <ac:spMk id="11266" creationId="{00000000-0000-0000-0000-000000000000}"/>
          </ac:spMkLst>
        </pc:spChg>
        <pc:spChg chg="mod">
          <ac:chgData name="Caitlin Coleman" userId="96f87ca1-0e64-4ae8-8d77-98757b85df0b" providerId="ADAL" clId="{E43E3A7F-89ED-4EE2-956E-E7F9FA3A617C}" dt="2024-06-27T18:12:40.336" v="6581" actId="27636"/>
          <ac:spMkLst>
            <pc:docMk/>
            <pc:sldMk cId="2796999163" sldId="280"/>
            <ac:spMk id="11267" creationId="{00000000-0000-0000-0000-000000000000}"/>
          </ac:spMkLst>
        </pc:spChg>
        <pc:picChg chg="add del mod modCrop">
          <ac:chgData name="Caitlin Coleman" userId="96f87ca1-0e64-4ae8-8d77-98757b85df0b" providerId="ADAL" clId="{E43E3A7F-89ED-4EE2-956E-E7F9FA3A617C}" dt="2024-06-27T18:10:36.012" v="6554" actId="478"/>
          <ac:picMkLst>
            <pc:docMk/>
            <pc:sldMk cId="2796999163" sldId="280"/>
            <ac:picMk id="3" creationId="{4C4D73D4-78AD-58B0-0C24-C39CA0F908E9}"/>
          </ac:picMkLst>
        </pc:picChg>
      </pc:sldChg>
      <pc:sldChg chg="addSp modSp add mod modAnim">
        <pc:chgData name="Caitlin Coleman" userId="96f87ca1-0e64-4ae8-8d77-98757b85df0b" providerId="ADAL" clId="{E43E3A7F-89ED-4EE2-956E-E7F9FA3A617C}" dt="2024-06-28T15:53:41.281" v="16687"/>
        <pc:sldMkLst>
          <pc:docMk/>
          <pc:sldMk cId="2251066094" sldId="281"/>
        </pc:sldMkLst>
        <pc:spChg chg="add mod ord">
          <ac:chgData name="Caitlin Coleman" userId="96f87ca1-0e64-4ae8-8d77-98757b85df0b" providerId="ADAL" clId="{E43E3A7F-89ED-4EE2-956E-E7F9FA3A617C}" dt="2024-06-28T15:53:41.281" v="16687"/>
          <ac:spMkLst>
            <pc:docMk/>
            <pc:sldMk cId="2251066094" sldId="281"/>
            <ac:spMk id="4" creationId="{4C26084A-ED86-F044-9C80-8290403004FD}"/>
          </ac:spMkLst>
        </pc:spChg>
        <pc:spChg chg="add mod">
          <ac:chgData name="Caitlin Coleman" userId="96f87ca1-0e64-4ae8-8d77-98757b85df0b" providerId="ADAL" clId="{E43E3A7F-89ED-4EE2-956E-E7F9FA3A617C}" dt="2024-06-28T12:04:46.718" v="9062" actId="1076"/>
          <ac:spMkLst>
            <pc:docMk/>
            <pc:sldMk cId="2251066094" sldId="281"/>
            <ac:spMk id="5" creationId="{CA534937-35E2-87C6-675D-C677F30B8CE4}"/>
          </ac:spMkLst>
        </pc:spChg>
        <pc:spChg chg="mod">
          <ac:chgData name="Caitlin Coleman" userId="96f87ca1-0e64-4ae8-8d77-98757b85df0b" providerId="ADAL" clId="{E43E3A7F-89ED-4EE2-956E-E7F9FA3A617C}" dt="2024-06-28T11:57:50.582" v="9026" actId="404"/>
          <ac:spMkLst>
            <pc:docMk/>
            <pc:sldMk cId="2251066094" sldId="281"/>
            <ac:spMk id="11266" creationId="{00000000-0000-0000-0000-000000000000}"/>
          </ac:spMkLst>
        </pc:spChg>
        <pc:spChg chg="mod">
          <ac:chgData name="Caitlin Coleman" userId="96f87ca1-0e64-4ae8-8d77-98757b85df0b" providerId="ADAL" clId="{E43E3A7F-89ED-4EE2-956E-E7F9FA3A617C}" dt="2024-06-28T11:58:19.652" v="9036" actId="27636"/>
          <ac:spMkLst>
            <pc:docMk/>
            <pc:sldMk cId="2251066094" sldId="281"/>
            <ac:spMk id="11267" creationId="{00000000-0000-0000-0000-000000000000}"/>
          </ac:spMkLst>
        </pc:spChg>
        <pc:picChg chg="add mod modCrop">
          <ac:chgData name="Caitlin Coleman" userId="96f87ca1-0e64-4ae8-8d77-98757b85df0b" providerId="ADAL" clId="{E43E3A7F-89ED-4EE2-956E-E7F9FA3A617C}" dt="2024-06-28T12:04:32.281" v="9060" actId="1076"/>
          <ac:picMkLst>
            <pc:docMk/>
            <pc:sldMk cId="2251066094" sldId="281"/>
            <ac:picMk id="3" creationId="{9D277950-86D1-19F5-BD9B-417CEBDE673A}"/>
          </ac:picMkLst>
        </pc:picChg>
      </pc:sldChg>
      <pc:sldChg chg="modSp add mod modAnim">
        <pc:chgData name="Caitlin Coleman" userId="96f87ca1-0e64-4ae8-8d77-98757b85df0b" providerId="ADAL" clId="{E43E3A7F-89ED-4EE2-956E-E7F9FA3A617C}" dt="2024-06-28T17:31:12.316" v="16862" actId="20577"/>
        <pc:sldMkLst>
          <pc:docMk/>
          <pc:sldMk cId="146328288" sldId="282"/>
        </pc:sldMkLst>
        <pc:spChg chg="mod">
          <ac:chgData name="Caitlin Coleman" userId="96f87ca1-0e64-4ae8-8d77-98757b85df0b" providerId="ADAL" clId="{E43E3A7F-89ED-4EE2-956E-E7F9FA3A617C}" dt="2024-06-21T17:58:02.113" v="197" actId="20577"/>
          <ac:spMkLst>
            <pc:docMk/>
            <pc:sldMk cId="146328288" sldId="282"/>
            <ac:spMk id="11266" creationId="{00000000-0000-0000-0000-000000000000}"/>
          </ac:spMkLst>
        </pc:spChg>
        <pc:spChg chg="mod">
          <ac:chgData name="Caitlin Coleman" userId="96f87ca1-0e64-4ae8-8d77-98757b85df0b" providerId="ADAL" clId="{E43E3A7F-89ED-4EE2-956E-E7F9FA3A617C}" dt="2024-06-28T17:31:12.316" v="16862" actId="20577"/>
          <ac:spMkLst>
            <pc:docMk/>
            <pc:sldMk cId="146328288" sldId="282"/>
            <ac:spMk id="11267" creationId="{00000000-0000-0000-0000-000000000000}"/>
          </ac:spMkLst>
        </pc:spChg>
      </pc:sldChg>
      <pc:sldChg chg="addSp modSp add mod modAnim">
        <pc:chgData name="Caitlin Coleman" userId="96f87ca1-0e64-4ae8-8d77-98757b85df0b" providerId="ADAL" clId="{E43E3A7F-89ED-4EE2-956E-E7F9FA3A617C}" dt="2024-06-28T15:54:26.987" v="16689"/>
        <pc:sldMkLst>
          <pc:docMk/>
          <pc:sldMk cId="3310802934" sldId="283"/>
        </pc:sldMkLst>
        <pc:spChg chg="add mod ord">
          <ac:chgData name="Caitlin Coleman" userId="96f87ca1-0e64-4ae8-8d77-98757b85df0b" providerId="ADAL" clId="{E43E3A7F-89ED-4EE2-956E-E7F9FA3A617C}" dt="2024-06-28T15:54:26.987" v="16689"/>
          <ac:spMkLst>
            <pc:docMk/>
            <pc:sldMk cId="3310802934" sldId="283"/>
            <ac:spMk id="4" creationId="{A95730D4-763E-45EE-E756-77AA24E728D2}"/>
          </ac:spMkLst>
        </pc:spChg>
        <pc:spChg chg="add mod">
          <ac:chgData name="Caitlin Coleman" userId="96f87ca1-0e64-4ae8-8d77-98757b85df0b" providerId="ADAL" clId="{E43E3A7F-89ED-4EE2-956E-E7F9FA3A617C}" dt="2024-06-28T13:17:51.364" v="11849" actId="1076"/>
          <ac:spMkLst>
            <pc:docMk/>
            <pc:sldMk cId="3310802934" sldId="283"/>
            <ac:spMk id="5" creationId="{10BF2710-31F9-530B-4957-35D779A44E44}"/>
          </ac:spMkLst>
        </pc:spChg>
        <pc:spChg chg="mod">
          <ac:chgData name="Caitlin Coleman" userId="96f87ca1-0e64-4ae8-8d77-98757b85df0b" providerId="ADAL" clId="{E43E3A7F-89ED-4EE2-956E-E7F9FA3A617C}" dt="2024-06-28T13:16:48.832" v="11822" actId="404"/>
          <ac:spMkLst>
            <pc:docMk/>
            <pc:sldMk cId="3310802934" sldId="283"/>
            <ac:spMk id="11266" creationId="{00000000-0000-0000-0000-000000000000}"/>
          </ac:spMkLst>
        </pc:spChg>
        <pc:spChg chg="mod">
          <ac:chgData name="Caitlin Coleman" userId="96f87ca1-0e64-4ae8-8d77-98757b85df0b" providerId="ADAL" clId="{E43E3A7F-89ED-4EE2-956E-E7F9FA3A617C}" dt="2024-06-28T13:17:28.802" v="11846" actId="27636"/>
          <ac:spMkLst>
            <pc:docMk/>
            <pc:sldMk cId="3310802934" sldId="283"/>
            <ac:spMk id="11267" creationId="{00000000-0000-0000-0000-000000000000}"/>
          </ac:spMkLst>
        </pc:spChg>
        <pc:picChg chg="add mod modCrop">
          <ac:chgData name="Caitlin Coleman" userId="96f87ca1-0e64-4ae8-8d77-98757b85df0b" providerId="ADAL" clId="{E43E3A7F-89ED-4EE2-956E-E7F9FA3A617C}" dt="2024-06-28T13:17:45.545" v="11848" actId="14100"/>
          <ac:picMkLst>
            <pc:docMk/>
            <pc:sldMk cId="3310802934" sldId="283"/>
            <ac:picMk id="3" creationId="{E52C786A-2BE6-6F72-800C-04127B9AC8D8}"/>
          </ac:picMkLst>
        </pc:picChg>
      </pc:sldChg>
      <pc:sldChg chg="addSp delSp modSp add mod modAnim">
        <pc:chgData name="Caitlin Coleman" userId="96f87ca1-0e64-4ae8-8d77-98757b85df0b" providerId="ADAL" clId="{E43E3A7F-89ED-4EE2-956E-E7F9FA3A617C}" dt="2024-06-28T17:07:35.621" v="16852" actId="6549"/>
        <pc:sldMkLst>
          <pc:docMk/>
          <pc:sldMk cId="29692108" sldId="284"/>
        </pc:sldMkLst>
        <pc:spChg chg="add del mod">
          <ac:chgData name="Caitlin Coleman" userId="96f87ca1-0e64-4ae8-8d77-98757b85df0b" providerId="ADAL" clId="{E43E3A7F-89ED-4EE2-956E-E7F9FA3A617C}" dt="2024-06-28T14:06:18.659" v="13303" actId="478"/>
          <ac:spMkLst>
            <pc:docMk/>
            <pc:sldMk cId="29692108" sldId="284"/>
            <ac:spMk id="4" creationId="{460AB41F-8421-A390-782E-4FBD1B161A3A}"/>
          </ac:spMkLst>
        </pc:spChg>
        <pc:spChg chg="add del mod">
          <ac:chgData name="Caitlin Coleman" userId="96f87ca1-0e64-4ae8-8d77-98757b85df0b" providerId="ADAL" clId="{E43E3A7F-89ED-4EE2-956E-E7F9FA3A617C}" dt="2024-06-28T14:06:14.590" v="13302" actId="478"/>
          <ac:spMkLst>
            <pc:docMk/>
            <pc:sldMk cId="29692108" sldId="284"/>
            <ac:spMk id="5" creationId="{81F54F51-9036-C947-4756-45150FBD0F23}"/>
          </ac:spMkLst>
        </pc:spChg>
        <pc:spChg chg="mod">
          <ac:chgData name="Caitlin Coleman" userId="96f87ca1-0e64-4ae8-8d77-98757b85df0b" providerId="ADAL" clId="{E43E3A7F-89ED-4EE2-956E-E7F9FA3A617C}" dt="2024-06-28T14:05:18.542" v="13295" actId="404"/>
          <ac:spMkLst>
            <pc:docMk/>
            <pc:sldMk cId="29692108" sldId="284"/>
            <ac:spMk id="11266" creationId="{00000000-0000-0000-0000-000000000000}"/>
          </ac:spMkLst>
        </pc:spChg>
        <pc:spChg chg="mod">
          <ac:chgData name="Caitlin Coleman" userId="96f87ca1-0e64-4ae8-8d77-98757b85df0b" providerId="ADAL" clId="{E43E3A7F-89ED-4EE2-956E-E7F9FA3A617C}" dt="2024-06-28T17:07:35.621" v="16852" actId="6549"/>
          <ac:spMkLst>
            <pc:docMk/>
            <pc:sldMk cId="29692108" sldId="284"/>
            <ac:spMk id="11267" creationId="{00000000-0000-0000-0000-000000000000}"/>
          </ac:spMkLst>
        </pc:spChg>
        <pc:picChg chg="add del mod modCrop">
          <ac:chgData name="Caitlin Coleman" userId="96f87ca1-0e64-4ae8-8d77-98757b85df0b" providerId="ADAL" clId="{E43E3A7F-89ED-4EE2-956E-E7F9FA3A617C}" dt="2024-06-28T14:06:09.653" v="13301" actId="478"/>
          <ac:picMkLst>
            <pc:docMk/>
            <pc:sldMk cId="29692108" sldId="284"/>
            <ac:picMk id="3" creationId="{8E304965-266A-AD9F-0337-B3C9950B3358}"/>
          </ac:picMkLst>
        </pc:picChg>
      </pc:sldChg>
      <pc:sldChg chg="modSp add mod modAnim">
        <pc:chgData name="Caitlin Coleman" userId="96f87ca1-0e64-4ae8-8d77-98757b85df0b" providerId="ADAL" clId="{E43E3A7F-89ED-4EE2-956E-E7F9FA3A617C}" dt="2024-06-28T17:09:48.515" v="16854" actId="20577"/>
        <pc:sldMkLst>
          <pc:docMk/>
          <pc:sldMk cId="1841659126" sldId="285"/>
        </pc:sldMkLst>
        <pc:spChg chg="mod">
          <ac:chgData name="Caitlin Coleman" userId="96f87ca1-0e64-4ae8-8d77-98757b85df0b" providerId="ADAL" clId="{E43E3A7F-89ED-4EE2-956E-E7F9FA3A617C}" dt="2024-06-21T17:59:10.710" v="280" actId="20577"/>
          <ac:spMkLst>
            <pc:docMk/>
            <pc:sldMk cId="1841659126" sldId="285"/>
            <ac:spMk id="11266" creationId="{00000000-0000-0000-0000-000000000000}"/>
          </ac:spMkLst>
        </pc:spChg>
        <pc:spChg chg="mod">
          <ac:chgData name="Caitlin Coleman" userId="96f87ca1-0e64-4ae8-8d77-98757b85df0b" providerId="ADAL" clId="{E43E3A7F-89ED-4EE2-956E-E7F9FA3A617C}" dt="2024-06-28T17:09:48.515" v="16854" actId="20577"/>
          <ac:spMkLst>
            <pc:docMk/>
            <pc:sldMk cId="1841659126" sldId="285"/>
            <ac:spMk id="11267" creationId="{00000000-0000-0000-0000-000000000000}"/>
          </ac:spMkLst>
        </pc:spChg>
      </pc:sldChg>
      <pc:sldChg chg="modSp add mod modAnim">
        <pc:chgData name="Caitlin Coleman" userId="96f87ca1-0e64-4ae8-8d77-98757b85df0b" providerId="ADAL" clId="{E43E3A7F-89ED-4EE2-956E-E7F9FA3A617C}" dt="2024-06-28T17:37:28.383" v="16863" actId="20577"/>
        <pc:sldMkLst>
          <pc:docMk/>
          <pc:sldMk cId="1540272145" sldId="286"/>
        </pc:sldMkLst>
        <pc:spChg chg="mod">
          <ac:chgData name="Caitlin Coleman" userId="96f87ca1-0e64-4ae8-8d77-98757b85df0b" providerId="ADAL" clId="{E43E3A7F-89ED-4EE2-956E-E7F9FA3A617C}" dt="2024-06-28T15:47:10.138" v="16681" actId="404"/>
          <ac:spMkLst>
            <pc:docMk/>
            <pc:sldMk cId="1540272145" sldId="286"/>
            <ac:spMk id="11266" creationId="{00000000-0000-0000-0000-000000000000}"/>
          </ac:spMkLst>
        </pc:spChg>
        <pc:spChg chg="mod">
          <ac:chgData name="Caitlin Coleman" userId="96f87ca1-0e64-4ae8-8d77-98757b85df0b" providerId="ADAL" clId="{E43E3A7F-89ED-4EE2-956E-E7F9FA3A617C}" dt="2024-06-28T17:37:28.383" v="16863" actId="20577"/>
          <ac:spMkLst>
            <pc:docMk/>
            <pc:sldMk cId="1540272145" sldId="286"/>
            <ac:spMk id="11267" creationId="{00000000-0000-0000-0000-000000000000}"/>
          </ac:spMkLst>
        </pc:spChg>
      </pc:sldChg>
      <pc:sldChg chg="modSp add mod ord">
        <pc:chgData name="Caitlin Coleman" userId="96f87ca1-0e64-4ae8-8d77-98757b85df0b" providerId="ADAL" clId="{E43E3A7F-89ED-4EE2-956E-E7F9FA3A617C}" dt="2024-06-28T14:41:55.662" v="14496" actId="14100"/>
        <pc:sldMkLst>
          <pc:docMk/>
          <pc:sldMk cId="328957214" sldId="287"/>
        </pc:sldMkLst>
        <pc:spChg chg="mod">
          <ac:chgData name="Caitlin Coleman" userId="96f87ca1-0e64-4ae8-8d77-98757b85df0b" providerId="ADAL" clId="{E43E3A7F-89ED-4EE2-956E-E7F9FA3A617C}" dt="2024-06-21T18:03:54.373" v="311" actId="20577"/>
          <ac:spMkLst>
            <pc:docMk/>
            <pc:sldMk cId="328957214" sldId="287"/>
            <ac:spMk id="2" creationId="{DFCCD6AE-0B98-8803-5EA0-9861798A40BF}"/>
          </ac:spMkLst>
        </pc:spChg>
        <pc:spChg chg="mod">
          <ac:chgData name="Caitlin Coleman" userId="96f87ca1-0e64-4ae8-8d77-98757b85df0b" providerId="ADAL" clId="{E43E3A7F-89ED-4EE2-956E-E7F9FA3A617C}" dt="2024-06-28T14:41:55.662" v="14496" actId="14100"/>
          <ac:spMkLst>
            <pc:docMk/>
            <pc:sldMk cId="328957214" sldId="287"/>
            <ac:spMk id="3" creationId="{F2508272-FE29-99EF-9D2C-7651D849C2FB}"/>
          </ac:spMkLst>
        </pc:spChg>
      </pc:sldChg>
      <pc:sldChg chg="addSp delSp modSp add mod delAnim">
        <pc:chgData name="Caitlin Coleman" userId="96f87ca1-0e64-4ae8-8d77-98757b85df0b" providerId="ADAL" clId="{E43E3A7F-89ED-4EE2-956E-E7F9FA3A617C}" dt="2024-06-28T16:05:51.059" v="16798" actId="962"/>
        <pc:sldMkLst>
          <pc:docMk/>
          <pc:sldMk cId="310567627" sldId="288"/>
        </pc:sldMkLst>
        <pc:spChg chg="add del mod">
          <ac:chgData name="Caitlin Coleman" userId="96f87ca1-0e64-4ae8-8d77-98757b85df0b" providerId="ADAL" clId="{E43E3A7F-89ED-4EE2-956E-E7F9FA3A617C}" dt="2024-06-21T18:06:43.789" v="341" actId="478"/>
          <ac:spMkLst>
            <pc:docMk/>
            <pc:sldMk cId="310567627" sldId="288"/>
            <ac:spMk id="3" creationId="{0B625E6F-0013-C130-FD46-F06E5FF86EC1}"/>
          </ac:spMkLst>
        </pc:spChg>
        <pc:spChg chg="add del mod">
          <ac:chgData name="Caitlin Coleman" userId="96f87ca1-0e64-4ae8-8d77-98757b85df0b" providerId="ADAL" clId="{E43E3A7F-89ED-4EE2-956E-E7F9FA3A617C}" dt="2024-06-21T18:38:11.398" v="539" actId="478"/>
          <ac:spMkLst>
            <pc:docMk/>
            <pc:sldMk cId="310567627" sldId="288"/>
            <ac:spMk id="6" creationId="{FD6ED457-ADE0-4A96-F6D0-1C64F2320E78}"/>
          </ac:spMkLst>
        </pc:spChg>
        <pc:spChg chg="add mod">
          <ac:chgData name="Caitlin Coleman" userId="96f87ca1-0e64-4ae8-8d77-98757b85df0b" providerId="ADAL" clId="{E43E3A7F-89ED-4EE2-956E-E7F9FA3A617C}" dt="2024-06-27T16:43:50.777" v="4310" actId="1076"/>
          <ac:spMkLst>
            <pc:docMk/>
            <pc:sldMk cId="310567627" sldId="288"/>
            <ac:spMk id="7" creationId="{6258DAAD-8BC2-33A7-6A3C-78CB8D79D764}"/>
          </ac:spMkLst>
        </pc:spChg>
        <pc:spChg chg="mod">
          <ac:chgData name="Caitlin Coleman" userId="96f87ca1-0e64-4ae8-8d77-98757b85df0b" providerId="ADAL" clId="{E43E3A7F-89ED-4EE2-956E-E7F9FA3A617C}" dt="2024-06-21T18:06:33.535" v="339" actId="20577"/>
          <ac:spMkLst>
            <pc:docMk/>
            <pc:sldMk cId="310567627" sldId="288"/>
            <ac:spMk id="11266" creationId="{00000000-0000-0000-0000-000000000000}"/>
          </ac:spMkLst>
        </pc:spChg>
        <pc:spChg chg="del">
          <ac:chgData name="Caitlin Coleman" userId="96f87ca1-0e64-4ae8-8d77-98757b85df0b" providerId="ADAL" clId="{E43E3A7F-89ED-4EE2-956E-E7F9FA3A617C}" dt="2024-06-21T18:06:41.092" v="340" actId="478"/>
          <ac:spMkLst>
            <pc:docMk/>
            <pc:sldMk cId="310567627" sldId="288"/>
            <ac:spMk id="11267" creationId="{00000000-0000-0000-0000-000000000000}"/>
          </ac:spMkLst>
        </pc:spChg>
        <pc:picChg chg="add mod modCrop">
          <ac:chgData name="Caitlin Coleman" userId="96f87ca1-0e64-4ae8-8d77-98757b85df0b" providerId="ADAL" clId="{E43E3A7F-89ED-4EE2-956E-E7F9FA3A617C}" dt="2024-06-28T16:05:51.059" v="16798" actId="962"/>
          <ac:picMkLst>
            <pc:docMk/>
            <pc:sldMk cId="310567627" sldId="288"/>
            <ac:picMk id="5" creationId="{1C41EB1A-F272-78AC-9D21-767D4E4DEC04}"/>
          </ac:picMkLst>
        </pc:picChg>
      </pc:sldChg>
      <pc:sldChg chg="addSp delSp modSp add mod ord">
        <pc:chgData name="Caitlin Coleman" userId="96f87ca1-0e64-4ae8-8d77-98757b85df0b" providerId="ADAL" clId="{E43E3A7F-89ED-4EE2-956E-E7F9FA3A617C}" dt="2024-06-28T16:07:10.100" v="16806" actId="962"/>
        <pc:sldMkLst>
          <pc:docMk/>
          <pc:sldMk cId="1223489780" sldId="289"/>
        </pc:sldMkLst>
        <pc:spChg chg="add del mod">
          <ac:chgData name="Caitlin Coleman" userId="96f87ca1-0e64-4ae8-8d77-98757b85df0b" providerId="ADAL" clId="{E43E3A7F-89ED-4EE2-956E-E7F9FA3A617C}" dt="2024-06-21T18:38:23.553" v="540" actId="478"/>
          <ac:spMkLst>
            <pc:docMk/>
            <pc:sldMk cId="1223489780" sldId="289"/>
            <ac:spMk id="4" creationId="{CCBF3B88-F20F-1E6B-22CC-9FD189B2954C}"/>
          </ac:spMkLst>
        </pc:spChg>
        <pc:spChg chg="add mod">
          <ac:chgData name="Caitlin Coleman" userId="96f87ca1-0e64-4ae8-8d77-98757b85df0b" providerId="ADAL" clId="{E43E3A7F-89ED-4EE2-956E-E7F9FA3A617C}" dt="2024-06-27T16:55:08.562" v="5201" actId="1076"/>
          <ac:spMkLst>
            <pc:docMk/>
            <pc:sldMk cId="1223489780" sldId="289"/>
            <ac:spMk id="6" creationId="{C83415F2-163C-23E4-8EB7-4E228B2AE9C5}"/>
          </ac:spMkLst>
        </pc:spChg>
        <pc:spChg chg="mod">
          <ac:chgData name="Caitlin Coleman" userId="96f87ca1-0e64-4ae8-8d77-98757b85df0b" providerId="ADAL" clId="{E43E3A7F-89ED-4EE2-956E-E7F9FA3A617C}" dt="2024-06-21T18:08:45.677" v="359" actId="20577"/>
          <ac:spMkLst>
            <pc:docMk/>
            <pc:sldMk cId="1223489780" sldId="289"/>
            <ac:spMk id="11266" creationId="{00000000-0000-0000-0000-000000000000}"/>
          </ac:spMkLst>
        </pc:spChg>
        <pc:picChg chg="add mod modCrop">
          <ac:chgData name="Caitlin Coleman" userId="96f87ca1-0e64-4ae8-8d77-98757b85df0b" providerId="ADAL" clId="{E43E3A7F-89ED-4EE2-956E-E7F9FA3A617C}" dt="2024-06-28T16:07:10.100" v="16806" actId="962"/>
          <ac:picMkLst>
            <pc:docMk/>
            <pc:sldMk cId="1223489780" sldId="289"/>
            <ac:picMk id="3" creationId="{25E1D421-8D6D-8BCA-45A3-F9B75409AE13}"/>
          </ac:picMkLst>
        </pc:picChg>
        <pc:picChg chg="del">
          <ac:chgData name="Caitlin Coleman" userId="96f87ca1-0e64-4ae8-8d77-98757b85df0b" providerId="ADAL" clId="{E43E3A7F-89ED-4EE2-956E-E7F9FA3A617C}" dt="2024-06-21T18:08:47.753" v="360" actId="478"/>
          <ac:picMkLst>
            <pc:docMk/>
            <pc:sldMk cId="1223489780" sldId="289"/>
            <ac:picMk id="5" creationId="{1C41EB1A-F272-78AC-9D21-767D4E4DEC04}"/>
          </ac:picMkLst>
        </pc:picChg>
      </pc:sldChg>
      <pc:sldChg chg="addSp modSp add mod modAnim">
        <pc:chgData name="Caitlin Coleman" userId="96f87ca1-0e64-4ae8-8d77-98757b85df0b" providerId="ADAL" clId="{E43E3A7F-89ED-4EE2-956E-E7F9FA3A617C}" dt="2024-06-28T16:52:59.455" v="16842" actId="20577"/>
        <pc:sldMkLst>
          <pc:docMk/>
          <pc:sldMk cId="3375770413" sldId="290"/>
        </pc:sldMkLst>
        <pc:spChg chg="add mod ord">
          <ac:chgData name="Caitlin Coleman" userId="96f87ca1-0e64-4ae8-8d77-98757b85df0b" providerId="ADAL" clId="{E43E3A7F-89ED-4EE2-956E-E7F9FA3A617C}" dt="2024-06-28T15:53:21.066" v="16686"/>
          <ac:spMkLst>
            <pc:docMk/>
            <pc:sldMk cId="3375770413" sldId="290"/>
            <ac:spMk id="4" creationId="{0A1990B1-3005-D91E-75EE-B039EAFFC9BC}"/>
          </ac:spMkLst>
        </pc:spChg>
        <pc:spChg chg="add mod">
          <ac:chgData name="Caitlin Coleman" userId="96f87ca1-0e64-4ae8-8d77-98757b85df0b" providerId="ADAL" clId="{E43E3A7F-89ED-4EE2-956E-E7F9FA3A617C}" dt="2024-06-27T18:51:47.027" v="8442" actId="1076"/>
          <ac:spMkLst>
            <pc:docMk/>
            <pc:sldMk cId="3375770413" sldId="290"/>
            <ac:spMk id="5" creationId="{D294DA1E-C014-E9B0-A503-EFE550DDC243}"/>
          </ac:spMkLst>
        </pc:spChg>
        <pc:spChg chg="mod">
          <ac:chgData name="Caitlin Coleman" userId="96f87ca1-0e64-4ae8-8d77-98757b85df0b" providerId="ADAL" clId="{E43E3A7F-89ED-4EE2-956E-E7F9FA3A617C}" dt="2024-06-27T18:45:02.543" v="7692" actId="404"/>
          <ac:spMkLst>
            <pc:docMk/>
            <pc:sldMk cId="3375770413" sldId="290"/>
            <ac:spMk id="11266" creationId="{00000000-0000-0000-0000-000000000000}"/>
          </ac:spMkLst>
        </pc:spChg>
        <pc:spChg chg="mod">
          <ac:chgData name="Caitlin Coleman" userId="96f87ca1-0e64-4ae8-8d77-98757b85df0b" providerId="ADAL" clId="{E43E3A7F-89ED-4EE2-956E-E7F9FA3A617C}" dt="2024-06-28T16:52:59.455" v="16842" actId="20577"/>
          <ac:spMkLst>
            <pc:docMk/>
            <pc:sldMk cId="3375770413" sldId="290"/>
            <ac:spMk id="11267" creationId="{00000000-0000-0000-0000-000000000000}"/>
          </ac:spMkLst>
        </pc:spChg>
        <pc:picChg chg="add mod modCrop">
          <ac:chgData name="Caitlin Coleman" userId="96f87ca1-0e64-4ae8-8d77-98757b85df0b" providerId="ADAL" clId="{E43E3A7F-89ED-4EE2-956E-E7F9FA3A617C}" dt="2024-06-27T18:51:33.208" v="8441" actId="14100"/>
          <ac:picMkLst>
            <pc:docMk/>
            <pc:sldMk cId="3375770413" sldId="290"/>
            <ac:picMk id="3" creationId="{9D7682D6-7434-598C-379A-4EE71874C6D1}"/>
          </ac:picMkLst>
        </pc:picChg>
      </pc:sldChg>
      <pc:sldChg chg="addSp delSp modSp add mod modAnim">
        <pc:chgData name="Caitlin Coleman" userId="96f87ca1-0e64-4ae8-8d77-98757b85df0b" providerId="ADAL" clId="{E43E3A7F-89ED-4EE2-956E-E7F9FA3A617C}" dt="2024-06-28T12:24:12.938" v="9740" actId="478"/>
        <pc:sldMkLst>
          <pc:docMk/>
          <pc:sldMk cId="2817308327" sldId="291"/>
        </pc:sldMkLst>
        <pc:spChg chg="add del mod">
          <ac:chgData name="Caitlin Coleman" userId="96f87ca1-0e64-4ae8-8d77-98757b85df0b" providerId="ADAL" clId="{E43E3A7F-89ED-4EE2-956E-E7F9FA3A617C}" dt="2024-06-28T12:24:12.938" v="9740" actId="478"/>
          <ac:spMkLst>
            <pc:docMk/>
            <pc:sldMk cId="2817308327" sldId="291"/>
            <ac:spMk id="5" creationId="{8203A136-970F-FD18-DB44-94638EEF95D5}"/>
          </ac:spMkLst>
        </pc:spChg>
        <pc:spChg chg="add del mod">
          <ac:chgData name="Caitlin Coleman" userId="96f87ca1-0e64-4ae8-8d77-98757b85df0b" providerId="ADAL" clId="{E43E3A7F-89ED-4EE2-956E-E7F9FA3A617C}" dt="2024-06-28T12:24:08.817" v="9739" actId="478"/>
          <ac:spMkLst>
            <pc:docMk/>
            <pc:sldMk cId="2817308327" sldId="291"/>
            <ac:spMk id="6" creationId="{7B930D55-7AA0-952B-C495-096F874474E4}"/>
          </ac:spMkLst>
        </pc:spChg>
        <pc:spChg chg="mod">
          <ac:chgData name="Caitlin Coleman" userId="96f87ca1-0e64-4ae8-8d77-98757b85df0b" providerId="ADAL" clId="{E43E3A7F-89ED-4EE2-956E-E7F9FA3A617C}" dt="2024-06-28T12:05:26.846" v="9072" actId="404"/>
          <ac:spMkLst>
            <pc:docMk/>
            <pc:sldMk cId="2817308327" sldId="291"/>
            <ac:spMk id="11266" creationId="{00000000-0000-0000-0000-000000000000}"/>
          </ac:spMkLst>
        </pc:spChg>
        <pc:spChg chg="mod">
          <ac:chgData name="Caitlin Coleman" userId="96f87ca1-0e64-4ae8-8d77-98757b85df0b" providerId="ADAL" clId="{E43E3A7F-89ED-4EE2-956E-E7F9FA3A617C}" dt="2024-06-28T12:24:01.723" v="9737" actId="27636"/>
          <ac:spMkLst>
            <pc:docMk/>
            <pc:sldMk cId="2817308327" sldId="291"/>
            <ac:spMk id="11267" creationId="{00000000-0000-0000-0000-000000000000}"/>
          </ac:spMkLst>
        </pc:spChg>
        <pc:picChg chg="del">
          <ac:chgData name="Caitlin Coleman" userId="96f87ca1-0e64-4ae8-8d77-98757b85df0b" providerId="ADAL" clId="{E43E3A7F-89ED-4EE2-956E-E7F9FA3A617C}" dt="2024-06-21T18:13:03.843" v="403" actId="478"/>
          <ac:picMkLst>
            <pc:docMk/>
            <pc:sldMk cId="2817308327" sldId="291"/>
            <ac:picMk id="3" creationId="{9D277950-86D1-19F5-BD9B-417CEBDE673A}"/>
          </ac:picMkLst>
        </pc:picChg>
        <pc:picChg chg="add del mod modCrop">
          <ac:chgData name="Caitlin Coleman" userId="96f87ca1-0e64-4ae8-8d77-98757b85df0b" providerId="ADAL" clId="{E43E3A7F-89ED-4EE2-956E-E7F9FA3A617C}" dt="2024-06-28T12:24:04.284" v="9738" actId="478"/>
          <ac:picMkLst>
            <pc:docMk/>
            <pc:sldMk cId="2817308327" sldId="291"/>
            <ac:picMk id="4" creationId="{3253C2BA-271B-C471-1D6F-BB762E7E0F97}"/>
          </ac:picMkLst>
        </pc:picChg>
      </pc:sldChg>
      <pc:sldChg chg="addSp delSp modSp add mod modAnim">
        <pc:chgData name="Caitlin Coleman" userId="96f87ca1-0e64-4ae8-8d77-98757b85df0b" providerId="ADAL" clId="{E43E3A7F-89ED-4EE2-956E-E7F9FA3A617C}" dt="2024-06-28T17:01:20.233" v="16843" actId="20577"/>
        <pc:sldMkLst>
          <pc:docMk/>
          <pc:sldMk cId="387340695" sldId="292"/>
        </pc:sldMkLst>
        <pc:spChg chg="add mod ord">
          <ac:chgData name="Caitlin Coleman" userId="96f87ca1-0e64-4ae8-8d77-98757b85df0b" providerId="ADAL" clId="{E43E3A7F-89ED-4EE2-956E-E7F9FA3A617C}" dt="2024-06-28T15:54:41.692" v="16690"/>
          <ac:spMkLst>
            <pc:docMk/>
            <pc:sldMk cId="387340695" sldId="292"/>
            <ac:spMk id="5" creationId="{BF414D40-1B7A-7112-3E4F-E1FEFE012041}"/>
          </ac:spMkLst>
        </pc:spChg>
        <pc:spChg chg="add mod">
          <ac:chgData name="Caitlin Coleman" userId="96f87ca1-0e64-4ae8-8d77-98757b85df0b" providerId="ADAL" clId="{E43E3A7F-89ED-4EE2-956E-E7F9FA3A617C}" dt="2024-06-28T13:23:58.836" v="11926" actId="1076"/>
          <ac:spMkLst>
            <pc:docMk/>
            <pc:sldMk cId="387340695" sldId="292"/>
            <ac:spMk id="6" creationId="{2FE9F5C9-A1BB-EA6E-CF8E-4C867A54BFB4}"/>
          </ac:spMkLst>
        </pc:spChg>
        <pc:spChg chg="mod">
          <ac:chgData name="Caitlin Coleman" userId="96f87ca1-0e64-4ae8-8d77-98757b85df0b" providerId="ADAL" clId="{E43E3A7F-89ED-4EE2-956E-E7F9FA3A617C}" dt="2024-06-28T13:18:55.662" v="11878" actId="404"/>
          <ac:spMkLst>
            <pc:docMk/>
            <pc:sldMk cId="387340695" sldId="292"/>
            <ac:spMk id="11266" creationId="{00000000-0000-0000-0000-000000000000}"/>
          </ac:spMkLst>
        </pc:spChg>
        <pc:spChg chg="mod">
          <ac:chgData name="Caitlin Coleman" userId="96f87ca1-0e64-4ae8-8d77-98757b85df0b" providerId="ADAL" clId="{E43E3A7F-89ED-4EE2-956E-E7F9FA3A617C}" dt="2024-06-28T17:01:20.233" v="16843" actId="20577"/>
          <ac:spMkLst>
            <pc:docMk/>
            <pc:sldMk cId="387340695" sldId="292"/>
            <ac:spMk id="11267" creationId="{00000000-0000-0000-0000-000000000000}"/>
          </ac:spMkLst>
        </pc:spChg>
        <pc:picChg chg="del">
          <ac:chgData name="Caitlin Coleman" userId="96f87ca1-0e64-4ae8-8d77-98757b85df0b" providerId="ADAL" clId="{E43E3A7F-89ED-4EE2-956E-E7F9FA3A617C}" dt="2024-06-21T18:14:45.668" v="423" actId="478"/>
          <ac:picMkLst>
            <pc:docMk/>
            <pc:sldMk cId="387340695" sldId="292"/>
            <ac:picMk id="3" creationId="{E52C786A-2BE6-6F72-800C-04127B9AC8D8}"/>
          </ac:picMkLst>
        </pc:picChg>
        <pc:picChg chg="add mod modCrop">
          <ac:chgData name="Caitlin Coleman" userId="96f87ca1-0e64-4ae8-8d77-98757b85df0b" providerId="ADAL" clId="{E43E3A7F-89ED-4EE2-956E-E7F9FA3A617C}" dt="2024-06-28T13:23:51.301" v="11925" actId="1076"/>
          <ac:picMkLst>
            <pc:docMk/>
            <pc:sldMk cId="387340695" sldId="292"/>
            <ac:picMk id="4" creationId="{1D830780-C761-8EAF-F4D6-4726ABBE3D94}"/>
          </ac:picMkLst>
        </pc:picChg>
      </pc:sldChg>
      <pc:sldChg chg="addSp delSp modSp add mod ord delAnim">
        <pc:chgData name="Caitlin Coleman" userId="96f87ca1-0e64-4ae8-8d77-98757b85df0b" providerId="ADAL" clId="{E43E3A7F-89ED-4EE2-956E-E7F9FA3A617C}" dt="2024-06-28T14:42:29.612" v="14498" actId="1076"/>
        <pc:sldMkLst>
          <pc:docMk/>
          <pc:sldMk cId="134541887" sldId="293"/>
        </pc:sldMkLst>
        <pc:spChg chg="add del mod">
          <ac:chgData name="Caitlin Coleman" userId="96f87ca1-0e64-4ae8-8d77-98757b85df0b" providerId="ADAL" clId="{E43E3A7F-89ED-4EE2-956E-E7F9FA3A617C}" dt="2024-06-21T18:18:13.752" v="459" actId="478"/>
          <ac:spMkLst>
            <pc:docMk/>
            <pc:sldMk cId="134541887" sldId="293"/>
            <ac:spMk id="3" creationId="{2D020F16-F78B-5F1E-65C2-973D2336F3D0}"/>
          </ac:spMkLst>
        </pc:spChg>
        <pc:spChg chg="add del mod">
          <ac:chgData name="Caitlin Coleman" userId="96f87ca1-0e64-4ae8-8d77-98757b85df0b" providerId="ADAL" clId="{E43E3A7F-89ED-4EE2-956E-E7F9FA3A617C}" dt="2024-06-21T18:43:12.118" v="558" actId="478"/>
          <ac:spMkLst>
            <pc:docMk/>
            <pc:sldMk cId="134541887" sldId="293"/>
            <ac:spMk id="6" creationId="{36A64DF4-E5BE-B500-1945-7046298AAC1B}"/>
          </ac:spMkLst>
        </pc:spChg>
        <pc:spChg chg="add mod">
          <ac:chgData name="Caitlin Coleman" userId="96f87ca1-0e64-4ae8-8d77-98757b85df0b" providerId="ADAL" clId="{E43E3A7F-89ED-4EE2-956E-E7F9FA3A617C}" dt="2024-06-28T14:42:29.612" v="14498" actId="1076"/>
          <ac:spMkLst>
            <pc:docMk/>
            <pc:sldMk cId="134541887" sldId="293"/>
            <ac:spMk id="7" creationId="{ECF14D57-402E-7C1E-3265-AE9B48F221B5}"/>
          </ac:spMkLst>
        </pc:spChg>
        <pc:spChg chg="mod">
          <ac:chgData name="Caitlin Coleman" userId="96f87ca1-0e64-4ae8-8d77-98757b85df0b" providerId="ADAL" clId="{E43E3A7F-89ED-4EE2-956E-E7F9FA3A617C}" dt="2024-06-21T18:18:05.787" v="457" actId="20577"/>
          <ac:spMkLst>
            <pc:docMk/>
            <pc:sldMk cId="134541887" sldId="293"/>
            <ac:spMk id="11266" creationId="{00000000-0000-0000-0000-000000000000}"/>
          </ac:spMkLst>
        </pc:spChg>
        <pc:spChg chg="del">
          <ac:chgData name="Caitlin Coleman" userId="96f87ca1-0e64-4ae8-8d77-98757b85df0b" providerId="ADAL" clId="{E43E3A7F-89ED-4EE2-956E-E7F9FA3A617C}" dt="2024-06-21T18:18:12.125" v="458" actId="478"/>
          <ac:spMkLst>
            <pc:docMk/>
            <pc:sldMk cId="134541887" sldId="293"/>
            <ac:spMk id="11267" creationId="{00000000-0000-0000-0000-000000000000}"/>
          </ac:spMkLst>
        </pc:spChg>
        <pc:picChg chg="add mod modCrop">
          <ac:chgData name="Caitlin Coleman" userId="96f87ca1-0e64-4ae8-8d77-98757b85df0b" providerId="ADAL" clId="{E43E3A7F-89ED-4EE2-956E-E7F9FA3A617C}" dt="2024-06-28T14:42:15.311" v="14497" actId="1076"/>
          <ac:picMkLst>
            <pc:docMk/>
            <pc:sldMk cId="134541887" sldId="293"/>
            <ac:picMk id="5" creationId="{238EFBFB-53A2-D16B-D9D2-0C60BC536DA2}"/>
          </ac:picMkLst>
        </pc:picChg>
      </pc:sldChg>
      <pc:sldChg chg="add del">
        <pc:chgData name="Caitlin Coleman" userId="96f87ca1-0e64-4ae8-8d77-98757b85df0b" providerId="ADAL" clId="{E43E3A7F-89ED-4EE2-956E-E7F9FA3A617C}" dt="2024-06-21T18:17:46.738" v="439" actId="2696"/>
        <pc:sldMkLst>
          <pc:docMk/>
          <pc:sldMk cId="2686536027" sldId="293"/>
        </pc:sldMkLst>
      </pc:sldChg>
      <pc:sldChg chg="delSp modSp add mod modAnim">
        <pc:chgData name="Caitlin Coleman" userId="96f87ca1-0e64-4ae8-8d77-98757b85df0b" providerId="ADAL" clId="{E43E3A7F-89ED-4EE2-956E-E7F9FA3A617C}" dt="2024-06-27T15:24:17.064" v="1616" actId="255"/>
        <pc:sldMkLst>
          <pc:docMk/>
          <pc:sldMk cId="1810616336" sldId="294"/>
        </pc:sldMkLst>
        <pc:spChg chg="del">
          <ac:chgData name="Caitlin Coleman" userId="96f87ca1-0e64-4ae8-8d77-98757b85df0b" providerId="ADAL" clId="{E43E3A7F-89ED-4EE2-956E-E7F9FA3A617C}" dt="2024-06-27T14:52:14.635" v="759" actId="478"/>
          <ac:spMkLst>
            <pc:docMk/>
            <pc:sldMk cId="1810616336" sldId="294"/>
            <ac:spMk id="4" creationId="{7963BD8E-699A-268D-1825-52353BC1AC0B}"/>
          </ac:spMkLst>
        </pc:spChg>
        <pc:spChg chg="del">
          <ac:chgData name="Caitlin Coleman" userId="96f87ca1-0e64-4ae8-8d77-98757b85df0b" providerId="ADAL" clId="{E43E3A7F-89ED-4EE2-956E-E7F9FA3A617C}" dt="2024-06-27T14:52:10.901" v="758" actId="478"/>
          <ac:spMkLst>
            <pc:docMk/>
            <pc:sldMk cId="1810616336" sldId="294"/>
            <ac:spMk id="5" creationId="{3EA45D8A-12FE-FAFE-6194-02566023BE55}"/>
          </ac:spMkLst>
        </pc:spChg>
        <pc:spChg chg="mod">
          <ac:chgData name="Caitlin Coleman" userId="96f87ca1-0e64-4ae8-8d77-98757b85df0b" providerId="ADAL" clId="{E43E3A7F-89ED-4EE2-956E-E7F9FA3A617C}" dt="2024-06-27T14:50:30.639" v="731" actId="20577"/>
          <ac:spMkLst>
            <pc:docMk/>
            <pc:sldMk cId="1810616336" sldId="294"/>
            <ac:spMk id="11266" creationId="{00000000-0000-0000-0000-000000000000}"/>
          </ac:spMkLst>
        </pc:spChg>
        <pc:spChg chg="mod">
          <ac:chgData name="Caitlin Coleman" userId="96f87ca1-0e64-4ae8-8d77-98757b85df0b" providerId="ADAL" clId="{E43E3A7F-89ED-4EE2-956E-E7F9FA3A617C}" dt="2024-06-27T15:24:17.064" v="1616" actId="255"/>
          <ac:spMkLst>
            <pc:docMk/>
            <pc:sldMk cId="1810616336" sldId="294"/>
            <ac:spMk id="11267" creationId="{00000000-0000-0000-0000-000000000000}"/>
          </ac:spMkLst>
        </pc:spChg>
        <pc:picChg chg="del">
          <ac:chgData name="Caitlin Coleman" userId="96f87ca1-0e64-4ae8-8d77-98757b85df0b" providerId="ADAL" clId="{E43E3A7F-89ED-4EE2-956E-E7F9FA3A617C}" dt="2024-06-27T14:52:07.475" v="757" actId="478"/>
          <ac:picMkLst>
            <pc:docMk/>
            <pc:sldMk cId="1810616336" sldId="294"/>
            <ac:picMk id="3" creationId="{BD1261EF-30E8-FDF7-76B1-E2A9AEA1079A}"/>
          </ac:picMkLst>
        </pc:picChg>
      </pc:sldChg>
      <pc:sldChg chg="modSp add mod">
        <pc:chgData name="Caitlin Coleman" userId="96f87ca1-0e64-4ae8-8d77-98757b85df0b" providerId="ADAL" clId="{E43E3A7F-89ED-4EE2-956E-E7F9FA3A617C}" dt="2024-06-27T16:45:59.779" v="4346" actId="20577"/>
        <pc:sldMkLst>
          <pc:docMk/>
          <pc:sldMk cId="288417944" sldId="295"/>
        </pc:sldMkLst>
        <pc:spChg chg="mod">
          <ac:chgData name="Caitlin Coleman" userId="96f87ca1-0e64-4ae8-8d77-98757b85df0b" providerId="ADAL" clId="{E43E3A7F-89ED-4EE2-956E-E7F9FA3A617C}" dt="2024-06-27T15:58:34.300" v="2997" actId="20577"/>
          <ac:spMkLst>
            <pc:docMk/>
            <pc:sldMk cId="288417944" sldId="295"/>
            <ac:spMk id="11266" creationId="{00000000-0000-0000-0000-000000000000}"/>
          </ac:spMkLst>
        </pc:spChg>
        <pc:spChg chg="mod">
          <ac:chgData name="Caitlin Coleman" userId="96f87ca1-0e64-4ae8-8d77-98757b85df0b" providerId="ADAL" clId="{E43E3A7F-89ED-4EE2-956E-E7F9FA3A617C}" dt="2024-06-27T16:45:59.779" v="4346" actId="20577"/>
          <ac:spMkLst>
            <pc:docMk/>
            <pc:sldMk cId="288417944" sldId="295"/>
            <ac:spMk id="11267" creationId="{00000000-0000-0000-0000-000000000000}"/>
          </ac:spMkLst>
        </pc:spChg>
      </pc:sldChg>
      <pc:sldChg chg="modSp add mod">
        <pc:chgData name="Caitlin Coleman" userId="96f87ca1-0e64-4ae8-8d77-98757b85df0b" providerId="ADAL" clId="{E43E3A7F-89ED-4EE2-956E-E7F9FA3A617C}" dt="2024-06-27T16:42:18.770" v="4306" actId="27636"/>
        <pc:sldMkLst>
          <pc:docMk/>
          <pc:sldMk cId="4145022559" sldId="296"/>
        </pc:sldMkLst>
        <pc:spChg chg="mod">
          <ac:chgData name="Caitlin Coleman" userId="96f87ca1-0e64-4ae8-8d77-98757b85df0b" providerId="ADAL" clId="{E43E3A7F-89ED-4EE2-956E-E7F9FA3A617C}" dt="2024-06-27T16:42:11.449" v="4304" actId="20577"/>
          <ac:spMkLst>
            <pc:docMk/>
            <pc:sldMk cId="4145022559" sldId="296"/>
            <ac:spMk id="11266" creationId="{00000000-0000-0000-0000-000000000000}"/>
          </ac:spMkLst>
        </pc:spChg>
        <pc:spChg chg="mod">
          <ac:chgData name="Caitlin Coleman" userId="96f87ca1-0e64-4ae8-8d77-98757b85df0b" providerId="ADAL" clId="{E43E3A7F-89ED-4EE2-956E-E7F9FA3A617C}" dt="2024-06-27T16:42:18.770" v="4306" actId="27636"/>
          <ac:spMkLst>
            <pc:docMk/>
            <pc:sldMk cId="4145022559" sldId="296"/>
            <ac:spMk id="11267" creationId="{00000000-0000-0000-0000-000000000000}"/>
          </ac:spMkLst>
        </pc:spChg>
      </pc:sldChg>
      <pc:sldChg chg="modSp add mod">
        <pc:chgData name="Caitlin Coleman" userId="96f87ca1-0e64-4ae8-8d77-98757b85df0b" providerId="ADAL" clId="{E43E3A7F-89ED-4EE2-956E-E7F9FA3A617C}" dt="2024-06-28T16:09:09.636" v="16823" actId="1076"/>
        <pc:sldMkLst>
          <pc:docMk/>
          <pc:sldMk cId="2496245955" sldId="297"/>
        </pc:sldMkLst>
        <pc:spChg chg="mod ord">
          <ac:chgData name="Caitlin Coleman" userId="96f87ca1-0e64-4ae8-8d77-98757b85df0b" providerId="ADAL" clId="{E43E3A7F-89ED-4EE2-956E-E7F9FA3A617C}" dt="2024-06-28T16:09:09.636" v="16823" actId="1076"/>
          <ac:spMkLst>
            <pc:docMk/>
            <pc:sldMk cId="2496245955" sldId="297"/>
            <ac:spMk id="4" creationId="{F2A9B0F9-953B-9A69-51B1-146EB4827E96}"/>
          </ac:spMkLst>
        </pc:spChg>
        <pc:spChg chg="mod">
          <ac:chgData name="Caitlin Coleman" userId="96f87ca1-0e64-4ae8-8d77-98757b85df0b" providerId="ADAL" clId="{E43E3A7F-89ED-4EE2-956E-E7F9FA3A617C}" dt="2024-06-27T18:44:11.731" v="7662" actId="1076"/>
          <ac:spMkLst>
            <pc:docMk/>
            <pc:sldMk cId="2496245955" sldId="297"/>
            <ac:spMk id="5" creationId="{49734D29-77B9-4B69-E5B9-880F3BC6C140}"/>
          </ac:spMkLst>
        </pc:spChg>
        <pc:spChg chg="mod">
          <ac:chgData name="Caitlin Coleman" userId="96f87ca1-0e64-4ae8-8d77-98757b85df0b" providerId="ADAL" clId="{E43E3A7F-89ED-4EE2-956E-E7F9FA3A617C}" dt="2024-06-27T18:36:45.336" v="7579" actId="20577"/>
          <ac:spMkLst>
            <pc:docMk/>
            <pc:sldMk cId="2496245955" sldId="297"/>
            <ac:spMk id="11266" creationId="{00000000-0000-0000-0000-000000000000}"/>
          </ac:spMkLst>
        </pc:spChg>
        <pc:spChg chg="mod">
          <ac:chgData name="Caitlin Coleman" userId="96f87ca1-0e64-4ae8-8d77-98757b85df0b" providerId="ADAL" clId="{E43E3A7F-89ED-4EE2-956E-E7F9FA3A617C}" dt="2024-06-27T18:43:55.500" v="7658" actId="20577"/>
          <ac:spMkLst>
            <pc:docMk/>
            <pc:sldMk cId="2496245955" sldId="297"/>
            <ac:spMk id="11267" creationId="{00000000-0000-0000-0000-000000000000}"/>
          </ac:spMkLst>
        </pc:spChg>
        <pc:picChg chg="mod">
          <ac:chgData name="Caitlin Coleman" userId="96f87ca1-0e64-4ae8-8d77-98757b85df0b" providerId="ADAL" clId="{E43E3A7F-89ED-4EE2-956E-E7F9FA3A617C}" dt="2024-06-27T18:44:05.391" v="7661" actId="1076"/>
          <ac:picMkLst>
            <pc:docMk/>
            <pc:sldMk cId="2496245955" sldId="297"/>
            <ac:picMk id="3" creationId="{4C4D73D4-78AD-58B0-0C24-C39CA0F908E9}"/>
          </ac:picMkLst>
        </pc:picChg>
      </pc:sldChg>
      <pc:sldChg chg="modSp add mod">
        <pc:chgData name="Caitlin Coleman" userId="96f87ca1-0e64-4ae8-8d77-98757b85df0b" providerId="ADAL" clId="{E43E3A7F-89ED-4EE2-956E-E7F9FA3A617C}" dt="2024-06-27T18:35:16.958" v="7559" actId="403"/>
        <pc:sldMkLst>
          <pc:docMk/>
          <pc:sldMk cId="506736191" sldId="298"/>
        </pc:sldMkLst>
        <pc:spChg chg="mod">
          <ac:chgData name="Caitlin Coleman" userId="96f87ca1-0e64-4ae8-8d77-98757b85df0b" providerId="ADAL" clId="{E43E3A7F-89ED-4EE2-956E-E7F9FA3A617C}" dt="2024-06-27T18:11:31.153" v="6564" actId="20577"/>
          <ac:spMkLst>
            <pc:docMk/>
            <pc:sldMk cId="506736191" sldId="298"/>
            <ac:spMk id="11266" creationId="{00000000-0000-0000-0000-000000000000}"/>
          </ac:spMkLst>
        </pc:spChg>
        <pc:spChg chg="mod">
          <ac:chgData name="Caitlin Coleman" userId="96f87ca1-0e64-4ae8-8d77-98757b85df0b" providerId="ADAL" clId="{E43E3A7F-89ED-4EE2-956E-E7F9FA3A617C}" dt="2024-06-27T18:35:16.958" v="7559" actId="403"/>
          <ac:spMkLst>
            <pc:docMk/>
            <pc:sldMk cId="506736191" sldId="298"/>
            <ac:spMk id="11267" creationId="{00000000-0000-0000-0000-000000000000}"/>
          </ac:spMkLst>
        </pc:spChg>
      </pc:sldChg>
      <pc:sldChg chg="modSp add mod">
        <pc:chgData name="Caitlin Coleman" userId="96f87ca1-0e64-4ae8-8d77-98757b85df0b" providerId="ADAL" clId="{E43E3A7F-89ED-4EE2-956E-E7F9FA3A617C}" dt="2024-06-27T18:35:56.510" v="7570" actId="27636"/>
        <pc:sldMkLst>
          <pc:docMk/>
          <pc:sldMk cId="1104214176" sldId="299"/>
        </pc:sldMkLst>
        <pc:spChg chg="mod">
          <ac:chgData name="Caitlin Coleman" userId="96f87ca1-0e64-4ae8-8d77-98757b85df0b" providerId="ADAL" clId="{E43E3A7F-89ED-4EE2-956E-E7F9FA3A617C}" dt="2024-06-27T18:35:27.703" v="7561" actId="20577"/>
          <ac:spMkLst>
            <pc:docMk/>
            <pc:sldMk cId="1104214176" sldId="299"/>
            <ac:spMk id="11266" creationId="{00000000-0000-0000-0000-000000000000}"/>
          </ac:spMkLst>
        </pc:spChg>
        <pc:spChg chg="mod">
          <ac:chgData name="Caitlin Coleman" userId="96f87ca1-0e64-4ae8-8d77-98757b85df0b" providerId="ADAL" clId="{E43E3A7F-89ED-4EE2-956E-E7F9FA3A617C}" dt="2024-06-27T18:35:56.510" v="7570" actId="27636"/>
          <ac:spMkLst>
            <pc:docMk/>
            <pc:sldMk cId="1104214176" sldId="299"/>
            <ac:spMk id="11267" creationId="{00000000-0000-0000-0000-000000000000}"/>
          </ac:spMkLst>
        </pc:spChg>
      </pc:sldChg>
      <pc:sldChg chg="modSp add mod">
        <pc:chgData name="Caitlin Coleman" userId="96f87ca1-0e64-4ae8-8d77-98757b85df0b" providerId="ADAL" clId="{E43E3A7F-89ED-4EE2-956E-E7F9FA3A617C}" dt="2024-06-27T18:36:18.979" v="7577" actId="403"/>
        <pc:sldMkLst>
          <pc:docMk/>
          <pc:sldMk cId="3344697473" sldId="300"/>
        </pc:sldMkLst>
        <pc:spChg chg="mod">
          <ac:chgData name="Caitlin Coleman" userId="96f87ca1-0e64-4ae8-8d77-98757b85df0b" providerId="ADAL" clId="{E43E3A7F-89ED-4EE2-956E-E7F9FA3A617C}" dt="2024-06-27T18:36:12.935" v="7574" actId="20577"/>
          <ac:spMkLst>
            <pc:docMk/>
            <pc:sldMk cId="3344697473" sldId="300"/>
            <ac:spMk id="11266" creationId="{00000000-0000-0000-0000-000000000000}"/>
          </ac:spMkLst>
        </pc:spChg>
        <pc:spChg chg="mod">
          <ac:chgData name="Caitlin Coleman" userId="96f87ca1-0e64-4ae8-8d77-98757b85df0b" providerId="ADAL" clId="{E43E3A7F-89ED-4EE2-956E-E7F9FA3A617C}" dt="2024-06-27T18:36:18.979" v="7577" actId="403"/>
          <ac:spMkLst>
            <pc:docMk/>
            <pc:sldMk cId="3344697473" sldId="300"/>
            <ac:spMk id="11267" creationId="{00000000-0000-0000-0000-000000000000}"/>
          </ac:spMkLst>
        </pc:spChg>
      </pc:sldChg>
      <pc:sldChg chg="modSp add mod">
        <pc:chgData name="Caitlin Coleman" userId="96f87ca1-0e64-4ae8-8d77-98757b85df0b" providerId="ADAL" clId="{E43E3A7F-89ED-4EE2-956E-E7F9FA3A617C}" dt="2024-06-28T17:30:10.212" v="16860" actId="20577"/>
        <pc:sldMkLst>
          <pc:docMk/>
          <pc:sldMk cId="4187704527" sldId="301"/>
        </pc:sldMkLst>
        <pc:spChg chg="mod ord">
          <ac:chgData name="Caitlin Coleman" userId="96f87ca1-0e64-4ae8-8d77-98757b85df0b" providerId="ADAL" clId="{E43E3A7F-89ED-4EE2-956E-E7F9FA3A617C}" dt="2024-06-28T15:54:01.912" v="16688"/>
          <ac:spMkLst>
            <pc:docMk/>
            <pc:sldMk cId="4187704527" sldId="301"/>
            <ac:spMk id="5" creationId="{8203A136-970F-FD18-DB44-94638EEF95D5}"/>
          </ac:spMkLst>
        </pc:spChg>
        <pc:spChg chg="mod">
          <ac:chgData name="Caitlin Coleman" userId="96f87ca1-0e64-4ae8-8d77-98757b85df0b" providerId="ADAL" clId="{E43E3A7F-89ED-4EE2-956E-E7F9FA3A617C}" dt="2024-06-28T12:32:11.015" v="10278" actId="1076"/>
          <ac:spMkLst>
            <pc:docMk/>
            <pc:sldMk cId="4187704527" sldId="301"/>
            <ac:spMk id="6" creationId="{7B930D55-7AA0-952B-C495-096F874474E4}"/>
          </ac:spMkLst>
        </pc:spChg>
        <pc:spChg chg="mod">
          <ac:chgData name="Caitlin Coleman" userId="96f87ca1-0e64-4ae8-8d77-98757b85df0b" providerId="ADAL" clId="{E43E3A7F-89ED-4EE2-956E-E7F9FA3A617C}" dt="2024-06-28T12:23:55.253" v="9735" actId="20577"/>
          <ac:spMkLst>
            <pc:docMk/>
            <pc:sldMk cId="4187704527" sldId="301"/>
            <ac:spMk id="11266" creationId="{00000000-0000-0000-0000-000000000000}"/>
          </ac:spMkLst>
        </pc:spChg>
        <pc:spChg chg="mod">
          <ac:chgData name="Caitlin Coleman" userId="96f87ca1-0e64-4ae8-8d77-98757b85df0b" providerId="ADAL" clId="{E43E3A7F-89ED-4EE2-956E-E7F9FA3A617C}" dt="2024-06-28T17:30:10.212" v="16860" actId="20577"/>
          <ac:spMkLst>
            <pc:docMk/>
            <pc:sldMk cId="4187704527" sldId="301"/>
            <ac:spMk id="11267" creationId="{00000000-0000-0000-0000-000000000000}"/>
          </ac:spMkLst>
        </pc:spChg>
        <pc:picChg chg="mod">
          <ac:chgData name="Caitlin Coleman" userId="96f87ca1-0e64-4ae8-8d77-98757b85df0b" providerId="ADAL" clId="{E43E3A7F-89ED-4EE2-956E-E7F9FA3A617C}" dt="2024-06-28T12:31:59.199" v="10277" actId="14100"/>
          <ac:picMkLst>
            <pc:docMk/>
            <pc:sldMk cId="4187704527" sldId="301"/>
            <ac:picMk id="4" creationId="{3253C2BA-271B-C471-1D6F-BB762E7E0F97}"/>
          </ac:picMkLst>
        </pc:picChg>
      </pc:sldChg>
      <pc:sldChg chg="modSp add mod">
        <pc:chgData name="Caitlin Coleman" userId="96f87ca1-0e64-4ae8-8d77-98757b85df0b" providerId="ADAL" clId="{E43E3A7F-89ED-4EE2-956E-E7F9FA3A617C}" dt="2024-06-28T15:55:05.920" v="16691"/>
        <pc:sldMkLst>
          <pc:docMk/>
          <pc:sldMk cId="2617821622" sldId="302"/>
        </pc:sldMkLst>
        <pc:spChg chg="mod ord">
          <ac:chgData name="Caitlin Coleman" userId="96f87ca1-0e64-4ae8-8d77-98757b85df0b" providerId="ADAL" clId="{E43E3A7F-89ED-4EE2-956E-E7F9FA3A617C}" dt="2024-06-28T15:55:05.920" v="16691"/>
          <ac:spMkLst>
            <pc:docMk/>
            <pc:sldMk cId="2617821622" sldId="302"/>
            <ac:spMk id="4" creationId="{460AB41F-8421-A390-782E-4FBD1B161A3A}"/>
          </ac:spMkLst>
        </pc:spChg>
        <pc:spChg chg="mod">
          <ac:chgData name="Caitlin Coleman" userId="96f87ca1-0e64-4ae8-8d77-98757b85df0b" providerId="ADAL" clId="{E43E3A7F-89ED-4EE2-956E-E7F9FA3A617C}" dt="2024-06-28T14:07:45.357" v="13322" actId="1076"/>
          <ac:spMkLst>
            <pc:docMk/>
            <pc:sldMk cId="2617821622" sldId="302"/>
            <ac:spMk id="5" creationId="{81F54F51-9036-C947-4756-45150FBD0F23}"/>
          </ac:spMkLst>
        </pc:spChg>
        <pc:spChg chg="mod">
          <ac:chgData name="Caitlin Coleman" userId="96f87ca1-0e64-4ae8-8d77-98757b85df0b" providerId="ADAL" clId="{E43E3A7F-89ED-4EE2-956E-E7F9FA3A617C}" dt="2024-06-28T14:05:30.645" v="13298" actId="20577"/>
          <ac:spMkLst>
            <pc:docMk/>
            <pc:sldMk cId="2617821622" sldId="302"/>
            <ac:spMk id="11266" creationId="{00000000-0000-0000-0000-000000000000}"/>
          </ac:spMkLst>
        </pc:spChg>
        <pc:spChg chg="mod">
          <ac:chgData name="Caitlin Coleman" userId="96f87ca1-0e64-4ae8-8d77-98757b85df0b" providerId="ADAL" clId="{E43E3A7F-89ED-4EE2-956E-E7F9FA3A617C}" dt="2024-06-28T14:07:17.507" v="13316" actId="27636"/>
          <ac:spMkLst>
            <pc:docMk/>
            <pc:sldMk cId="2617821622" sldId="302"/>
            <ac:spMk id="11267" creationId="{00000000-0000-0000-0000-000000000000}"/>
          </ac:spMkLst>
        </pc:spChg>
        <pc:picChg chg="mod">
          <ac:chgData name="Caitlin Coleman" userId="96f87ca1-0e64-4ae8-8d77-98757b85df0b" providerId="ADAL" clId="{E43E3A7F-89ED-4EE2-956E-E7F9FA3A617C}" dt="2024-06-28T14:07:35.846" v="13321" actId="14100"/>
          <ac:picMkLst>
            <pc:docMk/>
            <pc:sldMk cId="2617821622" sldId="302"/>
            <ac:picMk id="3" creationId="{8E304965-266A-AD9F-0337-B3C9950B3358}"/>
          </ac:picMkLst>
        </pc:picChg>
      </pc:sldChg>
      <pc:sldChg chg="modSp add mod">
        <pc:chgData name="Caitlin Coleman" userId="96f87ca1-0e64-4ae8-8d77-98757b85df0b" providerId="ADAL" clId="{E43E3A7F-89ED-4EE2-956E-E7F9FA3A617C}" dt="2024-06-28T15:46:54.151" v="16671" actId="404"/>
        <pc:sldMkLst>
          <pc:docMk/>
          <pc:sldMk cId="3369959200" sldId="303"/>
        </pc:sldMkLst>
        <pc:spChg chg="mod">
          <ac:chgData name="Caitlin Coleman" userId="96f87ca1-0e64-4ae8-8d77-98757b85df0b" providerId="ADAL" clId="{E43E3A7F-89ED-4EE2-956E-E7F9FA3A617C}" dt="2024-06-28T15:46:54.151" v="16671" actId="404"/>
          <ac:spMkLst>
            <pc:docMk/>
            <pc:sldMk cId="3369959200" sldId="303"/>
            <ac:spMk id="11266" creationId="{00000000-0000-0000-0000-000000000000}"/>
          </ac:spMkLst>
        </pc:spChg>
        <pc:spChg chg="mod">
          <ac:chgData name="Caitlin Coleman" userId="96f87ca1-0e64-4ae8-8d77-98757b85df0b" providerId="ADAL" clId="{E43E3A7F-89ED-4EE2-956E-E7F9FA3A617C}" dt="2024-06-28T15:46:42.947" v="16663" actId="27636"/>
          <ac:spMkLst>
            <pc:docMk/>
            <pc:sldMk cId="3369959200" sldId="303"/>
            <ac:spMk id="1126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10/18/2024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10/18/2024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This image depicts the structure of a perfect flower. Perfect flowers produce both male and female floral organs.</a:t>
            </a:r>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212914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The life cycle of an angiosperm is shown. Anthers and carpels are structures that shelter the actual gametophytes: the pollen grain and embryo sac. Double fertilization is a process unique to angiosperms.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1899258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1373209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29</a:t>
            </a:fld>
            <a:endParaRPr lang="en-US" dirty="0"/>
          </a:p>
        </p:txBody>
      </p:sp>
    </p:spTree>
    <p:extLst>
      <p:ext uri="{BB962C8B-B14F-4D97-AF65-F5344CB8AC3E}">
        <p14:creationId xmlns:p14="http://schemas.microsoft.com/office/powerpoint/2010/main" val="100358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 (a) Monocots are characterized by having one cotyledon, parallel veined leaves, scattered vascular tissues within their stems, a network of fibrous roots, and three or multiples of three for flower parts. Eudicots are characterized by having two cotyledons, network or branched veined leaves, vascular tissues arranged in a ring pattern in the stems, a tap root with many lateral roots, and four or five (or multiples of four and five) flower parts and whorls. (b) Eudicots have </a:t>
            </a:r>
            <a:r>
              <a:rPr lang="en-US" dirty="0" err="1"/>
              <a:t>trisulcate</a:t>
            </a:r>
            <a:r>
              <a:rPr lang="en-US" dirty="0"/>
              <a:t> pollen, which has three or more furrows, (c) while monocots have </a:t>
            </a:r>
            <a:r>
              <a:rPr lang="en-US" dirty="0" err="1"/>
              <a:t>monosulcate</a:t>
            </a:r>
            <a:r>
              <a:rPr lang="en-US" dirty="0"/>
              <a:t> pollen, which has only one furrow.</a:t>
            </a:r>
          </a:p>
        </p:txBody>
      </p:sp>
      <p:sp>
        <p:nvSpPr>
          <p:cNvPr id="4" name="Slide Number Placeholder 3"/>
          <p:cNvSpPr>
            <a:spLocks noGrp="1"/>
          </p:cNvSpPr>
          <p:nvPr>
            <p:ph type="sldNum" sz="quarter" idx="5"/>
          </p:nvPr>
        </p:nvSpPr>
        <p:spPr/>
        <p:txBody>
          <a:bodyPr/>
          <a:lstStyle/>
          <a:p>
            <a:fld id="{7115ED13-301A-4C0A-8C7F-A4982DED9D67}" type="slidenum">
              <a:rPr lang="en-US" smtClean="0"/>
              <a:pPr/>
              <a:t>30</a:t>
            </a:fld>
            <a:endParaRPr lang="en-US" dirty="0"/>
          </a:p>
        </p:txBody>
      </p:sp>
    </p:spTree>
    <p:extLst>
      <p:ext uri="{BB962C8B-B14F-4D97-AF65-F5344CB8AC3E}">
        <p14:creationId xmlns:p14="http://schemas.microsoft.com/office/powerpoint/2010/main" val="8782601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2159902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26.3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Angiosperms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1</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3596640"/>
          </a:xfrm>
        </p:spPr>
        <p:txBody>
          <a:bodyPr/>
          <a:lstStyle/>
          <a:p>
            <a:r>
              <a:rPr lang="en-US" dirty="0"/>
              <a:t>As a class, go somewhere with flowers. The flowers can be inside or outside. Even artificial flowers will work if no real ones are available in your area. Bring a sketchbook and find a flower to draw. Is your flower a "perfect" flower? Explain your answer using arrows and captions to point out features you used to determine whether the flower was "perfect" or not. Then, discuss your findings as a group.</a:t>
            </a:r>
          </a:p>
        </p:txBody>
      </p:sp>
    </p:spTree>
    <p:extLst>
      <p:ext uri="{BB962C8B-B14F-4D97-AF65-F5344CB8AC3E}">
        <p14:creationId xmlns:p14="http://schemas.microsoft.com/office/powerpoint/2010/main" val="2069639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Life Cycle of an Angiosperm</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r>
              <a:rPr lang="en-US" dirty="0"/>
              <a:t>Sporophyte (adult) phase is dominant phase of life cycle</a:t>
            </a:r>
          </a:p>
          <a:p>
            <a:r>
              <a:rPr lang="en-US" dirty="0"/>
              <a:t>Heterosporous: Produce microspores, which generate pollen grains as male gametophytes, and megaspores, which form ovule that contains female gametophytes</a:t>
            </a:r>
          </a:p>
          <a:p>
            <a:r>
              <a:rPr lang="en-US" dirty="0"/>
              <a:t>Inside anther's microsporangia, male sporocytes divide by meiosis to generate haploid microspores, which undergo mitosis and generate pollen grains</a:t>
            </a:r>
          </a:p>
          <a:p>
            <a:r>
              <a:rPr lang="en-US" dirty="0"/>
              <a:t>Each pollen grain contains two cells: one generative (that divides into two sperm) and second cell (that becomes pollen tube cell)</a:t>
            </a:r>
          </a:p>
        </p:txBody>
      </p:sp>
    </p:spTree>
    <p:extLst>
      <p:ext uri="{BB962C8B-B14F-4D97-AF65-F5344CB8AC3E}">
        <p14:creationId xmlns:p14="http://schemas.microsoft.com/office/powerpoint/2010/main" val="1741235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26.3 Figure 3</a:t>
            </a:r>
          </a:p>
        </p:txBody>
      </p:sp>
      <p:sp>
        <p:nvSpPr>
          <p:cNvPr id="6" name="Photo Credit 1">
            <a:extLst>
              <a:ext uri="{FF2B5EF4-FFF2-40B4-BE49-F238E27FC236}">
                <a16:creationId xmlns:a16="http://schemas.microsoft.com/office/drawing/2014/main" id="{C83415F2-163C-23E4-8EB7-4E228B2AE9C5}"/>
              </a:ext>
            </a:extLst>
          </p:cNvPr>
          <p:cNvSpPr txBox="1"/>
          <p:nvPr/>
        </p:nvSpPr>
        <p:spPr>
          <a:xfrm>
            <a:off x="2286000" y="5833343"/>
            <a:ext cx="4572000" cy="215444"/>
          </a:xfrm>
          <a:prstGeom prst="rect">
            <a:avLst/>
          </a:prstGeom>
          <a:noFill/>
        </p:spPr>
        <p:txBody>
          <a:bodyPr wrap="square">
            <a:spAutoFit/>
          </a:bodyPr>
          <a:lstStyle/>
          <a:p>
            <a:pPr algn="ctr"/>
            <a:r>
              <a:rPr lang="en-US" sz="800" dirty="0"/>
              <a:t>Mariana Ruiz Villarreal on Wikimedia Commons. "Flower structure."</a:t>
            </a:r>
          </a:p>
        </p:txBody>
      </p:sp>
      <p:pic>
        <p:nvPicPr>
          <p:cNvPr id="2" name="Content Placeholder 5" descr="An illustration of the angiosperm life cycle. The parts of the flower are shown. The base of the perianth, which includes petals and sepals, is called the floral axis. A narrowing called the articulation separates the floral axis from the lower pedicel, which attaches the flower to a stem. Microsporangia are in the anthers. Microspores, or mother cells, form inside the microsporangia. The microspore undergoes meiosis, producing four cells, each of which becomes a grain of pollen with a hard coating. The pollen grain undergoes mitosis, producing a generative cell and a tube cell. Macrospores form inside the vaselike carpel, in the ovules, which are in the ovaries. The macrospores undergo meiosis, producing four cells. The cells then undergo mitosis, producing three antipodals, two polar nuclei, an egg, and two synergids, each with a nucleus. Together, these cells are called the megagametophyte, or embryo sac. Pollination occurs when a pollen grain lands on the stigma, the flat structure at the top of the carpel. The tube nucleus grows into the long style toward the ovary. There, the generative cell of the sperm fertilizes the egg.">
            <a:extLst>
              <a:ext uri="{FF2B5EF4-FFF2-40B4-BE49-F238E27FC236}">
                <a16:creationId xmlns:a16="http://schemas.microsoft.com/office/drawing/2014/main" id="{F5AD6E83-FBD0-4AE0-8B91-00438004C392}"/>
              </a:ext>
            </a:extLst>
          </p:cNvPr>
          <p:cNvPicPr>
            <a:picLocks noGrp="1" noChangeAspect="1"/>
          </p:cNvPicPr>
          <p:nvPr>
            <p:ph idx="1"/>
          </p:nvPr>
        </p:nvPicPr>
        <p:blipFill>
          <a:blip r:embed="rId3"/>
          <a:srcRect l="27778" t="5332" r="27778" b="4668"/>
          <a:stretch/>
        </p:blipFill>
        <p:spPr>
          <a:xfrm>
            <a:off x="2514600" y="1192001"/>
            <a:ext cx="4114800" cy="4629150"/>
          </a:xfrm>
        </p:spPr>
      </p:pic>
    </p:spTree>
    <p:extLst>
      <p:ext uri="{BB962C8B-B14F-4D97-AF65-F5344CB8AC3E}">
        <p14:creationId xmlns:p14="http://schemas.microsoft.com/office/powerpoint/2010/main" val="1223489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996440"/>
          </a:xfrm>
        </p:spPr>
        <p:txBody>
          <a:bodyPr>
            <a:normAutofit/>
          </a:bodyPr>
          <a:lstStyle/>
          <a:p>
            <a:pPr marL="457200" indent="-457200">
              <a:buFont typeface="Arial" panose="020B0604020202020204" pitchFamily="34" charset="0"/>
              <a:buChar char="•"/>
            </a:pPr>
            <a:r>
              <a:rPr lang="en-US" dirty="0"/>
              <a:t>If a flower lacked a megasporangium, what type of gamete would not form? </a:t>
            </a:r>
          </a:p>
          <a:p>
            <a:pPr marL="457200" indent="-457200">
              <a:buFont typeface="Arial" panose="020B0604020202020204" pitchFamily="34" charset="0"/>
              <a:buChar char="•"/>
            </a:pPr>
            <a:r>
              <a:rPr lang="en-US" dirty="0"/>
              <a:t>If a flower lacked a microsporangium, what type of gamete would not form?</a:t>
            </a:r>
          </a:p>
        </p:txBody>
      </p:sp>
    </p:spTree>
    <p:extLst>
      <p:ext uri="{BB962C8B-B14F-4D97-AF65-F5344CB8AC3E}">
        <p14:creationId xmlns:p14="http://schemas.microsoft.com/office/powerpoint/2010/main" val="851646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Life Cycle of an Angiosperm</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342900" y="990600"/>
            <a:ext cx="8458200" cy="4572000"/>
          </a:xfrm>
          <a:prstGeom prst="rect">
            <a:avLst/>
          </a:prstGeom>
        </p:spPr>
        <p:txBody>
          <a:bodyPr>
            <a:noAutofit/>
          </a:bodyPr>
          <a:lstStyle/>
          <a:p>
            <a:r>
              <a:rPr lang="en-US" sz="1900" dirty="0"/>
              <a:t>Ovule, sheltered within ovary of the carpel, contains megasporangium protected by two layers of integuments and ovary wall</a:t>
            </a:r>
          </a:p>
          <a:p>
            <a:pPr lvl="1"/>
            <a:r>
              <a:rPr lang="en-US" sz="1900" b="1" dirty="0"/>
              <a:t>Ovary</a:t>
            </a:r>
            <a:r>
              <a:rPr lang="en-US" sz="1900" dirty="0"/>
              <a:t>: chamber that contains and protects the ovule or female megasporangium</a:t>
            </a:r>
          </a:p>
          <a:p>
            <a:r>
              <a:rPr lang="en-US" sz="1900" dirty="0"/>
              <a:t>Each megasporangium contains diploid megasporocyte, which undergoes meiosis, creating four haploid megaspores (3 small, 1 large)</a:t>
            </a:r>
          </a:p>
          <a:p>
            <a:pPr lvl="1"/>
            <a:r>
              <a:rPr lang="en-US" sz="1900" dirty="0"/>
              <a:t>Large megaspore survives and divides mitotically three times to produce eight nuclei distributed to seven cells of female gametophyte or embryo sac</a:t>
            </a:r>
          </a:p>
          <a:p>
            <a:pPr lvl="2"/>
            <a:r>
              <a:rPr lang="en-US" sz="1900" dirty="0"/>
              <a:t>Three cells located at each pole of embryo sac</a:t>
            </a:r>
          </a:p>
          <a:p>
            <a:pPr lvl="3">
              <a:buFont typeface="Arial" panose="020B0604020202020204" pitchFamily="34" charset="0"/>
              <a:buChar char="•"/>
            </a:pPr>
            <a:r>
              <a:rPr lang="en-US" sz="1900" dirty="0"/>
              <a:t>Three cells at one pole become egg and two synergids (small, short-lived cells that guide pollen tube for fertilization)</a:t>
            </a:r>
          </a:p>
          <a:p>
            <a:pPr lvl="3">
              <a:buFont typeface="Arial" panose="020B0604020202020204" pitchFamily="34" charset="0"/>
              <a:buChar char="•"/>
            </a:pPr>
            <a:r>
              <a:rPr lang="en-US" sz="1900" dirty="0"/>
              <a:t>Three cells at opposite pole become antipodal cells (provide nourishment to egg cell)</a:t>
            </a:r>
          </a:p>
          <a:p>
            <a:pPr lvl="3">
              <a:buFont typeface="Arial" panose="020B0604020202020204" pitchFamily="34" charset="0"/>
              <a:buChar char="•"/>
            </a:pPr>
            <a:r>
              <a:rPr lang="en-US" sz="1900" dirty="0"/>
              <a:t>Center cell contains remaining two nuclei (polar nuclei); eventually produces endosperm of seed</a:t>
            </a:r>
          </a:p>
        </p:txBody>
      </p:sp>
    </p:spTree>
    <p:extLst>
      <p:ext uri="{BB962C8B-B14F-4D97-AF65-F5344CB8AC3E}">
        <p14:creationId xmlns:p14="http://schemas.microsoft.com/office/powerpoint/2010/main" val="2796999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Life Cycle of an Angiosperm</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sz="2400" dirty="0"/>
              <a:t>Mature embryo sac contains:</a:t>
            </a:r>
          </a:p>
          <a:p>
            <a:pPr lvl="1"/>
            <a:r>
              <a:rPr lang="en-US" sz="2400" dirty="0"/>
              <a:t>One egg cell</a:t>
            </a:r>
          </a:p>
          <a:p>
            <a:pPr lvl="1"/>
            <a:r>
              <a:rPr lang="en-US" sz="2400" dirty="0"/>
              <a:t>Two synergids (helper cells)</a:t>
            </a:r>
          </a:p>
          <a:p>
            <a:pPr lvl="1"/>
            <a:r>
              <a:rPr lang="en-US" sz="2400" dirty="0"/>
              <a:t>Three antipodal cells (which eventually degenerate)</a:t>
            </a:r>
          </a:p>
          <a:p>
            <a:pPr lvl="1"/>
            <a:r>
              <a:rPr lang="en-US" sz="2400" dirty="0"/>
              <a:t>One central cell with two polar nuclei</a:t>
            </a:r>
          </a:p>
          <a:p>
            <a:r>
              <a:rPr lang="en-US" sz="2400" dirty="0"/>
              <a:t>When pollen grain reaches stigma, pollen tube extends from grain, grows down style, and enters through micropyle (opening in integuments of ovule)</a:t>
            </a:r>
          </a:p>
          <a:p>
            <a:pPr lvl="1"/>
            <a:r>
              <a:rPr lang="en-US" sz="2400" dirty="0"/>
              <a:t>Two sperms then deposited in embryo sac</a:t>
            </a:r>
          </a:p>
        </p:txBody>
      </p:sp>
    </p:spTree>
    <p:extLst>
      <p:ext uri="{BB962C8B-B14F-4D97-AF65-F5344CB8AC3E}">
        <p14:creationId xmlns:p14="http://schemas.microsoft.com/office/powerpoint/2010/main" val="506736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Life Cycle of an Angiosperm</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r>
              <a:rPr lang="en-US" sz="2400" dirty="0"/>
              <a:t>Double fertilization:</a:t>
            </a:r>
          </a:p>
          <a:p>
            <a:pPr lvl="1"/>
            <a:r>
              <a:rPr lang="en-US" sz="2400" dirty="0"/>
              <a:t>One sperm and egg combine, forming diploid zygote (the future embryo)</a:t>
            </a:r>
          </a:p>
          <a:p>
            <a:pPr lvl="1"/>
            <a:r>
              <a:rPr lang="en-US" sz="2400" dirty="0"/>
              <a:t>Other sperm fuses with polar nuclei, forming triploid cell that develops into endosperm (tissue that serves as food reserve for developing embryo)</a:t>
            </a:r>
          </a:p>
          <a:p>
            <a:r>
              <a:rPr lang="en-US" sz="2400" dirty="0"/>
              <a:t>Zygote develops into embryo with radicle (small root) and one (monocot) or two (dicot) leaflike organs called cotyledons</a:t>
            </a:r>
          </a:p>
          <a:p>
            <a:pPr lvl="1"/>
            <a:r>
              <a:rPr lang="en-US" sz="2400" b="1" dirty="0"/>
              <a:t>Cotyledon</a:t>
            </a:r>
            <a:r>
              <a:rPr lang="en-US" sz="2400" dirty="0"/>
              <a:t>: primitive leaf that develops in the zygote; monocots have one cotyledon, and dicots have two cotyledons </a:t>
            </a:r>
          </a:p>
        </p:txBody>
      </p:sp>
    </p:spTree>
    <p:extLst>
      <p:ext uri="{BB962C8B-B14F-4D97-AF65-F5344CB8AC3E}">
        <p14:creationId xmlns:p14="http://schemas.microsoft.com/office/powerpoint/2010/main" val="1104214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Life Cycle of an Angiosperm</a:t>
            </a:r>
            <a:r>
              <a:rPr lang="en-US" sz="1400" baseline="-25000" dirty="0">
                <a:solidFill>
                  <a:schemeClr val="accent1"/>
                </a:solidFill>
              </a:rPr>
              <a:t>5</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sz="2400" dirty="0"/>
              <a:t>Seed food reserves stored outside embryo in the form of complex carbohydrates, lipids, or proteins</a:t>
            </a:r>
          </a:p>
          <a:p>
            <a:pPr lvl="1"/>
            <a:r>
              <a:rPr lang="en-US" sz="2400" dirty="0"/>
              <a:t>Cotyledons serve as conduits to transmit broken-down food reserves from storage site inside seed to developing embryo</a:t>
            </a:r>
          </a:p>
          <a:p>
            <a:r>
              <a:rPr lang="en-US" sz="2400" dirty="0"/>
              <a:t>Seed consists of:</a:t>
            </a:r>
          </a:p>
          <a:p>
            <a:pPr lvl="1"/>
            <a:r>
              <a:rPr lang="en-US" sz="2400" dirty="0"/>
              <a:t>Toughened layer of integuments forming the coat</a:t>
            </a:r>
          </a:p>
          <a:p>
            <a:pPr lvl="1"/>
            <a:r>
              <a:rPr lang="en-US" sz="2400" dirty="0"/>
              <a:t>Endosperm with food reserves</a:t>
            </a:r>
          </a:p>
          <a:p>
            <a:pPr lvl="1"/>
            <a:r>
              <a:rPr lang="en-US" sz="2400" dirty="0"/>
              <a:t>Well-protected embryo at the center</a:t>
            </a:r>
          </a:p>
        </p:txBody>
      </p:sp>
    </p:spTree>
    <p:extLst>
      <p:ext uri="{BB962C8B-B14F-4D97-AF65-F5344CB8AC3E}">
        <p14:creationId xmlns:p14="http://schemas.microsoft.com/office/powerpoint/2010/main" val="3344697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Life Cycle of an Angiosperm</a:t>
            </a:r>
            <a:r>
              <a:rPr lang="en-US" sz="1400" baseline="-25000" dirty="0">
                <a:solidFill>
                  <a:schemeClr val="accent1"/>
                </a:solidFill>
              </a:rPr>
              <a:t>6</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dirty="0"/>
              <a:t>Most have perfect flowers (each flower has both stamens and carpels)</a:t>
            </a: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pic>
        <p:nvPicPr>
          <p:cNvPr id="2" name="Content Placeholder 5" descr="A photograph of a white lily">
            <a:extLst>
              <a:ext uri="{FF2B5EF4-FFF2-40B4-BE49-F238E27FC236}">
                <a16:creationId xmlns:a16="http://schemas.microsoft.com/office/drawing/2014/main" id="{A01760EC-9E09-883C-79C1-9B16385E5C20}"/>
              </a:ext>
            </a:extLst>
          </p:cNvPr>
          <p:cNvPicPr>
            <a:picLocks noChangeAspect="1"/>
          </p:cNvPicPr>
          <p:nvPr/>
        </p:nvPicPr>
        <p:blipFill>
          <a:blip r:embed="rId2"/>
          <a:srcRect l="12036" t="6400" r="11111" b="6000"/>
          <a:stretch/>
        </p:blipFill>
        <p:spPr>
          <a:xfrm>
            <a:off x="2133600" y="2236947"/>
            <a:ext cx="4876800" cy="3088248"/>
          </a:xfrm>
          <a:prstGeom prst="rect">
            <a:avLst/>
          </a:prstGeom>
        </p:spPr>
      </p:pic>
      <p:sp>
        <p:nvSpPr>
          <p:cNvPr id="4" name="Caption 1">
            <a:extLst>
              <a:ext uri="{FF2B5EF4-FFF2-40B4-BE49-F238E27FC236}">
                <a16:creationId xmlns:a16="http://schemas.microsoft.com/office/drawing/2014/main" id="{F2A9B0F9-953B-9A69-51B1-146EB4827E96}"/>
              </a:ext>
              <a:ext uri="{C183D7F6-B498-43B3-948B-1728B52AA6E4}">
                <adec:decorative xmlns:adec="http://schemas.microsoft.com/office/drawing/2017/decorative" val="0"/>
              </a:ext>
            </a:extLst>
          </p:cNvPr>
          <p:cNvSpPr txBox="1"/>
          <p:nvPr/>
        </p:nvSpPr>
        <p:spPr>
          <a:xfrm>
            <a:off x="1600200" y="5316230"/>
            <a:ext cx="5943600" cy="523220"/>
          </a:xfrm>
          <a:prstGeom prst="rect">
            <a:avLst/>
          </a:prstGeom>
          <a:noFill/>
        </p:spPr>
        <p:txBody>
          <a:bodyPr wrap="square" rtlCol="0">
            <a:spAutoFit/>
          </a:bodyPr>
          <a:lstStyle/>
          <a:p>
            <a:pPr algn="ctr"/>
            <a:r>
              <a:rPr lang="en-US" sz="1400" b="1" dirty="0"/>
              <a:t>26.3 Figure 4: </a:t>
            </a:r>
            <a:r>
              <a:rPr lang="en-US" sz="1400" dirty="0"/>
              <a:t>The Madonna lily, or white lily (</a:t>
            </a:r>
            <a:r>
              <a:rPr lang="en-US" sz="1400" i="1" dirty="0"/>
              <a:t>Lilium candidum</a:t>
            </a:r>
            <a:r>
              <a:rPr lang="en-US" sz="1400" dirty="0"/>
              <a:t>), has "perfect" flowers, meaning it has flowers with both stamens and carpels.</a:t>
            </a:r>
          </a:p>
        </p:txBody>
      </p:sp>
      <p:sp>
        <p:nvSpPr>
          <p:cNvPr id="5" name="Photo Credit 1">
            <a:extLst>
              <a:ext uri="{FF2B5EF4-FFF2-40B4-BE49-F238E27FC236}">
                <a16:creationId xmlns:a16="http://schemas.microsoft.com/office/drawing/2014/main" id="{49734D29-77B9-4B69-E5B9-880F3BC6C140}"/>
              </a:ext>
            </a:extLst>
          </p:cNvPr>
          <p:cNvSpPr txBox="1"/>
          <p:nvPr/>
        </p:nvSpPr>
        <p:spPr>
          <a:xfrm>
            <a:off x="2286000" y="5799106"/>
            <a:ext cx="4572000" cy="215444"/>
          </a:xfrm>
          <a:prstGeom prst="rect">
            <a:avLst/>
          </a:prstGeom>
          <a:noFill/>
        </p:spPr>
        <p:txBody>
          <a:bodyPr wrap="square">
            <a:spAutoFit/>
          </a:bodyPr>
          <a:lstStyle/>
          <a:p>
            <a:pPr algn="ctr"/>
            <a:r>
              <a:rPr lang="en-US" sz="800" dirty="0"/>
              <a:t>Bessi on Wikimedia Commons. "Madonna lily."</a:t>
            </a:r>
          </a:p>
        </p:txBody>
      </p:sp>
    </p:spTree>
    <p:extLst>
      <p:ext uri="{BB962C8B-B14F-4D97-AF65-F5344CB8AC3E}">
        <p14:creationId xmlns:p14="http://schemas.microsoft.com/office/powerpoint/2010/main" val="2496245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Life Cycle of an Angiosperm</a:t>
            </a:r>
            <a:r>
              <a:rPr lang="en-US" sz="1400" baseline="-25000" dirty="0">
                <a:solidFill>
                  <a:schemeClr val="accent1"/>
                </a:solidFill>
              </a:rPr>
              <a:t>7</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3061503"/>
          </a:xfrm>
          <a:prstGeom prst="rect">
            <a:avLst/>
          </a:prstGeom>
        </p:spPr>
        <p:txBody>
          <a:bodyPr>
            <a:normAutofit fontScale="62500" lnSpcReduction="20000"/>
          </a:bodyPr>
          <a:lstStyle/>
          <a:p>
            <a:r>
              <a:rPr lang="en-US" dirty="0"/>
              <a:t>Monoecious plants: Male (staminate) and female (pistillate) flowers are separate but on same plant</a:t>
            </a:r>
          </a:p>
          <a:p>
            <a:pPr lvl="1"/>
            <a:r>
              <a:rPr lang="en-US" dirty="0"/>
              <a:t>Examples: Sweetgums (</a:t>
            </a:r>
            <a:r>
              <a:rPr lang="en-US" i="1" dirty="0"/>
              <a:t>Liquidambar </a:t>
            </a:r>
            <a:r>
              <a:rPr lang="en-US" dirty="0"/>
              <a:t>spp.), beeches (</a:t>
            </a:r>
            <a:r>
              <a:rPr lang="en-US" i="1" dirty="0"/>
              <a:t>Betula</a:t>
            </a:r>
            <a:r>
              <a:rPr lang="en-US" dirty="0"/>
              <a:t> spp.), and </a:t>
            </a:r>
            <a:r>
              <a:rPr lang="en-US" i="1" dirty="0"/>
              <a:t>Carpinus betulus</a:t>
            </a:r>
          </a:p>
          <a:p>
            <a:r>
              <a:rPr lang="en-US" dirty="0"/>
              <a:t>Dioecious plants: Male and female flowers on separate plants</a:t>
            </a:r>
          </a:p>
          <a:p>
            <a:pPr lvl="1"/>
            <a:r>
              <a:rPr lang="en-US" dirty="0"/>
              <a:t>Examples: Willows (</a:t>
            </a:r>
            <a:r>
              <a:rPr lang="en-US" i="1" dirty="0"/>
              <a:t>Salix </a:t>
            </a:r>
            <a:r>
              <a:rPr lang="en-US" dirty="0"/>
              <a:t>spp.) and poplars (</a:t>
            </a:r>
            <a:r>
              <a:rPr lang="en-US" i="1" dirty="0"/>
              <a:t>Populus</a:t>
            </a:r>
            <a:r>
              <a:rPr lang="en-US" dirty="0"/>
              <a:t> spp.)</a:t>
            </a:r>
          </a:p>
          <a:p>
            <a:r>
              <a:rPr lang="en-US" dirty="0"/>
              <a:t>Only few species self-pollinate</a:t>
            </a:r>
          </a:p>
          <a:p>
            <a:r>
              <a:rPr lang="en-US" dirty="0"/>
              <a:t>Anatomical and environmental barriers promote cross-pollination mediated by physical agent (wind or water) or an animal (e.g., insect or bird)</a:t>
            </a:r>
          </a:p>
          <a:p>
            <a:pPr lvl="1"/>
            <a:r>
              <a:rPr lang="en-US" dirty="0"/>
              <a:t>Cross-pollination increases genetic diversity in species</a:t>
            </a:r>
            <a:endParaRPr lang="en-US" dirty="0">
              <a:solidFill>
                <a:srgbClr val="0000FF"/>
              </a:solidFill>
            </a:endParaRPr>
          </a:p>
        </p:txBody>
      </p:sp>
      <p:sp>
        <p:nvSpPr>
          <p:cNvPr id="4" name="Caption 1">
            <a:extLst>
              <a:ext uri="{FF2B5EF4-FFF2-40B4-BE49-F238E27FC236}">
                <a16:creationId xmlns:a16="http://schemas.microsoft.com/office/drawing/2014/main" id="{0A1990B1-3005-D91E-75EE-B039EAFFC9BC}"/>
              </a:ext>
              <a:ext uri="{C183D7F6-B498-43B3-948B-1728B52AA6E4}">
                <adec:decorative xmlns:adec="http://schemas.microsoft.com/office/drawing/2017/decorative" val="0"/>
              </a:ext>
            </a:extLst>
          </p:cNvPr>
          <p:cNvSpPr txBox="1"/>
          <p:nvPr/>
        </p:nvSpPr>
        <p:spPr>
          <a:xfrm>
            <a:off x="837008" y="4463371"/>
            <a:ext cx="3963592" cy="1384995"/>
          </a:xfrm>
          <a:prstGeom prst="rect">
            <a:avLst/>
          </a:prstGeom>
          <a:noFill/>
        </p:spPr>
        <p:txBody>
          <a:bodyPr wrap="square" rtlCol="0">
            <a:spAutoFit/>
          </a:bodyPr>
          <a:lstStyle/>
          <a:p>
            <a:r>
              <a:rPr lang="en-US" sz="1400" b="1" dirty="0"/>
              <a:t>26.3 Figure 5: </a:t>
            </a:r>
            <a:r>
              <a:rPr lang="en-US" sz="1400" dirty="0"/>
              <a:t>The female inflorescences from a hornbeam (</a:t>
            </a:r>
            <a:r>
              <a:rPr lang="en-US" sz="1400" i="1" dirty="0"/>
              <a:t>Carpinus betulus</a:t>
            </a:r>
            <a:r>
              <a:rPr lang="en-US" sz="1400" dirty="0"/>
              <a:t>) are leafy and green, such as the inflorescence on the center-right branch tip. The male inflorescences are bigger, more prominent, and appear as long, yellow clusters like those shown in the center of this picture.</a:t>
            </a:r>
          </a:p>
        </p:txBody>
      </p:sp>
      <p:pic>
        <p:nvPicPr>
          <p:cNvPr id="2" name="Content Placeholder 6" descr="A photograph of a hornbeam">
            <a:extLst>
              <a:ext uri="{FF2B5EF4-FFF2-40B4-BE49-F238E27FC236}">
                <a16:creationId xmlns:a16="http://schemas.microsoft.com/office/drawing/2014/main" id="{869C28D3-EB36-B930-83BF-E2BFEC1F1C70}"/>
              </a:ext>
            </a:extLst>
          </p:cNvPr>
          <p:cNvPicPr>
            <a:picLocks noChangeAspect="1"/>
          </p:cNvPicPr>
          <p:nvPr/>
        </p:nvPicPr>
        <p:blipFill>
          <a:blip r:embed="rId2"/>
          <a:srcRect l="13890" t="7000" r="12963" b="6001"/>
          <a:stretch/>
        </p:blipFill>
        <p:spPr>
          <a:xfrm>
            <a:off x="4756223" y="3775726"/>
            <a:ext cx="3136754" cy="2072640"/>
          </a:xfrm>
          <a:prstGeom prst="rect">
            <a:avLst/>
          </a:prstGeom>
        </p:spPr>
      </p:pic>
      <p:sp>
        <p:nvSpPr>
          <p:cNvPr id="5" name="Photo Credit 1">
            <a:extLst>
              <a:ext uri="{FF2B5EF4-FFF2-40B4-BE49-F238E27FC236}">
                <a16:creationId xmlns:a16="http://schemas.microsoft.com/office/drawing/2014/main" id="{D294DA1E-C014-E9B0-A503-EFE550DDC243}"/>
              </a:ext>
            </a:extLst>
          </p:cNvPr>
          <p:cNvSpPr txBox="1"/>
          <p:nvPr/>
        </p:nvSpPr>
        <p:spPr>
          <a:xfrm>
            <a:off x="4038600" y="5834424"/>
            <a:ext cx="4572000" cy="215444"/>
          </a:xfrm>
          <a:prstGeom prst="rect">
            <a:avLst/>
          </a:prstGeom>
          <a:noFill/>
        </p:spPr>
        <p:txBody>
          <a:bodyPr wrap="square">
            <a:spAutoFit/>
          </a:bodyPr>
          <a:lstStyle/>
          <a:p>
            <a:pPr algn="ctr"/>
            <a:r>
              <a:rPr lang="en-US" sz="800" dirty="0"/>
              <a:t>Couleur on Pixabay. "Hornbeam tree."</a:t>
            </a:r>
          </a:p>
        </p:txBody>
      </p:sp>
    </p:spTree>
    <p:extLst>
      <p:ext uri="{BB962C8B-B14F-4D97-AF65-F5344CB8AC3E}">
        <p14:creationId xmlns:p14="http://schemas.microsoft.com/office/powerpoint/2010/main" val="3375770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367076"/>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main parts of a flower and their functions.</a:t>
            </a:r>
          </a:p>
          <a:p>
            <a:pPr marL="457200" indent="-457200">
              <a:buFont typeface="Arial" panose="020B0604020202020204" pitchFamily="34" charset="0"/>
              <a:buChar char="•"/>
              <a:tabLst>
                <a:tab pos="457200" algn="l"/>
              </a:tabLst>
            </a:pPr>
            <a:r>
              <a:rPr lang="en-US" b="1" i="0" dirty="0"/>
              <a:t>Detail</a:t>
            </a:r>
            <a:r>
              <a:rPr lang="en-US" i="0" dirty="0"/>
              <a:t> the life cycle of a typical angiosperm.</a:t>
            </a:r>
          </a:p>
          <a:p>
            <a:pPr marL="457200" indent="-457200">
              <a:buFont typeface="Arial" panose="020B0604020202020204" pitchFamily="34" charset="0"/>
              <a:buChar char="•"/>
              <a:tabLst>
                <a:tab pos="457200" algn="l"/>
              </a:tabLst>
            </a:pPr>
            <a:r>
              <a:rPr lang="en-US" b="1" i="0" dirty="0"/>
              <a:t>Discuss</a:t>
            </a:r>
            <a:r>
              <a:rPr lang="en-US" i="0" dirty="0"/>
              <a:t> the similarities and differences between the two main groups of flowering plants.</a:t>
            </a:r>
            <a:endParaRPr lang="en-US" dirty="0"/>
          </a:p>
          <a:p>
            <a:pPr marL="457200" indent="-457200">
              <a:buFont typeface="Arial" panose="020B0604020202020204" pitchFamily="34" charset="0"/>
              <a:buChar char="•"/>
              <a:tabLst>
                <a:tab pos="457200" algn="l"/>
              </a:tabLst>
            </a:pPr>
            <a:r>
              <a:rPr lang="en-US" b="1" i="0" dirty="0"/>
              <a:t>Explain</a:t>
            </a:r>
            <a:r>
              <a:rPr lang="en-US" i="0" dirty="0"/>
              <a:t> why angiosperms are the dominant form of plant life in most terrestrial ecosystems.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Fruit</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280158"/>
            <a:ext cx="5715000" cy="4525334"/>
          </a:xfrm>
          <a:prstGeom prst="rect">
            <a:avLst/>
          </a:prstGeom>
        </p:spPr>
        <p:txBody>
          <a:bodyPr>
            <a:normAutofit fontScale="85000" lnSpcReduction="20000"/>
          </a:bodyPr>
          <a:lstStyle/>
          <a:p>
            <a:r>
              <a:rPr lang="en-US" dirty="0"/>
              <a:t>As seed develops, walls of ovary thicken and form fruit</a:t>
            </a:r>
          </a:p>
          <a:p>
            <a:r>
              <a:rPr lang="en-US" dirty="0"/>
              <a:t>Seed forms in ovary, which enlarges as seeds grow</a:t>
            </a:r>
          </a:p>
          <a:p>
            <a:r>
              <a:rPr lang="en-US" dirty="0"/>
              <a:t>Examples: Eggplants, zucchini, string beans, tomatoes, bell peppers</a:t>
            </a:r>
          </a:p>
          <a:p>
            <a:pPr lvl="1"/>
            <a:r>
              <a:rPr lang="en-US" dirty="0"/>
              <a:t>All fruits because they contain seeds and derived from thick ovary tissue</a:t>
            </a:r>
          </a:p>
          <a:p>
            <a:r>
              <a:rPr lang="en-US" dirty="0"/>
              <a:t>Additional examples: Acorns (true nuts), winged maple helicopter seeds</a:t>
            </a:r>
          </a:p>
          <a:p>
            <a:r>
              <a:rPr lang="en-US" dirty="0"/>
              <a:t>Classification includes more than two dozen categories, with only a few as fleshy and sweet</a:t>
            </a:r>
          </a:p>
        </p:txBody>
      </p:sp>
      <p:pic>
        <p:nvPicPr>
          <p:cNvPr id="2" name="Content Placeholder 6" descr="A photograph of eggplants in a crate">
            <a:extLst>
              <a:ext uri="{FF2B5EF4-FFF2-40B4-BE49-F238E27FC236}">
                <a16:creationId xmlns:a16="http://schemas.microsoft.com/office/drawing/2014/main" id="{EA03EDD4-768D-79AB-FBD6-EAEBE3A02330}"/>
              </a:ext>
            </a:extLst>
          </p:cNvPr>
          <p:cNvPicPr>
            <a:picLocks noChangeAspect="1"/>
          </p:cNvPicPr>
          <p:nvPr/>
        </p:nvPicPr>
        <p:blipFill>
          <a:blip r:embed="rId2"/>
          <a:srcRect l="16667" t="7000" r="18519" b="6001"/>
          <a:stretch/>
        </p:blipFill>
        <p:spPr>
          <a:xfrm>
            <a:off x="6293819" y="1697568"/>
            <a:ext cx="2554596" cy="1905000"/>
          </a:xfrm>
          <a:prstGeom prst="rect">
            <a:avLst/>
          </a:prstGeom>
        </p:spPr>
      </p:pic>
      <p:sp>
        <p:nvSpPr>
          <p:cNvPr id="4" name="Caption 1">
            <a:extLst>
              <a:ext uri="{FF2B5EF4-FFF2-40B4-BE49-F238E27FC236}">
                <a16:creationId xmlns:a16="http://schemas.microsoft.com/office/drawing/2014/main" id="{4C26084A-ED86-F044-9C80-8290403004FD}"/>
              </a:ext>
              <a:ext uri="{C183D7F6-B498-43B3-948B-1728B52AA6E4}">
                <adec:decorative xmlns:adec="http://schemas.microsoft.com/office/drawing/2017/decorative" val="0"/>
              </a:ext>
            </a:extLst>
          </p:cNvPr>
          <p:cNvSpPr txBox="1"/>
          <p:nvPr/>
        </p:nvSpPr>
        <p:spPr>
          <a:xfrm>
            <a:off x="6134100" y="3634001"/>
            <a:ext cx="2874034" cy="1169551"/>
          </a:xfrm>
          <a:prstGeom prst="rect">
            <a:avLst/>
          </a:prstGeom>
          <a:noFill/>
        </p:spPr>
        <p:txBody>
          <a:bodyPr wrap="square" rtlCol="0">
            <a:spAutoFit/>
          </a:bodyPr>
          <a:lstStyle/>
          <a:p>
            <a:pPr algn="ctr"/>
            <a:r>
              <a:rPr lang="en-US" sz="1400" b="1" dirty="0"/>
              <a:t>26.3 Figure 6: </a:t>
            </a:r>
            <a:r>
              <a:rPr lang="en-US" sz="1400" dirty="0"/>
              <a:t>Many foods that are commonly called vegetables, such as eggplants, are classified as fruits due to the fact that they contain plant seeds.</a:t>
            </a:r>
          </a:p>
        </p:txBody>
      </p:sp>
      <p:sp>
        <p:nvSpPr>
          <p:cNvPr id="5" name="Photo Credit 1">
            <a:extLst>
              <a:ext uri="{FF2B5EF4-FFF2-40B4-BE49-F238E27FC236}">
                <a16:creationId xmlns:a16="http://schemas.microsoft.com/office/drawing/2014/main" id="{CA534937-35E2-87C6-675D-C677F30B8CE4}"/>
              </a:ext>
            </a:extLst>
          </p:cNvPr>
          <p:cNvSpPr txBox="1"/>
          <p:nvPr/>
        </p:nvSpPr>
        <p:spPr>
          <a:xfrm>
            <a:off x="5285117" y="4866418"/>
            <a:ext cx="4572000" cy="215444"/>
          </a:xfrm>
          <a:prstGeom prst="rect">
            <a:avLst/>
          </a:prstGeom>
          <a:noFill/>
        </p:spPr>
        <p:txBody>
          <a:bodyPr wrap="square">
            <a:spAutoFit/>
          </a:bodyPr>
          <a:lstStyle/>
          <a:p>
            <a:pPr algn="ctr"/>
            <a:r>
              <a:rPr lang="fr-FR" sz="800" dirty="0"/>
              <a:t>jacqueline macou on Pixabay. "Eggplants."</a:t>
            </a:r>
            <a:endParaRPr lang="en-US" sz="800" dirty="0"/>
          </a:p>
        </p:txBody>
      </p:sp>
    </p:spTree>
    <p:extLst>
      <p:ext uri="{BB962C8B-B14F-4D97-AF65-F5344CB8AC3E}">
        <p14:creationId xmlns:p14="http://schemas.microsoft.com/office/powerpoint/2010/main" val="2251066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Fruit</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Two categories: Fleshy or dry</a:t>
            </a:r>
          </a:p>
          <a:p>
            <a:pPr lvl="1"/>
            <a:r>
              <a:rPr lang="en-US" dirty="0"/>
              <a:t>Fleshy: Berries, peaches, apples, grapes, tomatoes</a:t>
            </a:r>
          </a:p>
          <a:p>
            <a:pPr lvl="1"/>
            <a:r>
              <a:rPr lang="en-US" dirty="0"/>
              <a:t>Dry: Rice, wheat, nuts</a:t>
            </a:r>
          </a:p>
          <a:p>
            <a:r>
              <a:rPr lang="en-US" dirty="0"/>
              <a:t>Not all fruits derived from ovary</a:t>
            </a:r>
          </a:p>
          <a:p>
            <a:pPr lvl="1"/>
            <a:r>
              <a:rPr lang="en-US" dirty="0"/>
              <a:t>Strawberries derived from ovary as well as receptacle (enlarged end of stalk or stem where flower is attached)</a:t>
            </a:r>
          </a:p>
          <a:p>
            <a:pPr lvl="1"/>
            <a:r>
              <a:rPr lang="en-US" dirty="0"/>
              <a:t>Apples formed from ovary, pericarp (ovary wall), and hypanthium (cuplike enlargement of receptacle)</a:t>
            </a:r>
          </a:p>
          <a:p>
            <a:pPr lvl="1"/>
            <a:r>
              <a:rPr lang="en-US" dirty="0"/>
              <a:t>Some derived from separate ovaries in single flower (e.g., raspberry)</a:t>
            </a:r>
          </a:p>
          <a:p>
            <a:pPr lvl="1"/>
            <a:r>
              <a:rPr lang="en-US" dirty="0"/>
              <a:t>Some form from clusters of flowers (e.g., pineapple)</a:t>
            </a:r>
          </a:p>
          <a:p>
            <a:pPr lvl="1"/>
            <a:r>
              <a:rPr lang="en-US" dirty="0"/>
              <a:t>Some have rinds (e.g., watermelon and orange)</a:t>
            </a:r>
          </a:p>
        </p:txBody>
      </p:sp>
    </p:spTree>
    <p:extLst>
      <p:ext uri="{BB962C8B-B14F-4D97-AF65-F5344CB8AC3E}">
        <p14:creationId xmlns:p14="http://schemas.microsoft.com/office/powerpoint/2010/main" val="2817308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Fruit</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xfrm>
            <a:off x="457200" y="1280159"/>
            <a:ext cx="8229600" cy="2910841"/>
          </a:xfrm>
          <a:prstGeom prst="rect">
            <a:avLst/>
          </a:prstGeom>
        </p:spPr>
        <p:txBody>
          <a:bodyPr>
            <a:normAutofit fontScale="77500" lnSpcReduction="20000"/>
          </a:bodyPr>
          <a:lstStyle/>
          <a:p>
            <a:r>
              <a:rPr lang="en-US" dirty="0"/>
              <a:t>Agents of seed dispersal</a:t>
            </a:r>
          </a:p>
          <a:p>
            <a:r>
              <a:rPr lang="en-US" dirty="0"/>
              <a:t>Variety of shapes and characteristics reflect mode of dispersal</a:t>
            </a:r>
          </a:p>
          <a:p>
            <a:pPr lvl="1"/>
            <a:r>
              <a:rPr lang="en-US" dirty="0"/>
              <a:t>Wind carries light, dry fruits of trees and dandelions</a:t>
            </a:r>
          </a:p>
          <a:p>
            <a:pPr lvl="1"/>
            <a:r>
              <a:rPr lang="en-US" dirty="0"/>
              <a:t>Water transports floating coconuts</a:t>
            </a:r>
          </a:p>
          <a:p>
            <a:pPr lvl="1"/>
            <a:r>
              <a:rPr lang="en-US" dirty="0"/>
              <a:t>Some attract herbivores with color or scent as food</a:t>
            </a:r>
          </a:p>
          <a:p>
            <a:pPr lvl="2"/>
            <a:r>
              <a:rPr lang="en-US" dirty="0"/>
              <a:t>Once eaten, tough, undigested seeds disperse through feces (endozoochory)</a:t>
            </a:r>
          </a:p>
          <a:p>
            <a:pPr lvl="1"/>
            <a:r>
              <a:rPr lang="en-US" dirty="0"/>
              <a:t>Some have burrs and hooks to cling to fur and ride on animals (epizoochory)</a:t>
            </a:r>
            <a:endParaRPr lang="en-US" dirty="0">
              <a:solidFill>
                <a:srgbClr val="0000FF"/>
              </a:solidFill>
            </a:endParaRPr>
          </a:p>
        </p:txBody>
      </p:sp>
      <p:sp>
        <p:nvSpPr>
          <p:cNvPr id="5" name="Caption 1">
            <a:extLst>
              <a:ext uri="{FF2B5EF4-FFF2-40B4-BE49-F238E27FC236}">
                <a16:creationId xmlns:a16="http://schemas.microsoft.com/office/drawing/2014/main" id="{8203A136-970F-FD18-DB44-94638EEF95D5}"/>
              </a:ext>
              <a:ext uri="{C183D7F6-B498-43B3-948B-1728B52AA6E4}">
                <adec:decorative xmlns:adec="http://schemas.microsoft.com/office/drawing/2017/decorative" val="0"/>
              </a:ext>
            </a:extLst>
          </p:cNvPr>
          <p:cNvSpPr txBox="1"/>
          <p:nvPr/>
        </p:nvSpPr>
        <p:spPr>
          <a:xfrm>
            <a:off x="990600" y="4888021"/>
            <a:ext cx="2696817" cy="1169551"/>
          </a:xfrm>
          <a:prstGeom prst="rect">
            <a:avLst/>
          </a:prstGeom>
          <a:noFill/>
        </p:spPr>
        <p:txBody>
          <a:bodyPr wrap="square" rtlCol="0">
            <a:spAutoFit/>
          </a:bodyPr>
          <a:lstStyle/>
          <a:p>
            <a:r>
              <a:rPr lang="en-US" sz="1400" b="1" dirty="0"/>
              <a:t>26.3 Figure 7: </a:t>
            </a:r>
            <a:r>
              <a:rPr lang="en-US" sz="1400" dirty="0"/>
              <a:t>Oranges, grapefruits, and pomegranates are examples of fruits. The enticing taste of these fruits developed as an adaptation for seed dispersal.</a:t>
            </a:r>
          </a:p>
        </p:txBody>
      </p:sp>
      <p:pic>
        <p:nvPicPr>
          <p:cNvPr id="2" name="Content Placeholder 6" descr="A photograph of oranges, grapefruits, and pomegranates cut in half">
            <a:extLst>
              <a:ext uri="{FF2B5EF4-FFF2-40B4-BE49-F238E27FC236}">
                <a16:creationId xmlns:a16="http://schemas.microsoft.com/office/drawing/2014/main" id="{28D35326-C504-D788-3AE7-DAAFB0034D28}"/>
              </a:ext>
            </a:extLst>
          </p:cNvPr>
          <p:cNvPicPr>
            <a:picLocks noChangeAspect="1"/>
          </p:cNvPicPr>
          <p:nvPr/>
        </p:nvPicPr>
        <p:blipFill>
          <a:blip r:embed="rId2"/>
          <a:srcRect l="14816" t="7000" r="13706" b="6001"/>
          <a:stretch/>
        </p:blipFill>
        <p:spPr>
          <a:xfrm>
            <a:off x="3687417" y="3876947"/>
            <a:ext cx="2990521" cy="2022147"/>
          </a:xfrm>
          <a:prstGeom prst="rect">
            <a:avLst/>
          </a:prstGeom>
        </p:spPr>
      </p:pic>
      <p:sp>
        <p:nvSpPr>
          <p:cNvPr id="6" name="Photo Credit 1">
            <a:extLst>
              <a:ext uri="{FF2B5EF4-FFF2-40B4-BE49-F238E27FC236}">
                <a16:creationId xmlns:a16="http://schemas.microsoft.com/office/drawing/2014/main" id="{7B930D55-7AA0-952B-C495-096F874474E4}"/>
              </a:ext>
            </a:extLst>
          </p:cNvPr>
          <p:cNvSpPr txBox="1"/>
          <p:nvPr/>
        </p:nvSpPr>
        <p:spPr>
          <a:xfrm>
            <a:off x="2986869" y="6019800"/>
            <a:ext cx="4572000" cy="215444"/>
          </a:xfrm>
          <a:prstGeom prst="rect">
            <a:avLst/>
          </a:prstGeom>
          <a:noFill/>
        </p:spPr>
        <p:txBody>
          <a:bodyPr wrap="square">
            <a:spAutoFit/>
          </a:bodyPr>
          <a:lstStyle/>
          <a:p>
            <a:pPr algn="ctr"/>
            <a:r>
              <a:rPr lang="en-US" sz="800" dirty="0"/>
              <a:t>Oleksandr Pidvalnyi on Pixabay. "Edible fruits."</a:t>
            </a:r>
          </a:p>
        </p:txBody>
      </p:sp>
    </p:spTree>
    <p:extLst>
      <p:ext uri="{BB962C8B-B14F-4D97-AF65-F5344CB8AC3E}">
        <p14:creationId xmlns:p14="http://schemas.microsoft.com/office/powerpoint/2010/main" val="4187704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Diversity of Angiosperms</a:t>
            </a:r>
          </a:p>
        </p:txBody>
      </p:sp>
      <p:sp>
        <p:nvSpPr>
          <p:cNvPr id="11267" name="Rectangle 3"/>
          <p:cNvSpPr>
            <a:spLocks noGrp="1"/>
          </p:cNvSpPr>
          <p:nvPr>
            <p:ph idx="1"/>
          </p:nvPr>
        </p:nvSpPr>
        <p:spPr>
          <a:prstGeom prst="rect">
            <a:avLst/>
          </a:prstGeom>
        </p:spPr>
        <p:txBody>
          <a:bodyPr>
            <a:normAutofit fontScale="77500" lnSpcReduction="20000"/>
          </a:bodyPr>
          <a:lstStyle/>
          <a:p>
            <a:r>
              <a:rPr lang="en-US" b="1" dirty="0"/>
              <a:t>Anthophyta</a:t>
            </a:r>
            <a:r>
              <a:rPr lang="en-US" dirty="0"/>
              <a:t>: phylum to which angiosperms belong</a:t>
            </a:r>
          </a:p>
          <a:p>
            <a:r>
              <a:rPr lang="en-US" dirty="0"/>
              <a:t>Considered a monophyletic group (originating from single ancestor)</a:t>
            </a:r>
          </a:p>
          <a:p>
            <a:r>
              <a:rPr lang="en-US" dirty="0"/>
              <a:t>Three major groups: basal angiosperms, monocots, eudicots </a:t>
            </a:r>
          </a:p>
          <a:p>
            <a:pPr lvl="1"/>
            <a:r>
              <a:rPr lang="en-US" b="1" dirty="0"/>
              <a:t>Basal angiosperms</a:t>
            </a:r>
            <a:r>
              <a:rPr lang="en-US" dirty="0"/>
              <a:t>: a group of plants that probably branched off before the separation of monocots and eudicots</a:t>
            </a:r>
          </a:p>
          <a:p>
            <a:pPr lvl="2"/>
            <a:r>
              <a:rPr lang="en-US" sz="2600" dirty="0"/>
              <a:t>Exhibit traits from both monocots and eudicots; categorized separately in most classification schemes</a:t>
            </a:r>
          </a:p>
          <a:p>
            <a:pPr lvl="2"/>
            <a:r>
              <a:rPr lang="en-US" sz="2600" dirty="0"/>
              <a:t>Includes </a:t>
            </a:r>
            <a:r>
              <a:rPr lang="en-US" sz="2600" i="1" dirty="0"/>
              <a:t>Amborella</a:t>
            </a:r>
            <a:r>
              <a:rPr lang="en-US" sz="2600" dirty="0"/>
              <a:t>, water lilies, Magnoliids (magnolia trees, laurels, spice peppers), and Austrobaileyales (e.g., star anise)</a:t>
            </a:r>
          </a:p>
          <a:p>
            <a:pPr lvl="1"/>
            <a:r>
              <a:rPr lang="en-US" dirty="0"/>
              <a:t>Monocots and eudicots differentiated based on structure of cotyledons, pollen grains, other structures</a:t>
            </a:r>
          </a:p>
          <a:p>
            <a:pPr lvl="2"/>
            <a:r>
              <a:rPr lang="en-US" sz="2600" dirty="0"/>
              <a:t>Monocots: Grasses, lilies</a:t>
            </a:r>
          </a:p>
          <a:p>
            <a:pPr lvl="2"/>
            <a:r>
              <a:rPr lang="en-US" sz="2600" dirty="0"/>
              <a:t>Eudicots: Multibranched group that includes roses, cabbages, sunflowers, mints, etc.</a:t>
            </a:r>
          </a:p>
          <a:p>
            <a:pPr>
              <a:tabLst>
                <a:tab pos="461963" algn="l"/>
              </a:tabLst>
            </a:pPr>
            <a:endParaRPr lang="en-US" i="0" dirty="0">
              <a:solidFill>
                <a:schemeClr val="tx1"/>
              </a:solidFill>
            </a:endParaRPr>
          </a:p>
          <a:p>
            <a:pPr marL="0" indent="3175">
              <a:spcBef>
                <a:spcPts val="1200"/>
              </a:spcBef>
              <a:buFont typeface="Courier New" pitchFamily="49" charset="0"/>
              <a:buNone/>
              <a:tabLst>
                <a:tab pos="457200" algn="l"/>
              </a:tabLst>
            </a:pPr>
            <a:endParaRPr lang="en-US" dirty="0">
              <a:solidFill>
                <a:srgbClr val="0000FF"/>
              </a:solidFill>
            </a:endParaRPr>
          </a:p>
        </p:txBody>
      </p:sp>
    </p:spTree>
    <p:extLst>
      <p:ext uri="{BB962C8B-B14F-4D97-AF65-F5344CB8AC3E}">
        <p14:creationId xmlns:p14="http://schemas.microsoft.com/office/powerpoint/2010/main" val="146328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Basal Angiosperms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280160"/>
            <a:ext cx="5410200" cy="4551680"/>
          </a:xfrm>
          <a:prstGeom prst="rect">
            <a:avLst/>
          </a:prstGeom>
        </p:spPr>
        <p:txBody>
          <a:bodyPr>
            <a:normAutofit fontScale="77500" lnSpcReduction="20000"/>
          </a:bodyPr>
          <a:lstStyle/>
          <a:p>
            <a:pPr marL="0" indent="0">
              <a:buNone/>
            </a:pPr>
            <a:r>
              <a:rPr lang="en-US" dirty="0"/>
              <a:t>Magnoliidae: Magnolias, laurels, peppers</a:t>
            </a:r>
          </a:p>
          <a:p>
            <a:r>
              <a:rPr lang="en-US" dirty="0"/>
              <a:t>Magnolias: </a:t>
            </a:r>
          </a:p>
          <a:p>
            <a:pPr lvl="1"/>
            <a:r>
              <a:rPr lang="en-US" dirty="0"/>
              <a:t>Tall trees with dark, shiny leaves and large, fragrant flowers with many parts</a:t>
            </a:r>
          </a:p>
          <a:p>
            <a:pPr lvl="1"/>
            <a:r>
              <a:rPr lang="en-US" dirty="0"/>
              <a:t>Considered archaic</a:t>
            </a:r>
          </a:p>
          <a:p>
            <a:pPr lvl="1"/>
            <a:r>
              <a:rPr lang="en-US" dirty="0"/>
              <a:t>In outer whorl of flower, sepals and petals are undifferentiated and collectively called tepals</a:t>
            </a:r>
          </a:p>
          <a:p>
            <a:pPr lvl="1"/>
            <a:r>
              <a:rPr lang="en-US" dirty="0"/>
              <a:t>Reproductive parts arranged in spiral around cone-shaped receptacle, with carpels located above stamens</a:t>
            </a:r>
          </a:p>
          <a:p>
            <a:pPr lvl="1"/>
            <a:r>
              <a:rPr lang="en-US" dirty="0"/>
              <a:t>Aggregate fruit has one seed formed from each carpel</a:t>
            </a:r>
          </a:p>
        </p:txBody>
      </p:sp>
      <p:pic>
        <p:nvPicPr>
          <p:cNvPr id="2" name="Content Placeholder 6" descr="A photograph of a magnolia flower">
            <a:extLst>
              <a:ext uri="{FF2B5EF4-FFF2-40B4-BE49-F238E27FC236}">
                <a16:creationId xmlns:a16="http://schemas.microsoft.com/office/drawing/2014/main" id="{1019318D-53DE-845A-EC0C-8CE6BABBDABC}"/>
              </a:ext>
            </a:extLst>
          </p:cNvPr>
          <p:cNvPicPr>
            <a:picLocks noChangeAspect="1"/>
          </p:cNvPicPr>
          <p:nvPr/>
        </p:nvPicPr>
        <p:blipFill>
          <a:blip r:embed="rId2"/>
          <a:srcRect l="13890" t="7000" r="12963" b="6001"/>
          <a:stretch/>
        </p:blipFill>
        <p:spPr>
          <a:xfrm>
            <a:off x="5638800" y="1655064"/>
            <a:ext cx="3345550" cy="2210604"/>
          </a:xfrm>
          <a:prstGeom prst="rect">
            <a:avLst/>
          </a:prstGeom>
        </p:spPr>
      </p:pic>
      <p:sp>
        <p:nvSpPr>
          <p:cNvPr id="4" name="Caption 1">
            <a:extLst>
              <a:ext uri="{FF2B5EF4-FFF2-40B4-BE49-F238E27FC236}">
                <a16:creationId xmlns:a16="http://schemas.microsoft.com/office/drawing/2014/main" id="{A95730D4-763E-45EE-E756-77AA24E728D2}"/>
              </a:ext>
              <a:ext uri="{C183D7F6-B498-43B3-948B-1728B52AA6E4}">
                <adec:decorative xmlns:adec="http://schemas.microsoft.com/office/drawing/2017/decorative" val="0"/>
              </a:ext>
            </a:extLst>
          </p:cNvPr>
          <p:cNvSpPr txBox="1"/>
          <p:nvPr/>
        </p:nvSpPr>
        <p:spPr>
          <a:xfrm>
            <a:off x="5794401" y="3885962"/>
            <a:ext cx="3124200" cy="1600438"/>
          </a:xfrm>
          <a:prstGeom prst="rect">
            <a:avLst/>
          </a:prstGeom>
          <a:noFill/>
        </p:spPr>
        <p:txBody>
          <a:bodyPr wrap="square" rtlCol="0">
            <a:spAutoFit/>
          </a:bodyPr>
          <a:lstStyle/>
          <a:p>
            <a:pPr algn="ctr"/>
            <a:r>
              <a:rPr lang="en-US" sz="1400" b="1" dirty="0"/>
              <a:t>26.3 Figure 8: </a:t>
            </a:r>
            <a:r>
              <a:rPr lang="en-US" sz="1400" i="1" dirty="0"/>
              <a:t>Magnolia grandiflora</a:t>
            </a:r>
            <a:r>
              <a:rPr lang="en-US" sz="1400" dirty="0"/>
              <a:t>. A cluster of carpels (pistil) can be seen above the stamens, which have shed their pollen and begun to drop from the inflorescence. In the flower, the sepals and petals are undifferentiated and are collectively called tepals.</a:t>
            </a:r>
          </a:p>
        </p:txBody>
      </p:sp>
      <p:sp>
        <p:nvSpPr>
          <p:cNvPr id="5" name="Photo Credit 1">
            <a:extLst>
              <a:ext uri="{FF2B5EF4-FFF2-40B4-BE49-F238E27FC236}">
                <a16:creationId xmlns:a16="http://schemas.microsoft.com/office/drawing/2014/main" id="{10BF2710-31F9-530B-4957-35D779A44E44}"/>
              </a:ext>
            </a:extLst>
          </p:cNvPr>
          <p:cNvSpPr txBox="1"/>
          <p:nvPr/>
        </p:nvSpPr>
        <p:spPr>
          <a:xfrm>
            <a:off x="5070501" y="5561558"/>
            <a:ext cx="4572000" cy="215444"/>
          </a:xfrm>
          <a:prstGeom prst="rect">
            <a:avLst/>
          </a:prstGeom>
          <a:noFill/>
        </p:spPr>
        <p:txBody>
          <a:bodyPr wrap="square">
            <a:spAutoFit/>
          </a:bodyPr>
          <a:lstStyle/>
          <a:p>
            <a:pPr algn="ctr"/>
            <a:r>
              <a:rPr lang="it-IT" sz="800" dirty="0"/>
              <a:t>Jose Antonio Alba on Pixabay. "Magnolia flower."</a:t>
            </a:r>
            <a:endParaRPr lang="en-US" sz="800" dirty="0"/>
          </a:p>
        </p:txBody>
      </p:sp>
    </p:spTree>
    <p:extLst>
      <p:ext uri="{BB962C8B-B14F-4D97-AF65-F5344CB8AC3E}">
        <p14:creationId xmlns:p14="http://schemas.microsoft.com/office/powerpoint/2010/main" val="3310802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Basal Angiosperms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253121"/>
            <a:ext cx="8229600" cy="1844040"/>
          </a:xfrm>
          <a:prstGeom prst="rect">
            <a:avLst/>
          </a:prstGeom>
        </p:spPr>
        <p:txBody>
          <a:bodyPr>
            <a:noAutofit/>
          </a:bodyPr>
          <a:lstStyle/>
          <a:p>
            <a:pPr marL="457200" lvl="1" indent="0">
              <a:buNone/>
            </a:pPr>
            <a:r>
              <a:rPr lang="en-US" sz="2000" dirty="0"/>
              <a:t>Laurel trees:</a:t>
            </a:r>
          </a:p>
          <a:p>
            <a:pPr lvl="1"/>
            <a:r>
              <a:rPr lang="en-US" sz="2000" dirty="0"/>
              <a:t>Produce fragrant leaves and small, inconspicuous flowers</a:t>
            </a:r>
          </a:p>
          <a:p>
            <a:pPr lvl="1"/>
            <a:r>
              <a:rPr lang="en-US" sz="2000" dirty="0"/>
              <a:t>Grow mostly in warmer climates</a:t>
            </a:r>
          </a:p>
          <a:p>
            <a:pPr lvl="1"/>
            <a:r>
              <a:rPr lang="en-US" sz="2000" dirty="0"/>
              <a:t>Small trees and shrubs</a:t>
            </a:r>
          </a:p>
          <a:p>
            <a:pPr lvl="1"/>
            <a:r>
              <a:rPr lang="en-US" sz="2000" dirty="0"/>
              <a:t>Includes bay laurel, cinnamon, spicebush, avocado tree</a:t>
            </a:r>
            <a:endParaRPr lang="en-US" sz="2000" i="0" dirty="0">
              <a:solidFill>
                <a:schemeClr val="tx1"/>
              </a:solidFill>
            </a:endParaRPr>
          </a:p>
          <a:p>
            <a:pPr marL="0" indent="3175">
              <a:spcBef>
                <a:spcPts val="1200"/>
              </a:spcBef>
              <a:buFont typeface="Courier New" pitchFamily="49" charset="0"/>
              <a:buNone/>
              <a:tabLst>
                <a:tab pos="457200" algn="l"/>
              </a:tabLst>
            </a:pPr>
            <a:r>
              <a:rPr lang="en-US" sz="2000" i="0" dirty="0">
                <a:solidFill>
                  <a:schemeClr val="tx1"/>
                </a:solidFill>
              </a:rPr>
              <a:t>		</a:t>
            </a:r>
            <a:endParaRPr lang="en-US" sz="2000" dirty="0">
              <a:solidFill>
                <a:srgbClr val="0000FF"/>
              </a:solidFill>
            </a:endParaRPr>
          </a:p>
        </p:txBody>
      </p:sp>
      <p:pic>
        <p:nvPicPr>
          <p:cNvPr id="2" name="Content Placeholder 6" descr="Four images of basal angiosperms">
            <a:extLst>
              <a:ext uri="{FF2B5EF4-FFF2-40B4-BE49-F238E27FC236}">
                <a16:creationId xmlns:a16="http://schemas.microsoft.com/office/drawing/2014/main" id="{5D0759B2-2428-A6D2-1994-DBAEA9A8B641}"/>
              </a:ext>
            </a:extLst>
          </p:cNvPr>
          <p:cNvPicPr>
            <a:picLocks noChangeAspect="1"/>
          </p:cNvPicPr>
          <p:nvPr/>
        </p:nvPicPr>
        <p:blipFill>
          <a:blip r:embed="rId2"/>
          <a:srcRect l="926" t="7000" r="926" b="48000"/>
          <a:stretch/>
        </p:blipFill>
        <p:spPr>
          <a:xfrm>
            <a:off x="610759" y="3070081"/>
            <a:ext cx="7922475" cy="2017989"/>
          </a:xfrm>
          <a:prstGeom prst="rect">
            <a:avLst/>
          </a:prstGeom>
        </p:spPr>
      </p:pic>
      <p:sp>
        <p:nvSpPr>
          <p:cNvPr id="5" name="Caption 1">
            <a:extLst>
              <a:ext uri="{FF2B5EF4-FFF2-40B4-BE49-F238E27FC236}">
                <a16:creationId xmlns:a16="http://schemas.microsoft.com/office/drawing/2014/main" id="{BF414D40-1B7A-7112-3E4F-E1FEFE012041}"/>
              </a:ext>
              <a:ext uri="{C183D7F6-B498-43B3-948B-1728B52AA6E4}">
                <adec:decorative xmlns:adec="http://schemas.microsoft.com/office/drawing/2017/decorative" val="0"/>
              </a:ext>
            </a:extLst>
          </p:cNvPr>
          <p:cNvSpPr txBox="1"/>
          <p:nvPr/>
        </p:nvSpPr>
        <p:spPr>
          <a:xfrm>
            <a:off x="533397" y="5069962"/>
            <a:ext cx="8077200" cy="954107"/>
          </a:xfrm>
          <a:prstGeom prst="rect">
            <a:avLst/>
          </a:prstGeom>
          <a:noFill/>
        </p:spPr>
        <p:txBody>
          <a:bodyPr wrap="square" rtlCol="0">
            <a:spAutoFit/>
          </a:bodyPr>
          <a:lstStyle/>
          <a:p>
            <a:pPr algn="ctr"/>
            <a:r>
              <a:rPr lang="en-US" sz="1400" b="1" dirty="0"/>
              <a:t>26.3 Figure 9: </a:t>
            </a:r>
            <a:r>
              <a:rPr lang="en-US" sz="1400" dirty="0"/>
              <a:t>The (a) common spicebush belongs to the Laurales. (b) The fruit of the </a:t>
            </a:r>
            <a:r>
              <a:rPr lang="en-US" sz="1400" i="1" dirty="0"/>
              <a:t>Piper nigrum</a:t>
            </a:r>
            <a:r>
              <a:rPr lang="en-US" sz="1400" dirty="0"/>
              <a:t> plant is black pepper, the main product that was traded along spice routes. (c) The American white waterlily, </a:t>
            </a:r>
            <a:r>
              <a:rPr lang="en-US" sz="1400" i="1" dirty="0"/>
              <a:t>Nymphaea odorata</a:t>
            </a:r>
            <a:r>
              <a:rPr lang="en-US" sz="1400" dirty="0"/>
              <a:t>, has leaves that float on the surface of the water, and their roots are in the underlying soil at the bottom of the lake. (d) The aggregate fruit of a magnolia is shown.</a:t>
            </a:r>
          </a:p>
        </p:txBody>
      </p:sp>
      <p:sp>
        <p:nvSpPr>
          <p:cNvPr id="6" name="Photo Credit 1">
            <a:extLst>
              <a:ext uri="{FF2B5EF4-FFF2-40B4-BE49-F238E27FC236}">
                <a16:creationId xmlns:a16="http://schemas.microsoft.com/office/drawing/2014/main" id="{2FE9F5C9-A1BB-EA6E-CF8E-4C867A54BFB4}"/>
              </a:ext>
            </a:extLst>
          </p:cNvPr>
          <p:cNvSpPr txBox="1"/>
          <p:nvPr/>
        </p:nvSpPr>
        <p:spPr>
          <a:xfrm>
            <a:off x="2285997" y="6082079"/>
            <a:ext cx="4572000" cy="584775"/>
          </a:xfrm>
          <a:prstGeom prst="rect">
            <a:avLst/>
          </a:prstGeom>
          <a:noFill/>
        </p:spPr>
        <p:txBody>
          <a:bodyPr wrap="square">
            <a:spAutoFit/>
          </a:bodyPr>
          <a:lstStyle/>
          <a:p>
            <a:pPr algn="ctr"/>
            <a:r>
              <a:rPr lang="en-US" sz="800" dirty="0"/>
              <a:t>Dan Keck on Wikimedia Commons. "Spicebush."</a:t>
            </a:r>
          </a:p>
          <a:p>
            <a:pPr algn="ctr"/>
            <a:r>
              <a:rPr lang="en-US" sz="800" dirty="0"/>
              <a:t>laviajera333 on Pixabay. "Black pepper."</a:t>
            </a:r>
          </a:p>
          <a:p>
            <a:pPr algn="ctr"/>
            <a:r>
              <a:rPr lang="en-US" sz="800" dirty="0"/>
              <a:t>NickyPe on Pixabay. "White waterlily."</a:t>
            </a:r>
          </a:p>
          <a:p>
            <a:pPr algn="ctr"/>
            <a:r>
              <a:rPr lang="en-US" sz="800" dirty="0"/>
              <a:t>Camera-man on Pixabay. "Magnolia fruit."</a:t>
            </a:r>
          </a:p>
        </p:txBody>
      </p:sp>
    </p:spTree>
    <p:extLst>
      <p:ext uri="{BB962C8B-B14F-4D97-AF65-F5344CB8AC3E}">
        <p14:creationId xmlns:p14="http://schemas.microsoft.com/office/powerpoint/2010/main" val="387340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Monocots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pPr marL="0" indent="0">
              <a:buNone/>
            </a:pPr>
            <a:r>
              <a:rPr lang="en-US" sz="2400" b="1" dirty="0"/>
              <a:t>Monocot</a:t>
            </a:r>
            <a:r>
              <a:rPr lang="en-US" sz="2400" dirty="0"/>
              <a:t>: related group of angiosperms that produce embryos with one cotyledon and pollen with a single ridge</a:t>
            </a:r>
          </a:p>
          <a:p>
            <a:r>
              <a:rPr lang="en-US" sz="2400" dirty="0"/>
              <a:t>Veins run parallel to and along length of leaves</a:t>
            </a:r>
          </a:p>
          <a:p>
            <a:r>
              <a:rPr lang="en-US" sz="2400" dirty="0"/>
              <a:t>Flower parts arranged in three- or six-fold symmetry</a:t>
            </a:r>
          </a:p>
          <a:p>
            <a:r>
              <a:rPr lang="en-US" sz="2400" dirty="0"/>
              <a:t>True woody tissue rarely found in monocots</a:t>
            </a:r>
          </a:p>
          <a:p>
            <a:r>
              <a:rPr lang="en-US" sz="2400" dirty="0"/>
              <a:t>Example: Palm trees</a:t>
            </a:r>
          </a:p>
          <a:p>
            <a:pPr lvl="1"/>
            <a:r>
              <a:rPr lang="en-US" sz="2500" dirty="0"/>
              <a:t>Vascular and parenchyma tissues produced by primary and secondary thickening meristems form trunk</a:t>
            </a:r>
          </a:p>
          <a:p>
            <a:r>
              <a:rPr lang="en-US" sz="2400" dirty="0"/>
              <a:t>Pollen from first angiosperms likely monosulcate (containing single furrow or pore through outer layer); still seen in modern monocots</a:t>
            </a:r>
          </a:p>
          <a:p>
            <a:r>
              <a:rPr lang="en-US" sz="2400" dirty="0"/>
              <a:t>Vascular tissue of stem is scattered and not arranged in particular pattern; organized in ring in roots</a:t>
            </a:r>
          </a:p>
          <a:p>
            <a:r>
              <a:rPr lang="en-US" sz="2400" dirty="0"/>
              <a:t>Root system consists of multiple fibrous roots with no major tap root</a:t>
            </a:r>
          </a:p>
          <a:p>
            <a:pPr lvl="1"/>
            <a:r>
              <a:rPr lang="en-US" sz="2500" dirty="0"/>
              <a:t>Adventitious roots often emerge from stem or leaves</a:t>
            </a:r>
          </a:p>
        </p:txBody>
      </p:sp>
    </p:spTree>
    <p:extLst>
      <p:ext uri="{BB962C8B-B14F-4D97-AF65-F5344CB8AC3E}">
        <p14:creationId xmlns:p14="http://schemas.microsoft.com/office/powerpoint/2010/main" val="29692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Monocots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1158240"/>
          </a:xfrm>
          <a:prstGeom prst="rect">
            <a:avLst/>
          </a:prstGeom>
        </p:spPr>
        <p:txBody>
          <a:bodyPr>
            <a:normAutofit fontScale="92500" lnSpcReduction="20000"/>
          </a:bodyPr>
          <a:lstStyle/>
          <a:p>
            <a:pPr marL="0" indent="0">
              <a:buNone/>
            </a:pPr>
            <a:r>
              <a:rPr lang="en-US" dirty="0"/>
              <a:t>Includes true lilies (Liliopsida), orchids, yucca, asparagus, grasses, palms, rice and other cereals, corn, sugar cane, tropical fruits (e.g., bananas and pineapples)</a:t>
            </a:r>
            <a:endParaRPr lang="en-US" dirty="0">
              <a:solidFill>
                <a:srgbClr val="0000FF"/>
              </a:solidFill>
            </a:endParaRPr>
          </a:p>
        </p:txBody>
      </p:sp>
      <p:sp>
        <p:nvSpPr>
          <p:cNvPr id="4" name="Caption 1">
            <a:extLst>
              <a:ext uri="{FF2B5EF4-FFF2-40B4-BE49-F238E27FC236}">
                <a16:creationId xmlns:a16="http://schemas.microsoft.com/office/drawing/2014/main" id="{460AB41F-8421-A390-782E-4FBD1B161A3A}"/>
              </a:ext>
              <a:ext uri="{C183D7F6-B498-43B3-948B-1728B52AA6E4}">
                <adec:decorative xmlns:adec="http://schemas.microsoft.com/office/drawing/2017/decorative" val="0"/>
              </a:ext>
            </a:extLst>
          </p:cNvPr>
          <p:cNvSpPr txBox="1"/>
          <p:nvPr/>
        </p:nvSpPr>
        <p:spPr>
          <a:xfrm>
            <a:off x="152400" y="4343638"/>
            <a:ext cx="2315817" cy="1600438"/>
          </a:xfrm>
          <a:prstGeom prst="rect">
            <a:avLst/>
          </a:prstGeom>
          <a:noFill/>
        </p:spPr>
        <p:txBody>
          <a:bodyPr wrap="square" rtlCol="0">
            <a:spAutoFit/>
          </a:bodyPr>
          <a:lstStyle/>
          <a:p>
            <a:r>
              <a:rPr lang="en-US" sz="1400" b="1" dirty="0"/>
              <a:t>26.3 Figure 10: </a:t>
            </a:r>
            <a:r>
              <a:rPr lang="en-US" sz="1400" dirty="0"/>
              <a:t>The world's major crops are flowering plants. (a) Rice, (b) wheat, and (c) bananas are monocots, while (d) cabbage, (e) beans, and (f) peaches are dicots.</a:t>
            </a:r>
          </a:p>
        </p:txBody>
      </p:sp>
      <p:pic>
        <p:nvPicPr>
          <p:cNvPr id="2" name="Content Placeholder 5" descr="Six images of the world's major crops">
            <a:extLst>
              <a:ext uri="{FF2B5EF4-FFF2-40B4-BE49-F238E27FC236}">
                <a16:creationId xmlns:a16="http://schemas.microsoft.com/office/drawing/2014/main" id="{755B1621-3506-166F-9ECC-F76670B4B18A}"/>
              </a:ext>
            </a:extLst>
          </p:cNvPr>
          <p:cNvPicPr>
            <a:picLocks noChangeAspect="1"/>
          </p:cNvPicPr>
          <p:nvPr/>
        </p:nvPicPr>
        <p:blipFill>
          <a:blip r:embed="rId2"/>
          <a:srcRect l="5555" t="7000" r="7407" b="9667"/>
          <a:stretch/>
        </p:blipFill>
        <p:spPr>
          <a:xfrm>
            <a:off x="2376777" y="2409340"/>
            <a:ext cx="6645303" cy="3534736"/>
          </a:xfrm>
          <a:prstGeom prst="rect">
            <a:avLst/>
          </a:prstGeom>
        </p:spPr>
      </p:pic>
      <p:sp>
        <p:nvSpPr>
          <p:cNvPr id="5" name="Photo Credit 1">
            <a:extLst>
              <a:ext uri="{FF2B5EF4-FFF2-40B4-BE49-F238E27FC236}">
                <a16:creationId xmlns:a16="http://schemas.microsoft.com/office/drawing/2014/main" id="{81F54F51-9036-C947-4756-45150FBD0F23}"/>
              </a:ext>
            </a:extLst>
          </p:cNvPr>
          <p:cNvSpPr txBox="1"/>
          <p:nvPr/>
        </p:nvSpPr>
        <p:spPr>
          <a:xfrm>
            <a:off x="2286000" y="6046351"/>
            <a:ext cx="4572000" cy="830997"/>
          </a:xfrm>
          <a:prstGeom prst="rect">
            <a:avLst/>
          </a:prstGeom>
          <a:noFill/>
        </p:spPr>
        <p:txBody>
          <a:bodyPr wrap="square">
            <a:spAutoFit/>
          </a:bodyPr>
          <a:lstStyle/>
          <a:p>
            <a:pPr algn="ctr"/>
            <a:r>
              <a:rPr lang="en-US" sz="800" dirty="0"/>
              <a:t>Sasin Tipchai on Pixabay. "Rice."</a:t>
            </a:r>
          </a:p>
          <a:p>
            <a:pPr algn="ctr"/>
            <a:r>
              <a:rPr lang="en-US" sz="800" dirty="0"/>
              <a:t>picjumbo_com on Pixabay. "Wheat."</a:t>
            </a:r>
          </a:p>
          <a:p>
            <a:pPr algn="ctr"/>
            <a:r>
              <a:rPr lang="en-US" sz="800" dirty="0"/>
              <a:t>PublicDomainPictures on Pixabay. "Bananas."</a:t>
            </a:r>
          </a:p>
          <a:p>
            <a:pPr algn="ctr"/>
            <a:r>
              <a:rPr lang="en-US" sz="800" dirty="0"/>
              <a:t>Ulrike Leone on Pixabay. "Cabbage."</a:t>
            </a:r>
          </a:p>
          <a:p>
            <a:pPr algn="ctr"/>
            <a:r>
              <a:rPr lang="en-US" sz="800" dirty="0"/>
              <a:t>James_Maynard on Pixabay. "Pinto beans."</a:t>
            </a:r>
          </a:p>
          <a:p>
            <a:pPr algn="ctr"/>
            <a:r>
              <a:rPr lang="en-US" sz="800" dirty="0"/>
              <a:t>Couleur on Pixabay. "Peaches."</a:t>
            </a:r>
          </a:p>
        </p:txBody>
      </p:sp>
    </p:spTree>
    <p:extLst>
      <p:ext uri="{BB962C8B-B14F-4D97-AF65-F5344CB8AC3E}">
        <p14:creationId xmlns:p14="http://schemas.microsoft.com/office/powerpoint/2010/main" val="2617821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Eudicots</a:t>
            </a:r>
          </a:p>
        </p:txBody>
      </p:sp>
      <p:sp>
        <p:nvSpPr>
          <p:cNvPr id="11267" name="Rectangle 3"/>
          <p:cNvSpPr>
            <a:spLocks noGrp="1"/>
          </p:cNvSpPr>
          <p:nvPr>
            <p:ph idx="1"/>
          </p:nvPr>
        </p:nvSpPr>
        <p:spPr>
          <a:prstGeom prst="rect">
            <a:avLst/>
          </a:prstGeom>
        </p:spPr>
        <p:txBody>
          <a:bodyPr>
            <a:normAutofit fontScale="92500" lnSpcReduction="20000"/>
          </a:bodyPr>
          <a:lstStyle/>
          <a:p>
            <a:r>
              <a:rPr lang="en-US" sz="2000" b="1" dirty="0"/>
              <a:t>Eudicot</a:t>
            </a:r>
            <a:r>
              <a:rPr lang="en-US" sz="2000" dirty="0"/>
              <a:t>: related group of angiosperms whose embryos possess two cotyledons; true dicots</a:t>
            </a:r>
          </a:p>
          <a:p>
            <a:pPr lvl="1"/>
            <a:r>
              <a:rPr lang="en-US" sz="2000" b="1" dirty="0"/>
              <a:t>Dicot</a:t>
            </a:r>
            <a:r>
              <a:rPr lang="en-US" sz="2000" dirty="0"/>
              <a:t>: plants whose embryos possess two cotyledons</a:t>
            </a:r>
          </a:p>
          <a:p>
            <a:r>
              <a:rPr lang="en-US" sz="2000" dirty="0"/>
              <a:t>Veins form network in leaves</a:t>
            </a:r>
          </a:p>
          <a:p>
            <a:r>
              <a:rPr lang="en-US" sz="2000" dirty="0"/>
              <a:t>Flower parts come in four, five, or many whorls</a:t>
            </a:r>
          </a:p>
          <a:p>
            <a:r>
              <a:rPr lang="en-US" sz="2000" dirty="0"/>
              <a:t>Vascular tissue forms ring in stem</a:t>
            </a:r>
          </a:p>
          <a:p>
            <a:pPr lvl="1"/>
            <a:r>
              <a:rPr lang="en-US" sz="2000" dirty="0"/>
              <a:t>In monocots, vascular tissue scattered in stem</a:t>
            </a:r>
          </a:p>
          <a:p>
            <a:r>
              <a:rPr lang="en-US" sz="2000" dirty="0"/>
              <a:t>Can be herbaceous or produce woody tissues</a:t>
            </a:r>
          </a:p>
          <a:p>
            <a:pPr lvl="1"/>
            <a:r>
              <a:rPr lang="en-US" sz="2000" b="1" dirty="0"/>
              <a:t>Herbaceous</a:t>
            </a:r>
            <a:r>
              <a:rPr lang="en-US" sz="2000" dirty="0"/>
              <a:t>: grasslike plant noticeable by the absence of woody tissue</a:t>
            </a:r>
          </a:p>
          <a:p>
            <a:r>
              <a:rPr lang="en-US" sz="2000" dirty="0"/>
              <a:t>Produce pollen that is trisulcate or triporate, with three furrows (grooves) or pores</a:t>
            </a:r>
          </a:p>
          <a:p>
            <a:r>
              <a:rPr lang="en-US" sz="2000" dirty="0"/>
              <a:t>Root system usually anchored by one main root developed from embryonic radicle</a:t>
            </a:r>
          </a:p>
          <a:p>
            <a:r>
              <a:rPr lang="en-US" sz="2000" dirty="0"/>
              <a:t>Comprise two-thirds of all flowering plants</a:t>
            </a:r>
          </a:p>
          <a:p>
            <a:r>
              <a:rPr lang="en-US" sz="2000" dirty="0"/>
              <a:t>Some may exhibit characteristics associated with monocots</a:t>
            </a:r>
          </a:p>
          <a:p>
            <a:pPr lvl="1"/>
            <a:r>
              <a:rPr lang="en-US" sz="2000" dirty="0"/>
              <a:t>Identification as monocot or eudicot not always clear</a:t>
            </a:r>
            <a:endParaRPr lang="en-US" sz="2000" dirty="0">
              <a:solidFill>
                <a:srgbClr val="0000FF"/>
              </a:solidFill>
            </a:endParaRPr>
          </a:p>
        </p:txBody>
      </p:sp>
    </p:spTree>
    <p:extLst>
      <p:ext uri="{BB962C8B-B14F-4D97-AF65-F5344CB8AC3E}">
        <p14:creationId xmlns:p14="http://schemas.microsoft.com/office/powerpoint/2010/main" val="1841659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2</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3520440"/>
          </a:xfrm>
        </p:spPr>
        <p:txBody>
          <a:bodyPr/>
          <a:lstStyle/>
          <a:p>
            <a:r>
              <a:rPr lang="en-US" dirty="0"/>
              <a:t>As a class, take a walk and work in pairs to complete the following scavenger hunt. Each pair must find an example of the following: a gymnosperm, an angiosperm, a dicot, and a monocot. Take a picture of each. You must find a unique plant for each category. For example, any monocot that you find must count toward either your monocot or angiosperm category, but not both.</a:t>
            </a:r>
          </a:p>
        </p:txBody>
      </p:sp>
    </p:spTree>
    <p:extLst>
      <p:ext uri="{BB962C8B-B14F-4D97-AF65-F5344CB8AC3E}">
        <p14:creationId xmlns:p14="http://schemas.microsoft.com/office/powerpoint/2010/main" val="328957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Angiosperms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280160"/>
            <a:ext cx="4724400" cy="4572000"/>
          </a:xfrm>
          <a:prstGeom prst="rect">
            <a:avLst/>
          </a:prstGeom>
        </p:spPr>
        <p:txBody>
          <a:bodyPr>
            <a:normAutofit/>
          </a:bodyPr>
          <a:lstStyle/>
          <a:p>
            <a:r>
              <a:rPr lang="en-US" dirty="0"/>
              <a:t>Emerged during Jurassic Period</a:t>
            </a:r>
          </a:p>
          <a:p>
            <a:r>
              <a:rPr lang="en-US" dirty="0"/>
              <a:t>Flowering plants that evolved to dominate most terrestrial ecosystems</a:t>
            </a:r>
          </a:p>
          <a:p>
            <a:r>
              <a:rPr lang="en-US" dirty="0"/>
              <a:t>Second most diverse phylum (Anthophyta) after insects, with over 300,000 species</a:t>
            </a:r>
          </a:p>
        </p:txBody>
      </p:sp>
      <p:pic>
        <p:nvPicPr>
          <p:cNvPr id="2" name="Content Placeholder 6" descr="A photograph of a field of tulips">
            <a:extLst>
              <a:ext uri="{FF2B5EF4-FFF2-40B4-BE49-F238E27FC236}">
                <a16:creationId xmlns:a16="http://schemas.microsoft.com/office/drawing/2014/main" id="{EF1D4AEB-BE5F-2CD3-0AC2-D67834285FA6}"/>
              </a:ext>
            </a:extLst>
          </p:cNvPr>
          <p:cNvPicPr>
            <a:picLocks noChangeAspect="1"/>
          </p:cNvPicPr>
          <p:nvPr/>
        </p:nvPicPr>
        <p:blipFill>
          <a:blip r:embed="rId2"/>
          <a:srcRect l="11111" t="7000" r="10185" b="6001"/>
          <a:stretch/>
        </p:blipFill>
        <p:spPr>
          <a:xfrm>
            <a:off x="5072434" y="1708348"/>
            <a:ext cx="3791712" cy="2328557"/>
          </a:xfrm>
          <a:prstGeom prst="rect">
            <a:avLst/>
          </a:prstGeom>
        </p:spPr>
      </p:pic>
      <p:sp>
        <p:nvSpPr>
          <p:cNvPr id="4" name="Caption 1">
            <a:extLst>
              <a:ext uri="{FF2B5EF4-FFF2-40B4-BE49-F238E27FC236}">
                <a16:creationId xmlns:a16="http://schemas.microsoft.com/office/drawing/2014/main" id="{7963BD8E-699A-268D-1825-52353BC1AC0B}"/>
              </a:ext>
              <a:ext uri="{C183D7F6-B498-43B3-948B-1728B52AA6E4}">
                <adec:decorative xmlns:adec="http://schemas.microsoft.com/office/drawing/2017/decorative" val="0"/>
              </a:ext>
            </a:extLst>
          </p:cNvPr>
          <p:cNvSpPr txBox="1"/>
          <p:nvPr/>
        </p:nvSpPr>
        <p:spPr>
          <a:xfrm>
            <a:off x="5072434" y="4036905"/>
            <a:ext cx="3791712" cy="523220"/>
          </a:xfrm>
          <a:prstGeom prst="rect">
            <a:avLst/>
          </a:prstGeom>
          <a:noFill/>
        </p:spPr>
        <p:txBody>
          <a:bodyPr wrap="square" rtlCol="0">
            <a:spAutoFit/>
          </a:bodyPr>
          <a:lstStyle/>
          <a:p>
            <a:pPr algn="ctr"/>
            <a:r>
              <a:rPr lang="en-US" sz="1400" b="1" dirty="0"/>
              <a:t>26.3 Figure 1: </a:t>
            </a:r>
            <a:r>
              <a:rPr lang="en-US" sz="1400" dirty="0"/>
              <a:t>These tulips and daffodils are a few examples of angiosperms, or flowering plants. </a:t>
            </a:r>
          </a:p>
        </p:txBody>
      </p:sp>
      <p:sp>
        <p:nvSpPr>
          <p:cNvPr id="5" name="Photo Credit 1">
            <a:extLst>
              <a:ext uri="{FF2B5EF4-FFF2-40B4-BE49-F238E27FC236}">
                <a16:creationId xmlns:a16="http://schemas.microsoft.com/office/drawing/2014/main" id="{3EA45D8A-12FE-FAFE-6194-02566023BE55}"/>
              </a:ext>
            </a:extLst>
          </p:cNvPr>
          <p:cNvSpPr txBox="1"/>
          <p:nvPr/>
        </p:nvSpPr>
        <p:spPr>
          <a:xfrm>
            <a:off x="4682290" y="4653735"/>
            <a:ext cx="4572000" cy="215444"/>
          </a:xfrm>
          <a:prstGeom prst="rect">
            <a:avLst/>
          </a:prstGeom>
          <a:noFill/>
        </p:spPr>
        <p:txBody>
          <a:bodyPr wrap="square">
            <a:spAutoFit/>
          </a:bodyPr>
          <a:lstStyle/>
          <a:p>
            <a:pPr algn="ctr"/>
            <a:r>
              <a:rPr lang="en-US" sz="800" dirty="0"/>
              <a:t>blende12 on Pixabay. "Tulips and daffodils."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26.3 Figure 11</a:t>
            </a:r>
          </a:p>
        </p:txBody>
      </p:sp>
      <p:sp>
        <p:nvSpPr>
          <p:cNvPr id="7" name="Photo Credit 1">
            <a:extLst>
              <a:ext uri="{FF2B5EF4-FFF2-40B4-BE49-F238E27FC236}">
                <a16:creationId xmlns:a16="http://schemas.microsoft.com/office/drawing/2014/main" id="{ECF14D57-402E-7C1E-3265-AE9B48F221B5}"/>
              </a:ext>
            </a:extLst>
          </p:cNvPr>
          <p:cNvSpPr txBox="1"/>
          <p:nvPr/>
        </p:nvSpPr>
        <p:spPr>
          <a:xfrm>
            <a:off x="2286000" y="5599467"/>
            <a:ext cx="4572000" cy="338554"/>
          </a:xfrm>
          <a:prstGeom prst="rect">
            <a:avLst/>
          </a:prstGeom>
          <a:noFill/>
        </p:spPr>
        <p:txBody>
          <a:bodyPr wrap="square">
            <a:spAutoFit/>
          </a:bodyPr>
          <a:lstStyle/>
          <a:p>
            <a:pPr algn="ctr"/>
            <a:r>
              <a:rPr lang="en-US" sz="800" dirty="0"/>
              <a:t>Marie Majaura on Wikimedia Commons. "Trisulcate pollen."</a:t>
            </a:r>
          </a:p>
          <a:p>
            <a:pPr algn="ctr"/>
            <a:r>
              <a:rPr lang="en-US" sz="800" dirty="0"/>
              <a:t>remf.dartmouth.edu. "Monosulcate pollen."</a:t>
            </a:r>
          </a:p>
        </p:txBody>
      </p:sp>
      <p:pic>
        <p:nvPicPr>
          <p:cNvPr id="2" name="Content Placeholder 5" descr="Three images detailing the differences in monocots and eudicots. Image (a) is a table categorizing dicots and monocots. The monocot has a seed with one cotyledon, fibrous roots, scattered vascular tissue, parallel veins in the leaf, and the flowers occur in multiples of 3. The dicot has a seed with two cotyledons, a tap root system, a ringed vascular structure, branched veins in the leaf, and flowers occur in fours or fives. Image (b) is a micrograph of dicot pollen with three indentions in it.  Image (c) is a micrograph of monocot pollen with only one indention in it.">
            <a:extLst>
              <a:ext uri="{FF2B5EF4-FFF2-40B4-BE49-F238E27FC236}">
                <a16:creationId xmlns:a16="http://schemas.microsoft.com/office/drawing/2014/main" id="{5BC1F53C-700D-2D49-FF0D-ED32F6FC9682}"/>
              </a:ext>
            </a:extLst>
          </p:cNvPr>
          <p:cNvPicPr>
            <a:picLocks noGrp="1" noChangeAspect="1"/>
          </p:cNvPicPr>
          <p:nvPr>
            <p:ph idx="1"/>
          </p:nvPr>
        </p:nvPicPr>
        <p:blipFill>
          <a:blip r:embed="rId3"/>
          <a:srcRect l="926" t="5334" r="926" b="19666"/>
          <a:stretch/>
        </p:blipFill>
        <p:spPr>
          <a:xfrm>
            <a:off x="54185" y="1562100"/>
            <a:ext cx="8795173" cy="3733800"/>
          </a:xfrm>
        </p:spPr>
      </p:pic>
    </p:spTree>
    <p:extLst>
      <p:ext uri="{BB962C8B-B14F-4D97-AF65-F5344CB8AC3E}">
        <p14:creationId xmlns:p14="http://schemas.microsoft.com/office/powerpoint/2010/main" val="134541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Dominant form of plant life in most terrestrial ecosystems</a:t>
            </a:r>
          </a:p>
          <a:p>
            <a:r>
              <a:rPr lang="en-US" dirty="0"/>
              <a:t>Comprises 90% of all plant species</a:t>
            </a:r>
          </a:p>
          <a:p>
            <a:r>
              <a:rPr lang="en-US" dirty="0"/>
              <a:t>Includes most crops and ornamental plants</a:t>
            </a:r>
          </a:p>
          <a:p>
            <a:r>
              <a:rPr lang="en-US" dirty="0"/>
              <a:t>Success comes from flowers and fruits that protect reproduction from variability in environment</a:t>
            </a:r>
          </a:p>
          <a:p>
            <a:r>
              <a:rPr lang="en-US" dirty="0"/>
              <a:t>Flowers derived from modified leaves</a:t>
            </a:r>
          </a:p>
          <a:p>
            <a:pPr lvl="1"/>
            <a:r>
              <a:rPr lang="en-US" dirty="0"/>
              <a:t>Color and fragrance encourage species-specific pollination</a:t>
            </a:r>
          </a:p>
          <a:p>
            <a:pPr lvl="1"/>
            <a:r>
              <a:rPr lang="en-US" dirty="0"/>
              <a:t>Main parts are sepals and petals, which protect reproductive parts (stamens and carpels)</a:t>
            </a:r>
          </a:p>
          <a:p>
            <a:pPr lvl="2"/>
            <a:r>
              <a:rPr lang="en-US" dirty="0"/>
              <a:t>Stamens produce male gametes in pollen grains</a:t>
            </a:r>
          </a:p>
          <a:p>
            <a:pPr lvl="2"/>
            <a:r>
              <a:rPr lang="en-US" dirty="0"/>
              <a:t>Carpels contain female gametes (eggs inside ovules), within the ovary of carpel</a:t>
            </a:r>
          </a:p>
          <a:p>
            <a:r>
              <a:rPr lang="en-US" dirty="0"/>
              <a:t>Walls of ovary thicken after fertilization, ripening into fruit</a:t>
            </a:r>
          </a:p>
          <a:p>
            <a:pPr lvl="1"/>
            <a:r>
              <a:rPr lang="en-US" dirty="0"/>
              <a:t>Dispersed by wind, water, animals</a:t>
            </a:r>
          </a:p>
        </p:txBody>
      </p:sp>
    </p:spTree>
    <p:extLst>
      <p:ext uri="{BB962C8B-B14F-4D97-AF65-F5344CB8AC3E}">
        <p14:creationId xmlns:p14="http://schemas.microsoft.com/office/powerpoint/2010/main" val="1540272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dirty="0"/>
              <a:t>Sporophyte dominate life cycle</a:t>
            </a:r>
          </a:p>
          <a:p>
            <a:r>
              <a:rPr lang="en-US" dirty="0"/>
              <a:t>Double fertilization unique to angiosperms</a:t>
            </a:r>
          </a:p>
          <a:p>
            <a:pPr lvl="1"/>
            <a:r>
              <a:rPr lang="en-US" dirty="0"/>
              <a:t>One sperm in pollen fertilizes egg, forming diploid zygote</a:t>
            </a:r>
          </a:p>
          <a:p>
            <a:pPr lvl="1"/>
            <a:r>
              <a:rPr lang="en-US" dirty="0"/>
              <a:t>One sperm combines with two polar nuclei, forming triploid cell that develops into food storage tissue (endosperm)</a:t>
            </a:r>
          </a:p>
          <a:p>
            <a:r>
              <a:rPr lang="en-US" dirty="0"/>
              <a:t>Divided into two main groups: monocots and eudicots</a:t>
            </a:r>
          </a:p>
          <a:p>
            <a:pPr lvl="1"/>
            <a:r>
              <a:rPr lang="en-US" dirty="0"/>
              <a:t>Divided according to number of cotyledons in seedlings</a:t>
            </a:r>
          </a:p>
          <a:p>
            <a:pPr lvl="1"/>
            <a:r>
              <a:rPr lang="en-US" dirty="0"/>
              <a:t>Basal angiosperms belong to older lineage than monocots and eudicots</a:t>
            </a:r>
            <a:endParaRPr lang="en-US" dirty="0">
              <a:solidFill>
                <a:srgbClr val="0000FF"/>
              </a:solidFill>
            </a:endParaRPr>
          </a:p>
        </p:txBody>
      </p:sp>
    </p:spTree>
    <p:extLst>
      <p:ext uri="{BB962C8B-B14F-4D97-AF65-F5344CB8AC3E}">
        <p14:creationId xmlns:p14="http://schemas.microsoft.com/office/powerpoint/2010/main" val="3369959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Angiosperms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143000"/>
            <a:ext cx="8229600" cy="4572000"/>
          </a:xfrm>
          <a:prstGeom prst="rect">
            <a:avLst/>
          </a:prstGeom>
        </p:spPr>
        <p:txBody>
          <a:bodyPr>
            <a:noAutofit/>
          </a:bodyPr>
          <a:lstStyle/>
          <a:p>
            <a:pPr marL="0" indent="0">
              <a:buNone/>
            </a:pPr>
            <a:r>
              <a:rPr lang="en-US" sz="1800" dirty="0"/>
              <a:t>Success attributed to two novel reproductive structures: flowers and fruits</a:t>
            </a:r>
          </a:p>
          <a:p>
            <a:pPr>
              <a:tabLst>
                <a:tab pos="461963" algn="l"/>
              </a:tabLst>
            </a:pPr>
            <a:r>
              <a:rPr lang="en-US" sz="1800" i="0" dirty="0">
                <a:solidFill>
                  <a:schemeClr val="tx1"/>
                </a:solidFill>
              </a:rPr>
              <a:t>Function of flowers:</a:t>
            </a:r>
          </a:p>
          <a:p>
            <a:pPr lvl="1">
              <a:tabLst>
                <a:tab pos="461963" algn="l"/>
              </a:tabLst>
            </a:pPr>
            <a:r>
              <a:rPr lang="en-US" sz="1800" dirty="0"/>
              <a:t>Ensure pollination (often by arthropods)</a:t>
            </a:r>
          </a:p>
          <a:p>
            <a:pPr lvl="1">
              <a:tabLst>
                <a:tab pos="461963" algn="l"/>
              </a:tabLst>
            </a:pPr>
            <a:r>
              <a:rPr lang="en-US" sz="1800" i="0" dirty="0">
                <a:solidFill>
                  <a:schemeClr val="tx1"/>
                </a:solidFill>
              </a:rPr>
              <a:t>Protect ovule and developing embryo inside receptacle</a:t>
            </a:r>
          </a:p>
          <a:p>
            <a:pPr lvl="1">
              <a:tabLst>
                <a:tab pos="461963" algn="l"/>
              </a:tabLst>
            </a:pPr>
            <a:r>
              <a:rPr lang="en-US" sz="1800" dirty="0"/>
              <a:t>Colors and patterns offer specific signals to pollinating insects, birds, and bats, which coevolved with them</a:t>
            </a:r>
          </a:p>
          <a:p>
            <a:pPr lvl="2">
              <a:tabLst>
                <a:tab pos="461963" algn="l"/>
              </a:tabLst>
            </a:pPr>
            <a:r>
              <a:rPr lang="en-US" sz="1800" dirty="0"/>
              <a:t>Example: Patterns in UV range of light only seen by arthropod pollinators</a:t>
            </a:r>
          </a:p>
          <a:p>
            <a:pPr lvl="1">
              <a:tabLst>
                <a:tab pos="461963" algn="l"/>
              </a:tabLst>
            </a:pPr>
            <a:r>
              <a:rPr lang="en-US" sz="1800" dirty="0"/>
              <a:t>Advertisement of source of nectar</a:t>
            </a:r>
          </a:p>
          <a:p>
            <a:pPr lvl="1">
              <a:tabLst>
                <a:tab pos="461963" algn="l"/>
              </a:tabLst>
            </a:pPr>
            <a:r>
              <a:rPr lang="en-US" sz="1800" dirty="0"/>
              <a:t>Scent attracts pollinators</a:t>
            </a:r>
          </a:p>
          <a:p>
            <a:pPr lvl="2">
              <a:tabLst>
                <a:tab pos="461963" algn="l"/>
              </a:tabLst>
            </a:pPr>
            <a:r>
              <a:rPr lang="en-US" sz="1800" dirty="0"/>
              <a:t>Sweet scents: Bees, butterflies, moths</a:t>
            </a:r>
          </a:p>
          <a:p>
            <a:pPr lvl="2">
              <a:tabLst>
                <a:tab pos="461963" algn="l"/>
              </a:tabLst>
            </a:pPr>
            <a:r>
              <a:rPr lang="en-US" sz="1800" dirty="0"/>
              <a:t>Fermentation or putrefaction scents: Flies, beetles</a:t>
            </a:r>
          </a:p>
          <a:p>
            <a:pPr>
              <a:tabLst>
                <a:tab pos="461963" algn="l"/>
              </a:tabLst>
            </a:pPr>
            <a:r>
              <a:rPr lang="en-US" sz="1800" dirty="0"/>
              <a:t>Function of fruit:</a:t>
            </a:r>
          </a:p>
          <a:p>
            <a:pPr lvl="1">
              <a:tabLst>
                <a:tab pos="461963" algn="l"/>
              </a:tabLst>
            </a:pPr>
            <a:r>
              <a:rPr lang="en-US" sz="1800" dirty="0"/>
              <a:t>Seed protection and dispersal</a:t>
            </a:r>
          </a:p>
          <a:p>
            <a:pPr lvl="2">
              <a:tabLst>
                <a:tab pos="461963" algn="l"/>
              </a:tabLst>
            </a:pPr>
            <a:r>
              <a:rPr lang="en-US" sz="1800" dirty="0"/>
              <a:t>Different structures and tissues on fruit (e.g., sweet flesh, wings, parachutes, spines that grab) reflect different dispersal strategies</a:t>
            </a:r>
          </a:p>
        </p:txBody>
      </p:sp>
    </p:spTree>
    <p:extLst>
      <p:ext uri="{BB962C8B-B14F-4D97-AF65-F5344CB8AC3E}">
        <p14:creationId xmlns:p14="http://schemas.microsoft.com/office/powerpoint/2010/main" val="1810616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Flowers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097280"/>
            <a:ext cx="8382000" cy="4572000"/>
          </a:xfrm>
          <a:prstGeom prst="rect">
            <a:avLst/>
          </a:prstGeom>
        </p:spPr>
        <p:txBody>
          <a:bodyPr>
            <a:noAutofit/>
          </a:bodyPr>
          <a:lstStyle/>
          <a:p>
            <a:r>
              <a:rPr lang="en-US" sz="1800" dirty="0"/>
              <a:t>Modified leaves (sporophylls) organized around central receptacle</a:t>
            </a:r>
          </a:p>
          <a:p>
            <a:r>
              <a:rPr lang="en-US" sz="1800" dirty="0"/>
              <a:t>Vary in appearance, but all contain sepals, petals, carpels, and stamens</a:t>
            </a:r>
          </a:p>
          <a:p>
            <a:pPr lvl="1"/>
            <a:r>
              <a:rPr lang="en-US" sz="1800" dirty="0"/>
              <a:t>Peduncle (stalk) attaches flower to plant</a:t>
            </a:r>
          </a:p>
          <a:p>
            <a:pPr lvl="1"/>
            <a:r>
              <a:rPr lang="en-US" sz="1800" b="1" dirty="0"/>
              <a:t>Sepal</a:t>
            </a:r>
            <a:r>
              <a:rPr lang="en-US" sz="1800" dirty="0"/>
              <a:t>: modified leaf that encloses the bud; outermost structure of a flower; located at base of peduncle; usually green photosynthetic organs</a:t>
            </a:r>
          </a:p>
          <a:p>
            <a:pPr lvl="1"/>
            <a:r>
              <a:rPr lang="en-US" sz="1800" b="1" dirty="0"/>
              <a:t>Calyx</a:t>
            </a:r>
            <a:r>
              <a:rPr lang="en-US" sz="1800" dirty="0"/>
              <a:t>: whorl of sepals</a:t>
            </a:r>
          </a:p>
          <a:p>
            <a:pPr lvl="2"/>
            <a:r>
              <a:rPr lang="en-US" sz="1800" dirty="0"/>
              <a:t>Example: Sepals of lilies and tulips look identical to petals</a:t>
            </a:r>
          </a:p>
          <a:p>
            <a:pPr lvl="1"/>
            <a:r>
              <a:rPr lang="en-US" sz="1800" b="1" dirty="0"/>
              <a:t>Petal</a:t>
            </a:r>
            <a:r>
              <a:rPr lang="en-US" sz="1800" dirty="0"/>
              <a:t>: modified leaf interior to the sepals; colorful petals attract animal pollinators; may display vivid colors to attract pollinators</a:t>
            </a:r>
          </a:p>
          <a:p>
            <a:pPr lvl="1"/>
            <a:r>
              <a:rPr lang="en-US" sz="1800" b="1" dirty="0"/>
              <a:t>Corolla</a:t>
            </a:r>
            <a:r>
              <a:rPr lang="en-US" sz="1800" dirty="0"/>
              <a:t>: collection of petals</a:t>
            </a:r>
          </a:p>
          <a:p>
            <a:pPr lvl="1"/>
            <a:r>
              <a:rPr lang="en-US" sz="1800" b="1" dirty="0"/>
              <a:t>Perianth</a:t>
            </a:r>
            <a:r>
              <a:rPr lang="en-US" sz="1800" dirty="0"/>
              <a:t>: part of the plant consisting of the calyx (sepals) and corolla (petals)</a:t>
            </a:r>
          </a:p>
          <a:p>
            <a:r>
              <a:rPr lang="en-US" sz="1800" dirty="0"/>
              <a:t>Sexual organs (female gynoecium and male androecium) located at center of flower</a:t>
            </a:r>
          </a:p>
          <a:p>
            <a:r>
              <a:rPr lang="en-US" sz="1800" dirty="0"/>
              <a:t>Sepals, petals, stamens attached to receptacle at base of gynoecium, but gynoecium may be located deeper in receptacle with floral structures attached to it</a:t>
            </a:r>
            <a:endParaRPr lang="en-US" sz="1800" dirty="0">
              <a:solidFill>
                <a:srgbClr val="0000FF"/>
              </a:solidFill>
            </a:endParaRPr>
          </a:p>
        </p:txBody>
      </p:sp>
    </p:spTree>
    <p:extLst>
      <p:ext uri="{BB962C8B-B14F-4D97-AF65-F5344CB8AC3E}">
        <p14:creationId xmlns:p14="http://schemas.microsoft.com/office/powerpoint/2010/main" val="1414494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Flowers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pPr>
            <a:r>
              <a:rPr lang="en-US" b="1" dirty="0"/>
              <a:t>Gynoecium</a:t>
            </a:r>
            <a:r>
              <a:rPr lang="en-US" dirty="0"/>
              <a:t>: structure that constitutes the female reproductive organ (also, carpel); where eggs form</a:t>
            </a:r>
          </a:p>
          <a:p>
            <a:r>
              <a:rPr lang="en-US" dirty="0"/>
              <a:t>Innermost part of a perfect flower</a:t>
            </a:r>
          </a:p>
          <a:p>
            <a:r>
              <a:rPr lang="en-US" dirty="0"/>
              <a:t>Consists of one or more carpels</a:t>
            </a:r>
          </a:p>
          <a:p>
            <a:pPr lvl="1"/>
            <a:r>
              <a:rPr lang="en-US" b="1" dirty="0"/>
              <a:t>Carpel</a:t>
            </a:r>
            <a:r>
              <a:rPr lang="en-US" dirty="0"/>
              <a:t>: single unit of the pistil; has stigma, style, and ovary; may be singular, multiple, or fused</a:t>
            </a:r>
          </a:p>
          <a:p>
            <a:pPr lvl="2"/>
            <a:r>
              <a:rPr lang="en-US" b="1" dirty="0"/>
              <a:t>Stigma</a:t>
            </a:r>
            <a:r>
              <a:rPr lang="en-US" dirty="0"/>
              <a:t>: uppermost structure of the carpel where pollen is deposited either by wind or pollinating arthropod; sticky surface traps pollen grains</a:t>
            </a:r>
          </a:p>
          <a:p>
            <a:pPr lvl="2"/>
            <a:r>
              <a:rPr lang="en-US" b="1" dirty="0"/>
              <a:t>Style</a:t>
            </a:r>
            <a:r>
              <a:rPr lang="en-US" dirty="0"/>
              <a:t>: long, thin structure that links the stigma to the ovary; where pollen tube will grow to reach the ovary</a:t>
            </a:r>
          </a:p>
          <a:p>
            <a:pPr lvl="3"/>
            <a:r>
              <a:rPr lang="en-US" dirty="0"/>
              <a:t>Each ovary has one or more ovules, which will develop into seed</a:t>
            </a:r>
          </a:p>
          <a:p>
            <a:pPr lvl="2"/>
            <a:r>
              <a:rPr lang="en-US" b="1" dirty="0"/>
              <a:t>Pistil</a:t>
            </a:r>
            <a:r>
              <a:rPr lang="en-US" dirty="0"/>
              <a:t>: fused group of carpels</a:t>
            </a:r>
          </a:p>
        </p:txBody>
      </p:sp>
    </p:spTree>
    <p:extLst>
      <p:ext uri="{BB962C8B-B14F-4D97-AF65-F5344CB8AC3E}">
        <p14:creationId xmlns:p14="http://schemas.microsoft.com/office/powerpoint/2010/main" val="288417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Flowers</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marL="0" indent="0">
              <a:buNone/>
            </a:pPr>
            <a:r>
              <a:rPr lang="en-US" b="1" dirty="0"/>
              <a:t>Androecium</a:t>
            </a:r>
            <a:r>
              <a:rPr lang="en-US" dirty="0"/>
              <a:t>: the group of stamens in a flower; stamens surround central carpel</a:t>
            </a:r>
          </a:p>
          <a:p>
            <a:r>
              <a:rPr lang="en-US" b="1" dirty="0"/>
              <a:t>Stamen</a:t>
            </a:r>
            <a:r>
              <a:rPr lang="en-US" dirty="0"/>
              <a:t>: structure that contains the male reproductive organs; composed of filament and anther</a:t>
            </a:r>
          </a:p>
          <a:p>
            <a:pPr lvl="1"/>
            <a:r>
              <a:rPr lang="en-US" b="1" dirty="0"/>
              <a:t>Filament</a:t>
            </a:r>
            <a:r>
              <a:rPr lang="en-US" dirty="0"/>
              <a:t>: thin stalk that links the anther to the base of the flower</a:t>
            </a:r>
          </a:p>
          <a:p>
            <a:pPr lvl="1"/>
            <a:r>
              <a:rPr lang="en-US" b="1" dirty="0"/>
              <a:t>Anther</a:t>
            </a:r>
            <a:r>
              <a:rPr lang="en-US" dirty="0"/>
              <a:t>: saclike structure at the tip of the stamen in which pollen grains are produced</a:t>
            </a:r>
          </a:p>
          <a:p>
            <a:pPr lvl="2"/>
            <a:r>
              <a:rPr lang="en-US" dirty="0"/>
              <a:t>Where microspores are produced by meiosis and develop into haploid pollen grains, or male gametophytes</a:t>
            </a:r>
            <a:endParaRPr lang="en-US" dirty="0">
              <a:solidFill>
                <a:srgbClr val="0000FF"/>
              </a:solidFill>
            </a:endParaRPr>
          </a:p>
        </p:txBody>
      </p:sp>
    </p:spTree>
    <p:extLst>
      <p:ext uri="{BB962C8B-B14F-4D97-AF65-F5344CB8AC3E}">
        <p14:creationId xmlns:p14="http://schemas.microsoft.com/office/powerpoint/2010/main" val="4145022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539240"/>
          </a:xfrm>
        </p:spPr>
        <p:txBody>
          <a:bodyPr/>
          <a:lstStyle/>
          <a:p>
            <a:pPr marL="457200" indent="-457200">
              <a:buFont typeface="Arial" panose="020B0604020202020204" pitchFamily="34" charset="0"/>
              <a:buChar char="•"/>
            </a:pPr>
            <a:r>
              <a:rPr lang="en-US" dirty="0"/>
              <a:t>What are the primary functions of flowers for angiosperms?</a:t>
            </a:r>
          </a:p>
          <a:p>
            <a:pPr marL="457200" indent="-457200">
              <a:buFont typeface="Arial" panose="020B0604020202020204" pitchFamily="34" charset="0"/>
              <a:buChar char="•"/>
            </a:pPr>
            <a:r>
              <a:rPr lang="en-US" dirty="0"/>
              <a:t>What are the primary functions of fruits? </a:t>
            </a:r>
          </a:p>
        </p:txBody>
      </p:sp>
    </p:spTree>
    <p:extLst>
      <p:ext uri="{BB962C8B-B14F-4D97-AF65-F5344CB8AC3E}">
        <p14:creationId xmlns:p14="http://schemas.microsoft.com/office/powerpoint/2010/main" val="1933572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26.3 Figure 2</a:t>
            </a:r>
          </a:p>
        </p:txBody>
      </p:sp>
      <p:sp>
        <p:nvSpPr>
          <p:cNvPr id="7" name="Photo Credit 1">
            <a:extLst>
              <a:ext uri="{FF2B5EF4-FFF2-40B4-BE49-F238E27FC236}">
                <a16:creationId xmlns:a16="http://schemas.microsoft.com/office/drawing/2014/main" id="{6258DAAD-8BC2-33A7-6A3C-78CB8D79D764}"/>
              </a:ext>
            </a:extLst>
          </p:cNvPr>
          <p:cNvSpPr txBox="1"/>
          <p:nvPr/>
        </p:nvSpPr>
        <p:spPr>
          <a:xfrm>
            <a:off x="2285999" y="5760719"/>
            <a:ext cx="4572000" cy="215444"/>
          </a:xfrm>
          <a:prstGeom prst="rect">
            <a:avLst/>
          </a:prstGeom>
          <a:noFill/>
        </p:spPr>
        <p:txBody>
          <a:bodyPr wrap="square">
            <a:spAutoFit/>
          </a:bodyPr>
          <a:lstStyle/>
          <a:p>
            <a:pPr algn="ctr"/>
            <a:r>
              <a:rPr lang="en-US" sz="800" dirty="0"/>
              <a:t>Mariana Ruiz Villarreal on Wikimedia Commons. "Flower structure."</a:t>
            </a:r>
          </a:p>
        </p:txBody>
      </p:sp>
      <p:pic>
        <p:nvPicPr>
          <p:cNvPr id="2" name="Content Placeholder 6" descr="This illustration shows the parts of a flower, which are collectively called the perianth. Within the perianth is the corolla (composed of petals) and the calyx (composed of sepals). At the center of the perianth is a vaselike structure called the carpel. A flower may have one or more carpels, but the example shown has only one. The narrow neck of the carpel, called the style, widens into a flat stigma at the top. The ovary is the wide part of the carpel. Ovules, or megasporangia, are clusters of pods in the middle of the ovary. The androecium is composed of stamens which cluster around the carpel. The stamen consists of a long, stalk-like filament with an anther at the end. The anther shown is tri-lobed. Each lobe, called a microsporangium, is filled with pollen.">
            <a:extLst>
              <a:ext uri="{FF2B5EF4-FFF2-40B4-BE49-F238E27FC236}">
                <a16:creationId xmlns:a16="http://schemas.microsoft.com/office/drawing/2014/main" id="{19943739-C239-CFD7-B903-EDB2444B3B69}"/>
              </a:ext>
            </a:extLst>
          </p:cNvPr>
          <p:cNvPicPr>
            <a:picLocks noGrp="1" noChangeAspect="1"/>
          </p:cNvPicPr>
          <p:nvPr>
            <p:ph idx="1"/>
          </p:nvPr>
        </p:nvPicPr>
        <p:blipFill>
          <a:blip r:embed="rId3"/>
          <a:srcRect l="26852" t="5332" r="25926" b="4668"/>
          <a:stretch/>
        </p:blipFill>
        <p:spPr>
          <a:xfrm>
            <a:off x="2362199" y="1097280"/>
            <a:ext cx="4419600" cy="4679576"/>
          </a:xfrm>
        </p:spPr>
      </p:pic>
    </p:spTree>
    <p:extLst>
      <p:ext uri="{BB962C8B-B14F-4D97-AF65-F5344CB8AC3E}">
        <p14:creationId xmlns:p14="http://schemas.microsoft.com/office/powerpoint/2010/main" val="31056762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2293</TotalTime>
  <Words>3044</Words>
  <Application>Microsoft Office PowerPoint</Application>
  <PresentationFormat>On-screen Show (4:3)</PresentationFormat>
  <Paragraphs>249</Paragraphs>
  <Slides>33</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Courier New</vt:lpstr>
      <vt:lpstr>Calibri</vt:lpstr>
      <vt:lpstr>Century Gothic</vt:lpstr>
      <vt:lpstr>Office Theme</vt:lpstr>
      <vt:lpstr>Lesson 26.3</vt:lpstr>
      <vt:lpstr>Objectives</vt:lpstr>
      <vt:lpstr>Angiosperms1</vt:lpstr>
      <vt:lpstr>Angiosperms2</vt:lpstr>
      <vt:lpstr>Flowers1</vt:lpstr>
      <vt:lpstr>Flowers2</vt:lpstr>
      <vt:lpstr>Flowers3</vt:lpstr>
      <vt:lpstr>Think It Through1</vt:lpstr>
      <vt:lpstr>26.3 Figure 2</vt:lpstr>
      <vt:lpstr>Group Activity1</vt:lpstr>
      <vt:lpstr>The Life Cycle of an Angiosperm1</vt:lpstr>
      <vt:lpstr>26.3 Figure 3</vt:lpstr>
      <vt:lpstr>Think It Through2</vt:lpstr>
      <vt:lpstr>The Life Cycle of an Angiosperm2</vt:lpstr>
      <vt:lpstr>The Life Cycle of an Angiosperm3</vt:lpstr>
      <vt:lpstr>The Life Cycle of an Angiosperm4</vt:lpstr>
      <vt:lpstr>The Life Cycle of an Angiosperm5</vt:lpstr>
      <vt:lpstr>The Life Cycle of an Angiosperm6</vt:lpstr>
      <vt:lpstr>The Life Cycle of an Angiosperm7</vt:lpstr>
      <vt:lpstr>Fruit1</vt:lpstr>
      <vt:lpstr>Fruit2</vt:lpstr>
      <vt:lpstr>Fruit3</vt:lpstr>
      <vt:lpstr>Diversity of Angiosperms</vt:lpstr>
      <vt:lpstr>Basal Angiosperms1</vt:lpstr>
      <vt:lpstr>Basal Angiosperms2</vt:lpstr>
      <vt:lpstr>Monocots1</vt:lpstr>
      <vt:lpstr>Monocots2</vt:lpstr>
      <vt:lpstr>Eudicots</vt:lpstr>
      <vt:lpstr>Group Activity2</vt:lpstr>
      <vt:lpstr>26.3 Figure 11</vt:lpstr>
      <vt:lpstr>Summary1</vt:lpstr>
      <vt:lpstr>Summary2</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179</cp:revision>
  <dcterms:created xsi:type="dcterms:W3CDTF">2013-04-26T14:43:13Z</dcterms:created>
  <dcterms:modified xsi:type="dcterms:W3CDTF">2024-10-18T20:22:08Z</dcterms:modified>
</cp:coreProperties>
</file>