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handoutMasterIdLst>
    <p:handoutMasterId r:id="rId31"/>
  </p:handoutMasterIdLst>
  <p:sldIdLst>
    <p:sldId id="272" r:id="rId2"/>
    <p:sldId id="264" r:id="rId3"/>
    <p:sldId id="265" r:id="rId4"/>
    <p:sldId id="293" r:id="rId5"/>
    <p:sldId id="278" r:id="rId6"/>
    <p:sldId id="292" r:id="rId7"/>
    <p:sldId id="294" r:id="rId8"/>
    <p:sldId id="279" r:id="rId9"/>
    <p:sldId id="295" r:id="rId10"/>
    <p:sldId id="268" r:id="rId11"/>
    <p:sldId id="285" r:id="rId12"/>
    <p:sldId id="287" r:id="rId13"/>
    <p:sldId id="288" r:id="rId14"/>
    <p:sldId id="289" r:id="rId15"/>
    <p:sldId id="290" r:id="rId16"/>
    <p:sldId id="281" r:id="rId17"/>
    <p:sldId id="296" r:id="rId18"/>
    <p:sldId id="297" r:id="rId19"/>
    <p:sldId id="298" r:id="rId20"/>
    <p:sldId id="275" r:id="rId21"/>
    <p:sldId id="291" r:id="rId22"/>
    <p:sldId id="276" r:id="rId23"/>
    <p:sldId id="299" r:id="rId24"/>
    <p:sldId id="282" r:id="rId25"/>
    <p:sldId id="300" r:id="rId26"/>
    <p:sldId id="301" r:id="rId27"/>
    <p:sldId id="283" r:id="rId28"/>
    <p:sldId id="280" r:id="rId29"/>
  </p:sldIdLst>
  <p:sldSz cx="9144000" cy="6858000" type="screen4x3"/>
  <p:notesSz cx="6858000" cy="9144000"/>
  <p:embeddedFontLst>
    <p:embeddedFont>
      <p:font typeface="Century Gothic" panose="020B0502020202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3B2549-4858-4955-99BB-099F3ECD225B}" v="10439" dt="2024-07-02T11:54:46.018"/>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4379" autoAdjust="0"/>
  </p:normalViewPr>
  <p:slideViewPr>
    <p:cSldViewPr>
      <p:cViewPr varScale="1">
        <p:scale>
          <a:sx n="104" d="100"/>
          <a:sy n="104" d="100"/>
        </p:scale>
        <p:origin x="2016" y="15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B83B2549-4858-4955-99BB-099F3ECD225B}"/>
    <pc:docChg chg="undo custSel addSld delSld modSld sldOrd">
      <pc:chgData name="Caitlin Coleman" userId="96f87ca1-0e64-4ae8-8d77-98757b85df0b" providerId="ADAL" clId="{B83B2549-4858-4955-99BB-099F3ECD225B}" dt="2024-07-02T12:11:59.676" v="17534" actId="20577"/>
      <pc:docMkLst>
        <pc:docMk/>
      </pc:docMkLst>
      <pc:sldChg chg="modSp mod">
        <pc:chgData name="Caitlin Coleman" userId="96f87ca1-0e64-4ae8-8d77-98757b85df0b" providerId="ADAL" clId="{B83B2549-4858-4955-99BB-099F3ECD225B}" dt="2024-07-01T11:37:42.101" v="905" actId="20577"/>
        <pc:sldMkLst>
          <pc:docMk/>
          <pc:sldMk cId="0" sldId="264"/>
        </pc:sldMkLst>
        <pc:spChg chg="mod">
          <ac:chgData name="Caitlin Coleman" userId="96f87ca1-0e64-4ae8-8d77-98757b85df0b" providerId="ADAL" clId="{B83B2549-4858-4955-99BB-099F3ECD225B}" dt="2024-07-01T11:37:42.101" v="905" actId="20577"/>
          <ac:spMkLst>
            <pc:docMk/>
            <pc:sldMk cId="0" sldId="264"/>
            <ac:spMk id="10243" creationId="{00000000-0000-0000-0000-000000000000}"/>
          </ac:spMkLst>
        </pc:spChg>
      </pc:sldChg>
      <pc:sldChg chg="addSp modSp mod modAnim">
        <pc:chgData name="Caitlin Coleman" userId="96f87ca1-0e64-4ae8-8d77-98757b85df0b" providerId="ADAL" clId="{B83B2549-4858-4955-99BB-099F3ECD225B}" dt="2024-07-02T11:54:08.522" v="17520" actId="20577"/>
        <pc:sldMkLst>
          <pc:docMk/>
          <pc:sldMk cId="0" sldId="265"/>
        </pc:sldMkLst>
        <pc:spChg chg="add mod ord">
          <ac:chgData name="Caitlin Coleman" userId="96f87ca1-0e64-4ae8-8d77-98757b85df0b" providerId="ADAL" clId="{B83B2549-4858-4955-99BB-099F3ECD225B}" dt="2024-07-01T18:25:31.464" v="17487"/>
          <ac:spMkLst>
            <pc:docMk/>
            <pc:sldMk cId="0" sldId="265"/>
            <ac:spMk id="4" creationId="{E99A136C-FC7E-0D0F-7880-28C1502E7C85}"/>
          </ac:spMkLst>
        </pc:spChg>
        <pc:spChg chg="add mod">
          <ac:chgData name="Caitlin Coleman" userId="96f87ca1-0e64-4ae8-8d77-98757b85df0b" providerId="ADAL" clId="{B83B2549-4858-4955-99BB-099F3ECD225B}" dt="2024-07-01T12:19:08.349" v="1780" actId="1076"/>
          <ac:spMkLst>
            <pc:docMk/>
            <pc:sldMk cId="0" sldId="265"/>
            <ac:spMk id="5" creationId="{A7FBA69C-45D5-6DE1-65CC-51063D135563}"/>
          </ac:spMkLst>
        </pc:spChg>
        <pc:spChg chg="mod">
          <ac:chgData name="Caitlin Coleman" userId="96f87ca1-0e64-4ae8-8d77-98757b85df0b" providerId="ADAL" clId="{B83B2549-4858-4955-99BB-099F3ECD225B}" dt="2024-06-28T18:59:52.616" v="86" actId="6549"/>
          <ac:spMkLst>
            <pc:docMk/>
            <pc:sldMk cId="0" sldId="265"/>
            <ac:spMk id="11266" creationId="{00000000-0000-0000-0000-000000000000}"/>
          </ac:spMkLst>
        </pc:spChg>
        <pc:spChg chg="mod">
          <ac:chgData name="Caitlin Coleman" userId="96f87ca1-0e64-4ae8-8d77-98757b85df0b" providerId="ADAL" clId="{B83B2549-4858-4955-99BB-099F3ECD225B}" dt="2024-07-02T11:54:08.522" v="17520" actId="20577"/>
          <ac:spMkLst>
            <pc:docMk/>
            <pc:sldMk cId="0" sldId="265"/>
            <ac:spMk id="11267" creationId="{00000000-0000-0000-0000-000000000000}"/>
          </ac:spMkLst>
        </pc:spChg>
        <pc:picChg chg="add mod modCrop">
          <ac:chgData name="Caitlin Coleman" userId="96f87ca1-0e64-4ae8-8d77-98757b85df0b" providerId="ADAL" clId="{B83B2549-4858-4955-99BB-099F3ECD225B}" dt="2024-07-01T12:18:58.252" v="1779" actId="14100"/>
          <ac:picMkLst>
            <pc:docMk/>
            <pc:sldMk cId="0" sldId="265"/>
            <ac:picMk id="3" creationId="{3C98C999-85A6-7981-504B-58787522049C}"/>
          </ac:picMkLst>
        </pc:picChg>
      </pc:sldChg>
      <pc:sldChg chg="del">
        <pc:chgData name="Caitlin Coleman" userId="96f87ca1-0e64-4ae8-8d77-98757b85df0b" providerId="ADAL" clId="{B83B2549-4858-4955-99BB-099F3ECD225B}" dt="2024-06-28T19:32:50.522" v="867" actId="2696"/>
        <pc:sldMkLst>
          <pc:docMk/>
          <pc:sldMk cId="0" sldId="267"/>
        </pc:sldMkLst>
      </pc:sldChg>
      <pc:sldChg chg="modSp mod ord">
        <pc:chgData name="Caitlin Coleman" userId="96f87ca1-0e64-4ae8-8d77-98757b85df0b" providerId="ADAL" clId="{B83B2549-4858-4955-99BB-099F3ECD225B}" dt="2024-07-01T14:32:29.608" v="6674" actId="403"/>
        <pc:sldMkLst>
          <pc:docMk/>
          <pc:sldMk cId="2069639696" sldId="268"/>
        </pc:sldMkLst>
        <pc:spChg chg="mod">
          <ac:chgData name="Caitlin Coleman" userId="96f87ca1-0e64-4ae8-8d77-98757b85df0b" providerId="ADAL" clId="{B83B2549-4858-4955-99BB-099F3ECD225B}" dt="2024-07-01T14:32:05.240" v="6673" actId="404"/>
          <ac:spMkLst>
            <pc:docMk/>
            <pc:sldMk cId="2069639696" sldId="268"/>
            <ac:spMk id="2" creationId="{DFCCD6AE-0B98-8803-5EA0-9861798A40BF}"/>
          </ac:spMkLst>
        </pc:spChg>
        <pc:spChg chg="mod">
          <ac:chgData name="Caitlin Coleman" userId="96f87ca1-0e64-4ae8-8d77-98757b85df0b" providerId="ADAL" clId="{B83B2549-4858-4955-99BB-099F3ECD225B}" dt="2024-07-01T14:32:29.608" v="6674" actId="403"/>
          <ac:spMkLst>
            <pc:docMk/>
            <pc:sldMk cId="2069639696" sldId="268"/>
            <ac:spMk id="3" creationId="{F2508272-FE29-99EF-9D2C-7651D849C2FB}"/>
          </ac:spMkLst>
        </pc:spChg>
      </pc:sldChg>
      <pc:sldChg chg="del">
        <pc:chgData name="Caitlin Coleman" userId="96f87ca1-0e64-4ae8-8d77-98757b85df0b" providerId="ADAL" clId="{B83B2549-4858-4955-99BB-099F3ECD225B}" dt="2024-06-28T19:32:50.522" v="867" actId="2696"/>
        <pc:sldMkLst>
          <pc:docMk/>
          <pc:sldMk cId="3029162902" sldId="270"/>
        </pc:sldMkLst>
      </pc:sldChg>
      <pc:sldChg chg="del">
        <pc:chgData name="Caitlin Coleman" userId="96f87ca1-0e64-4ae8-8d77-98757b85df0b" providerId="ADAL" clId="{B83B2549-4858-4955-99BB-099F3ECD225B}" dt="2024-06-28T19:32:50.522" v="867" actId="2696"/>
        <pc:sldMkLst>
          <pc:docMk/>
          <pc:sldMk cId="1933572423" sldId="271"/>
        </pc:sldMkLst>
      </pc:sldChg>
      <pc:sldChg chg="modSp mod">
        <pc:chgData name="Caitlin Coleman" userId="96f87ca1-0e64-4ae8-8d77-98757b85df0b" providerId="ADAL" clId="{B83B2549-4858-4955-99BB-099F3ECD225B}" dt="2024-07-01T18:41:30.329" v="17503" actId="33553"/>
        <pc:sldMkLst>
          <pc:docMk/>
          <pc:sldMk cId="3886239831" sldId="272"/>
        </pc:sldMkLst>
        <pc:spChg chg="mod">
          <ac:chgData name="Caitlin Coleman" userId="96f87ca1-0e64-4ae8-8d77-98757b85df0b" providerId="ADAL" clId="{B83B2549-4858-4955-99BB-099F3ECD225B}" dt="2024-07-01T18:41:30.329" v="17503" actId="33553"/>
          <ac:spMkLst>
            <pc:docMk/>
            <pc:sldMk cId="3886239831" sldId="272"/>
            <ac:spMk id="2" creationId="{4E7A1944-20A9-5EFC-CF5D-428D07B9FF1F}"/>
          </ac:spMkLst>
        </pc:spChg>
        <pc:spChg chg="mod">
          <ac:chgData name="Caitlin Coleman" userId="96f87ca1-0e64-4ae8-8d77-98757b85df0b" providerId="ADAL" clId="{B83B2549-4858-4955-99BB-099F3ECD225B}" dt="2024-06-28T18:59:35.504" v="47" actId="6549"/>
          <ac:spMkLst>
            <pc:docMk/>
            <pc:sldMk cId="3886239831" sldId="272"/>
            <ac:spMk id="3" creationId="{FF68ED90-5F09-E335-E8D2-4F2687C0EB59}"/>
          </ac:spMkLst>
        </pc:spChg>
      </pc:sldChg>
      <pc:sldChg chg="del">
        <pc:chgData name="Caitlin Coleman" userId="96f87ca1-0e64-4ae8-8d77-98757b85df0b" providerId="ADAL" clId="{B83B2549-4858-4955-99BB-099F3ECD225B}" dt="2024-06-28T19:32:50.522" v="867" actId="2696"/>
        <pc:sldMkLst>
          <pc:docMk/>
          <pc:sldMk cId="176985924" sldId="273"/>
        </pc:sldMkLst>
      </pc:sldChg>
      <pc:sldChg chg="del">
        <pc:chgData name="Caitlin Coleman" userId="96f87ca1-0e64-4ae8-8d77-98757b85df0b" providerId="ADAL" clId="{B83B2549-4858-4955-99BB-099F3ECD225B}" dt="2024-06-28T19:32:50.522" v="867" actId="2696"/>
        <pc:sldMkLst>
          <pc:docMk/>
          <pc:sldMk cId="2900955170" sldId="274"/>
        </pc:sldMkLst>
      </pc:sldChg>
      <pc:sldChg chg="modSp mod ord">
        <pc:chgData name="Caitlin Coleman" userId="96f87ca1-0e64-4ae8-8d77-98757b85df0b" providerId="ADAL" clId="{B83B2549-4858-4955-99BB-099F3ECD225B}" dt="2024-07-01T18:31:39.566" v="17496" actId="962"/>
        <pc:sldMkLst>
          <pc:docMk/>
          <pc:sldMk cId="619121343" sldId="275"/>
        </pc:sldMkLst>
        <pc:spChg chg="mod">
          <ac:chgData name="Caitlin Coleman" userId="96f87ca1-0e64-4ae8-8d77-98757b85df0b" providerId="ADAL" clId="{B83B2549-4858-4955-99BB-099F3ECD225B}" dt="2024-06-28T19:05:16.827" v="447" actId="20577"/>
          <ac:spMkLst>
            <pc:docMk/>
            <pc:sldMk cId="619121343" sldId="275"/>
            <ac:spMk id="2" creationId="{41AB2976-ED80-2EF3-C761-DCF2590A1859}"/>
          </ac:spMkLst>
        </pc:spChg>
        <pc:graphicFrameChg chg="mod modGraphic">
          <ac:chgData name="Caitlin Coleman" userId="96f87ca1-0e64-4ae8-8d77-98757b85df0b" providerId="ADAL" clId="{B83B2549-4858-4955-99BB-099F3ECD225B}" dt="2024-07-01T18:31:39.566" v="17496" actId="962"/>
          <ac:graphicFrameMkLst>
            <pc:docMk/>
            <pc:sldMk cId="619121343" sldId="275"/>
            <ac:graphicFrameMk id="4" creationId="{7752BC44-D9D7-973A-D839-65E26F7F18B2}"/>
          </ac:graphicFrameMkLst>
        </pc:graphicFrameChg>
      </pc:sldChg>
      <pc:sldChg chg="modSp mod ord">
        <pc:chgData name="Caitlin Coleman" userId="96f87ca1-0e64-4ae8-8d77-98757b85df0b" providerId="ADAL" clId="{B83B2549-4858-4955-99BB-099F3ECD225B}" dt="2024-07-02T12:08:56.924" v="17527" actId="20577"/>
        <pc:sldMkLst>
          <pc:docMk/>
          <pc:sldMk cId="1146028520" sldId="276"/>
        </pc:sldMkLst>
        <pc:spChg chg="mod">
          <ac:chgData name="Caitlin Coleman" userId="96f87ca1-0e64-4ae8-8d77-98757b85df0b" providerId="ADAL" clId="{B83B2549-4858-4955-99BB-099F3ECD225B}" dt="2024-07-01T17:00:45.436" v="13743" actId="404"/>
          <ac:spMkLst>
            <pc:docMk/>
            <pc:sldMk cId="1146028520" sldId="276"/>
            <ac:spMk id="2" creationId="{671ED285-5CB0-174E-014C-EE0E32FC90D6}"/>
          </ac:spMkLst>
        </pc:spChg>
        <pc:spChg chg="mod">
          <ac:chgData name="Caitlin Coleman" userId="96f87ca1-0e64-4ae8-8d77-98757b85df0b" providerId="ADAL" clId="{B83B2549-4858-4955-99BB-099F3ECD225B}" dt="2024-07-02T12:08:56.924" v="17527" actId="20577"/>
          <ac:spMkLst>
            <pc:docMk/>
            <pc:sldMk cId="1146028520" sldId="276"/>
            <ac:spMk id="3" creationId="{0D54836E-1DE3-02CC-70C3-EB5C16CF3F62}"/>
          </ac:spMkLst>
        </pc:spChg>
      </pc:sldChg>
      <pc:sldChg chg="modSp add del mod">
        <pc:chgData name="Caitlin Coleman" userId="96f87ca1-0e64-4ae8-8d77-98757b85df0b" providerId="ADAL" clId="{B83B2549-4858-4955-99BB-099F3ECD225B}" dt="2024-07-01T12:19:54.348" v="1801" actId="47"/>
        <pc:sldMkLst>
          <pc:docMk/>
          <pc:sldMk cId="1434799296" sldId="277"/>
        </pc:sldMkLst>
        <pc:spChg chg="mod">
          <ac:chgData name="Caitlin Coleman" userId="96f87ca1-0e64-4ae8-8d77-98757b85df0b" providerId="ADAL" clId="{B83B2549-4858-4955-99BB-099F3ECD225B}" dt="2024-06-28T19:00:23.035" v="103" actId="27636"/>
          <ac:spMkLst>
            <pc:docMk/>
            <pc:sldMk cId="1434799296" sldId="277"/>
            <ac:spMk id="11267" creationId="{00000000-0000-0000-0000-000000000000}"/>
          </ac:spMkLst>
        </pc:spChg>
      </pc:sldChg>
      <pc:sldChg chg="addSp modSp add mod modAnim">
        <pc:chgData name="Caitlin Coleman" userId="96f87ca1-0e64-4ae8-8d77-98757b85df0b" providerId="ADAL" clId="{B83B2549-4858-4955-99BB-099F3ECD225B}" dt="2024-07-01T18:57:10.430" v="17504" actId="20577"/>
        <pc:sldMkLst>
          <pc:docMk/>
          <pc:sldMk cId="1052524961" sldId="278"/>
        </pc:sldMkLst>
        <pc:spChg chg="add mod ord">
          <ac:chgData name="Caitlin Coleman" userId="96f87ca1-0e64-4ae8-8d77-98757b85df0b" providerId="ADAL" clId="{B83B2549-4858-4955-99BB-099F3ECD225B}" dt="2024-07-01T18:25:59.710" v="17488"/>
          <ac:spMkLst>
            <pc:docMk/>
            <pc:sldMk cId="1052524961" sldId="278"/>
            <ac:spMk id="4" creationId="{819717BC-BE10-F178-17CC-B829B15E9D90}"/>
          </ac:spMkLst>
        </pc:spChg>
        <pc:spChg chg="add mod">
          <ac:chgData name="Caitlin Coleman" userId="96f87ca1-0e64-4ae8-8d77-98757b85df0b" providerId="ADAL" clId="{B83B2549-4858-4955-99BB-099F3ECD225B}" dt="2024-07-01T12:33:16.157" v="2836" actId="1076"/>
          <ac:spMkLst>
            <pc:docMk/>
            <pc:sldMk cId="1052524961" sldId="278"/>
            <ac:spMk id="5" creationId="{956AACC2-4498-A5F4-4B23-DFA1A9A83E0F}"/>
          </ac:spMkLst>
        </pc:spChg>
        <pc:spChg chg="mod">
          <ac:chgData name="Caitlin Coleman" userId="96f87ca1-0e64-4ae8-8d77-98757b85df0b" providerId="ADAL" clId="{B83B2549-4858-4955-99BB-099F3ECD225B}" dt="2024-07-01T12:32:25.246" v="2829" actId="20577"/>
          <ac:spMkLst>
            <pc:docMk/>
            <pc:sldMk cId="1052524961" sldId="278"/>
            <ac:spMk id="11266" creationId="{00000000-0000-0000-0000-000000000000}"/>
          </ac:spMkLst>
        </pc:spChg>
        <pc:spChg chg="mod">
          <ac:chgData name="Caitlin Coleman" userId="96f87ca1-0e64-4ae8-8d77-98757b85df0b" providerId="ADAL" clId="{B83B2549-4858-4955-99BB-099F3ECD225B}" dt="2024-07-01T18:57:10.430" v="17504" actId="20577"/>
          <ac:spMkLst>
            <pc:docMk/>
            <pc:sldMk cId="1052524961" sldId="278"/>
            <ac:spMk id="11267" creationId="{00000000-0000-0000-0000-000000000000}"/>
          </ac:spMkLst>
        </pc:spChg>
        <pc:picChg chg="add mod modCrop">
          <ac:chgData name="Caitlin Coleman" userId="96f87ca1-0e64-4ae8-8d77-98757b85df0b" providerId="ADAL" clId="{B83B2549-4858-4955-99BB-099F3ECD225B}" dt="2024-07-01T18:35:52.963" v="17500" actId="962"/>
          <ac:picMkLst>
            <pc:docMk/>
            <pc:sldMk cId="1052524961" sldId="278"/>
            <ac:picMk id="3" creationId="{02C9E818-2E6D-75DF-D87A-D7CA412A4741}"/>
          </ac:picMkLst>
        </pc:picChg>
      </pc:sldChg>
      <pc:sldChg chg="addSp delSp modSp add mod modAnim">
        <pc:chgData name="Caitlin Coleman" userId="96f87ca1-0e64-4ae8-8d77-98757b85df0b" providerId="ADAL" clId="{B83B2549-4858-4955-99BB-099F3ECD225B}" dt="2024-07-01T19:14:28.473" v="17510" actId="20577"/>
        <pc:sldMkLst>
          <pc:docMk/>
          <pc:sldMk cId="3587735727" sldId="279"/>
        </pc:sldMkLst>
        <pc:spChg chg="add del mod">
          <ac:chgData name="Caitlin Coleman" userId="96f87ca1-0e64-4ae8-8d77-98757b85df0b" providerId="ADAL" clId="{B83B2549-4858-4955-99BB-099F3ECD225B}" dt="2024-07-01T14:28:21.095" v="6610" actId="478"/>
          <ac:spMkLst>
            <pc:docMk/>
            <pc:sldMk cId="3587735727" sldId="279"/>
            <ac:spMk id="4" creationId="{56543B83-405F-6B53-E462-15E1F358AE9A}"/>
          </ac:spMkLst>
        </pc:spChg>
        <pc:spChg chg="add del mod">
          <ac:chgData name="Caitlin Coleman" userId="96f87ca1-0e64-4ae8-8d77-98757b85df0b" providerId="ADAL" clId="{B83B2549-4858-4955-99BB-099F3ECD225B}" dt="2024-07-01T14:28:14.206" v="6608" actId="478"/>
          <ac:spMkLst>
            <pc:docMk/>
            <pc:sldMk cId="3587735727" sldId="279"/>
            <ac:spMk id="5" creationId="{B8F9776B-FA0C-3954-C2BF-C91134140984}"/>
          </ac:spMkLst>
        </pc:spChg>
        <pc:spChg chg="mod">
          <ac:chgData name="Caitlin Coleman" userId="96f87ca1-0e64-4ae8-8d77-98757b85df0b" providerId="ADAL" clId="{B83B2549-4858-4955-99BB-099F3ECD225B}" dt="2024-07-01T13:38:41.470" v="4686" actId="404"/>
          <ac:spMkLst>
            <pc:docMk/>
            <pc:sldMk cId="3587735727" sldId="279"/>
            <ac:spMk id="11266" creationId="{00000000-0000-0000-0000-000000000000}"/>
          </ac:spMkLst>
        </pc:spChg>
        <pc:spChg chg="mod">
          <ac:chgData name="Caitlin Coleman" userId="96f87ca1-0e64-4ae8-8d77-98757b85df0b" providerId="ADAL" clId="{B83B2549-4858-4955-99BB-099F3ECD225B}" dt="2024-07-01T19:14:28.473" v="17510" actId="20577"/>
          <ac:spMkLst>
            <pc:docMk/>
            <pc:sldMk cId="3587735727" sldId="279"/>
            <ac:spMk id="11267" creationId="{00000000-0000-0000-0000-000000000000}"/>
          </ac:spMkLst>
        </pc:spChg>
        <pc:picChg chg="add del mod modCrop">
          <ac:chgData name="Caitlin Coleman" userId="96f87ca1-0e64-4ae8-8d77-98757b85df0b" providerId="ADAL" clId="{B83B2549-4858-4955-99BB-099F3ECD225B}" dt="2024-07-01T14:28:16.676" v="6609" actId="478"/>
          <ac:picMkLst>
            <pc:docMk/>
            <pc:sldMk cId="3587735727" sldId="279"/>
            <ac:picMk id="3" creationId="{051A2555-CDB2-3712-1370-2B3C0032F48D}"/>
          </ac:picMkLst>
        </pc:picChg>
      </pc:sldChg>
      <pc:sldChg chg="modSp add del mod">
        <pc:chgData name="Caitlin Coleman" userId="96f87ca1-0e64-4ae8-8d77-98757b85df0b" providerId="ADAL" clId="{B83B2549-4858-4955-99BB-099F3ECD225B}" dt="2024-07-01T14:26:52.646" v="6387" actId="2696"/>
        <pc:sldMkLst>
          <pc:docMk/>
          <pc:sldMk cId="2048701480" sldId="280"/>
        </pc:sldMkLst>
        <pc:spChg chg="mod">
          <ac:chgData name="Caitlin Coleman" userId="96f87ca1-0e64-4ae8-8d77-98757b85df0b" providerId="ADAL" clId="{B83B2549-4858-4955-99BB-099F3ECD225B}" dt="2024-06-28T19:01:42.276" v="184" actId="27636"/>
          <ac:spMkLst>
            <pc:docMk/>
            <pc:sldMk cId="2048701480" sldId="280"/>
            <ac:spMk id="11267" creationId="{00000000-0000-0000-0000-000000000000}"/>
          </ac:spMkLst>
        </pc:spChg>
      </pc:sldChg>
      <pc:sldChg chg="addSp modSp add mod modAnim">
        <pc:chgData name="Caitlin Coleman" userId="96f87ca1-0e64-4ae8-8d77-98757b85df0b" providerId="ADAL" clId="{B83B2549-4858-4955-99BB-099F3ECD225B}" dt="2024-07-01T18:31:02.326" v="17495"/>
        <pc:sldMkLst>
          <pc:docMk/>
          <pc:sldMk cId="3924986607" sldId="281"/>
        </pc:sldMkLst>
        <pc:spChg chg="add mod ord">
          <ac:chgData name="Caitlin Coleman" userId="96f87ca1-0e64-4ae8-8d77-98757b85df0b" providerId="ADAL" clId="{B83B2549-4858-4955-99BB-099F3ECD225B}" dt="2024-07-01T18:31:02.326" v="17495"/>
          <ac:spMkLst>
            <pc:docMk/>
            <pc:sldMk cId="3924986607" sldId="281"/>
            <ac:spMk id="4" creationId="{7C6C8E17-69A2-0FAD-F7EB-9F4A6D99FE3E}"/>
          </ac:spMkLst>
        </pc:spChg>
        <pc:spChg chg="add mod">
          <ac:chgData name="Caitlin Coleman" userId="96f87ca1-0e64-4ae8-8d77-98757b85df0b" providerId="ADAL" clId="{B83B2549-4858-4955-99BB-099F3ECD225B}" dt="2024-07-01T14:54:53.698" v="7417" actId="1076"/>
          <ac:spMkLst>
            <pc:docMk/>
            <pc:sldMk cId="3924986607" sldId="281"/>
            <ac:spMk id="5" creationId="{EE0B05BA-5D29-AA15-0195-E9C6BF0FA3BB}"/>
          </ac:spMkLst>
        </pc:spChg>
        <pc:spChg chg="mod">
          <ac:chgData name="Caitlin Coleman" userId="96f87ca1-0e64-4ae8-8d77-98757b85df0b" providerId="ADAL" clId="{B83B2549-4858-4955-99BB-099F3ECD225B}" dt="2024-07-01T14:42:47.718" v="6758" actId="404"/>
          <ac:spMkLst>
            <pc:docMk/>
            <pc:sldMk cId="3924986607" sldId="281"/>
            <ac:spMk id="11266" creationId="{00000000-0000-0000-0000-000000000000}"/>
          </ac:spMkLst>
        </pc:spChg>
        <pc:spChg chg="mod">
          <ac:chgData name="Caitlin Coleman" userId="96f87ca1-0e64-4ae8-8d77-98757b85df0b" providerId="ADAL" clId="{B83B2549-4858-4955-99BB-099F3ECD225B}" dt="2024-07-01T14:56:14.894" v="7442" actId="27636"/>
          <ac:spMkLst>
            <pc:docMk/>
            <pc:sldMk cId="3924986607" sldId="281"/>
            <ac:spMk id="11267" creationId="{00000000-0000-0000-0000-000000000000}"/>
          </ac:spMkLst>
        </pc:spChg>
        <pc:picChg chg="add mod modCrop">
          <ac:chgData name="Caitlin Coleman" userId="96f87ca1-0e64-4ae8-8d77-98757b85df0b" providerId="ADAL" clId="{B83B2549-4858-4955-99BB-099F3ECD225B}" dt="2024-07-01T14:54:43.861" v="7416" actId="1076"/>
          <ac:picMkLst>
            <pc:docMk/>
            <pc:sldMk cId="3924986607" sldId="281"/>
            <ac:picMk id="3" creationId="{9E6D171F-AB3F-3216-1EAC-7E82216CFF27}"/>
          </ac:picMkLst>
        </pc:picChg>
      </pc:sldChg>
      <pc:sldChg chg="addSp modSp add mod modAnim">
        <pc:chgData name="Caitlin Coleman" userId="96f87ca1-0e64-4ae8-8d77-98757b85df0b" providerId="ADAL" clId="{B83B2549-4858-4955-99BB-099F3ECD225B}" dt="2024-07-01T18:32:07.946" v="17498"/>
        <pc:sldMkLst>
          <pc:docMk/>
          <pc:sldMk cId="2586229559" sldId="282"/>
        </pc:sldMkLst>
        <pc:spChg chg="add mod ord">
          <ac:chgData name="Caitlin Coleman" userId="96f87ca1-0e64-4ae8-8d77-98757b85df0b" providerId="ADAL" clId="{B83B2549-4858-4955-99BB-099F3ECD225B}" dt="2024-07-01T18:32:07.946" v="17498"/>
          <ac:spMkLst>
            <pc:docMk/>
            <pc:sldMk cId="2586229559" sldId="282"/>
            <ac:spMk id="4" creationId="{B3AEBE4F-CED2-B9F3-2368-4FAAEA32EEDD}"/>
          </ac:spMkLst>
        </pc:spChg>
        <pc:spChg chg="add mod">
          <ac:chgData name="Caitlin Coleman" userId="96f87ca1-0e64-4ae8-8d77-98757b85df0b" providerId="ADAL" clId="{B83B2549-4858-4955-99BB-099F3ECD225B}" dt="2024-07-01T17:49:05.960" v="15344" actId="1076"/>
          <ac:spMkLst>
            <pc:docMk/>
            <pc:sldMk cId="2586229559" sldId="282"/>
            <ac:spMk id="5" creationId="{25D46414-10D7-A14F-34B0-0EF11816A9CF}"/>
          </ac:spMkLst>
        </pc:spChg>
        <pc:spChg chg="mod">
          <ac:chgData name="Caitlin Coleman" userId="96f87ca1-0e64-4ae8-8d77-98757b85df0b" providerId="ADAL" clId="{B83B2549-4858-4955-99BB-099F3ECD225B}" dt="2024-07-01T17:04:36.185" v="13763" actId="404"/>
          <ac:spMkLst>
            <pc:docMk/>
            <pc:sldMk cId="2586229559" sldId="282"/>
            <ac:spMk id="11266" creationId="{00000000-0000-0000-0000-000000000000}"/>
          </ac:spMkLst>
        </pc:spChg>
        <pc:spChg chg="mod">
          <ac:chgData name="Caitlin Coleman" userId="96f87ca1-0e64-4ae8-8d77-98757b85df0b" providerId="ADAL" clId="{B83B2549-4858-4955-99BB-099F3ECD225B}" dt="2024-07-01T17:48:49.097" v="15342" actId="27636"/>
          <ac:spMkLst>
            <pc:docMk/>
            <pc:sldMk cId="2586229559" sldId="282"/>
            <ac:spMk id="11267" creationId="{00000000-0000-0000-0000-000000000000}"/>
          </ac:spMkLst>
        </pc:spChg>
        <pc:picChg chg="add mod modCrop">
          <ac:chgData name="Caitlin Coleman" userId="96f87ca1-0e64-4ae8-8d77-98757b85df0b" providerId="ADAL" clId="{B83B2549-4858-4955-99BB-099F3ECD225B}" dt="2024-07-01T17:48:58.255" v="15343" actId="1076"/>
          <ac:picMkLst>
            <pc:docMk/>
            <pc:sldMk cId="2586229559" sldId="282"/>
            <ac:picMk id="3" creationId="{611A5BA0-9A3E-B3CA-B029-3D4D961C4CCE}"/>
          </ac:picMkLst>
        </pc:picChg>
      </pc:sldChg>
      <pc:sldChg chg="modSp add mod modAnim">
        <pc:chgData name="Caitlin Coleman" userId="96f87ca1-0e64-4ae8-8d77-98757b85df0b" providerId="ADAL" clId="{B83B2549-4858-4955-99BB-099F3ECD225B}" dt="2024-07-01T18:17:56.510" v="17486" actId="6549"/>
        <pc:sldMkLst>
          <pc:docMk/>
          <pc:sldMk cId="1038756021" sldId="283"/>
        </pc:sldMkLst>
        <pc:spChg chg="mod">
          <ac:chgData name="Caitlin Coleman" userId="96f87ca1-0e64-4ae8-8d77-98757b85df0b" providerId="ADAL" clId="{B83B2549-4858-4955-99BB-099F3ECD225B}" dt="2024-06-28T19:03:21.370" v="372" actId="6549"/>
          <ac:spMkLst>
            <pc:docMk/>
            <pc:sldMk cId="1038756021" sldId="283"/>
            <ac:spMk id="11266" creationId="{00000000-0000-0000-0000-000000000000}"/>
          </ac:spMkLst>
        </pc:spChg>
        <pc:spChg chg="mod">
          <ac:chgData name="Caitlin Coleman" userId="96f87ca1-0e64-4ae8-8d77-98757b85df0b" providerId="ADAL" clId="{B83B2549-4858-4955-99BB-099F3ECD225B}" dt="2024-07-01T18:17:56.510" v="17486" actId="6549"/>
          <ac:spMkLst>
            <pc:docMk/>
            <pc:sldMk cId="1038756021" sldId="283"/>
            <ac:spMk id="11267" creationId="{00000000-0000-0000-0000-000000000000}"/>
          </ac:spMkLst>
        </pc:spChg>
      </pc:sldChg>
      <pc:sldChg chg="modSp add mod">
        <pc:chgData name="Caitlin Coleman" userId="96f87ca1-0e64-4ae8-8d77-98757b85df0b" providerId="ADAL" clId="{B83B2549-4858-4955-99BB-099F3ECD225B}" dt="2024-07-01T18:39:58.381" v="17502" actId="962"/>
        <pc:sldMkLst>
          <pc:docMk/>
          <pc:sldMk cId="2864699756" sldId="284"/>
        </pc:sldMkLst>
        <pc:spChg chg="mod">
          <ac:chgData name="Caitlin Coleman" userId="96f87ca1-0e64-4ae8-8d77-98757b85df0b" providerId="ADAL" clId="{B83B2549-4858-4955-99BB-099F3ECD225B}" dt="2024-06-28T19:10:32.367" v="526" actId="20577"/>
          <ac:spMkLst>
            <pc:docMk/>
            <pc:sldMk cId="2864699756" sldId="284"/>
            <ac:spMk id="2" creationId="{41AB2976-ED80-2EF3-C761-DCF2590A1859}"/>
          </ac:spMkLst>
        </pc:spChg>
        <pc:graphicFrameChg chg="mod modGraphic">
          <ac:chgData name="Caitlin Coleman" userId="96f87ca1-0e64-4ae8-8d77-98757b85df0b" providerId="ADAL" clId="{B83B2549-4858-4955-99BB-099F3ECD225B}" dt="2024-07-01T18:39:58.381" v="17502" actId="962"/>
          <ac:graphicFrameMkLst>
            <pc:docMk/>
            <pc:sldMk cId="2864699756" sldId="284"/>
            <ac:graphicFrameMk id="4" creationId="{7752BC44-D9D7-973A-D839-65E26F7F18B2}"/>
          </ac:graphicFrameMkLst>
        </pc:graphicFrameChg>
      </pc:sldChg>
      <pc:sldChg chg="modSp add mod">
        <pc:chgData name="Caitlin Coleman" userId="96f87ca1-0e64-4ae8-8d77-98757b85df0b" providerId="ADAL" clId="{B83B2549-4858-4955-99BB-099F3ECD225B}" dt="2024-07-01T14:33:30.411" v="6687" actId="404"/>
        <pc:sldMkLst>
          <pc:docMk/>
          <pc:sldMk cId="3021674436" sldId="285"/>
        </pc:sldMkLst>
        <pc:spChg chg="mod">
          <ac:chgData name="Caitlin Coleman" userId="96f87ca1-0e64-4ae8-8d77-98757b85df0b" providerId="ADAL" clId="{B83B2549-4858-4955-99BB-099F3ECD225B}" dt="2024-07-01T14:32:52.270" v="6682" actId="404"/>
          <ac:spMkLst>
            <pc:docMk/>
            <pc:sldMk cId="3021674436" sldId="285"/>
            <ac:spMk id="2" creationId="{DFCCD6AE-0B98-8803-5EA0-9861798A40BF}"/>
          </ac:spMkLst>
        </pc:spChg>
        <pc:spChg chg="mod">
          <ac:chgData name="Caitlin Coleman" userId="96f87ca1-0e64-4ae8-8d77-98757b85df0b" providerId="ADAL" clId="{B83B2549-4858-4955-99BB-099F3ECD225B}" dt="2024-07-01T14:33:30.411" v="6687" actId="404"/>
          <ac:spMkLst>
            <pc:docMk/>
            <pc:sldMk cId="3021674436" sldId="285"/>
            <ac:spMk id="3" creationId="{F2508272-FE29-99EF-9D2C-7651D849C2FB}"/>
          </ac:spMkLst>
        </pc:spChg>
      </pc:sldChg>
      <pc:sldChg chg="add del">
        <pc:chgData name="Caitlin Coleman" userId="96f87ca1-0e64-4ae8-8d77-98757b85df0b" providerId="ADAL" clId="{B83B2549-4858-4955-99BB-099F3ECD225B}" dt="2024-07-01T14:33:44.486" v="6688" actId="2696"/>
        <pc:sldMkLst>
          <pc:docMk/>
          <pc:sldMk cId="2500396618" sldId="286"/>
        </pc:sldMkLst>
      </pc:sldChg>
      <pc:sldChg chg="modSp add mod">
        <pc:chgData name="Caitlin Coleman" userId="96f87ca1-0e64-4ae8-8d77-98757b85df0b" providerId="ADAL" clId="{B83B2549-4858-4955-99BB-099F3ECD225B}" dt="2024-07-01T14:35:08.643" v="6714" actId="404"/>
        <pc:sldMkLst>
          <pc:docMk/>
          <pc:sldMk cId="1287230038" sldId="287"/>
        </pc:sldMkLst>
        <pc:spChg chg="mod">
          <ac:chgData name="Caitlin Coleman" userId="96f87ca1-0e64-4ae8-8d77-98757b85df0b" providerId="ADAL" clId="{B83B2549-4858-4955-99BB-099F3ECD225B}" dt="2024-07-01T14:35:08.643" v="6714" actId="404"/>
          <ac:spMkLst>
            <pc:docMk/>
            <pc:sldMk cId="1287230038" sldId="287"/>
            <ac:spMk id="2" creationId="{DFCCD6AE-0B98-8803-5EA0-9861798A40BF}"/>
          </ac:spMkLst>
        </pc:spChg>
        <pc:spChg chg="mod">
          <ac:chgData name="Caitlin Coleman" userId="96f87ca1-0e64-4ae8-8d77-98757b85df0b" providerId="ADAL" clId="{B83B2549-4858-4955-99BB-099F3ECD225B}" dt="2024-07-01T14:34:43.538" v="6706" actId="255"/>
          <ac:spMkLst>
            <pc:docMk/>
            <pc:sldMk cId="1287230038" sldId="287"/>
            <ac:spMk id="3" creationId="{F2508272-FE29-99EF-9D2C-7651D849C2FB}"/>
          </ac:spMkLst>
        </pc:spChg>
      </pc:sldChg>
      <pc:sldChg chg="addSp modSp add mod">
        <pc:chgData name="Caitlin Coleman" userId="96f87ca1-0e64-4ae8-8d77-98757b85df0b" providerId="ADAL" clId="{B83B2549-4858-4955-99BB-099F3ECD225B}" dt="2024-07-01T18:30:04.866" v="17494" actId="962"/>
        <pc:sldMkLst>
          <pc:docMk/>
          <pc:sldMk cId="4192564125" sldId="288"/>
        </pc:sldMkLst>
        <pc:spChg chg="mod">
          <ac:chgData name="Caitlin Coleman" userId="96f87ca1-0e64-4ae8-8d77-98757b85df0b" providerId="ADAL" clId="{B83B2549-4858-4955-99BB-099F3ECD225B}" dt="2024-07-01T14:35:34.048" v="6722" actId="404"/>
          <ac:spMkLst>
            <pc:docMk/>
            <pc:sldMk cId="4192564125" sldId="288"/>
            <ac:spMk id="2" creationId="{DFCCD6AE-0B98-8803-5EA0-9861798A40BF}"/>
          </ac:spMkLst>
        </pc:spChg>
        <pc:spChg chg="mod">
          <ac:chgData name="Caitlin Coleman" userId="96f87ca1-0e64-4ae8-8d77-98757b85df0b" providerId="ADAL" clId="{B83B2549-4858-4955-99BB-099F3ECD225B}" dt="2024-07-01T14:35:46.503" v="6725" actId="404"/>
          <ac:spMkLst>
            <pc:docMk/>
            <pc:sldMk cId="4192564125" sldId="288"/>
            <ac:spMk id="3" creationId="{F2508272-FE29-99EF-9D2C-7651D849C2FB}"/>
          </ac:spMkLst>
        </pc:spChg>
        <pc:graphicFrameChg chg="add mod modGraphic">
          <ac:chgData name="Caitlin Coleman" userId="96f87ca1-0e64-4ae8-8d77-98757b85df0b" providerId="ADAL" clId="{B83B2549-4858-4955-99BB-099F3ECD225B}" dt="2024-07-01T18:30:04.866" v="17494" actId="962"/>
          <ac:graphicFrameMkLst>
            <pc:docMk/>
            <pc:sldMk cId="4192564125" sldId="288"/>
            <ac:graphicFrameMk id="4" creationId="{7439D7F8-23CB-554A-26DF-EF2BD0B75770}"/>
          </ac:graphicFrameMkLst>
        </pc:graphicFrameChg>
      </pc:sldChg>
      <pc:sldChg chg="modSp add mod ord">
        <pc:chgData name="Caitlin Coleman" userId="96f87ca1-0e64-4ae8-8d77-98757b85df0b" providerId="ADAL" clId="{B83B2549-4858-4955-99BB-099F3ECD225B}" dt="2024-07-01T14:36:56.888" v="6739" actId="403"/>
        <pc:sldMkLst>
          <pc:docMk/>
          <pc:sldMk cId="3336937793" sldId="289"/>
        </pc:sldMkLst>
        <pc:spChg chg="mod">
          <ac:chgData name="Caitlin Coleman" userId="96f87ca1-0e64-4ae8-8d77-98757b85df0b" providerId="ADAL" clId="{B83B2549-4858-4955-99BB-099F3ECD225B}" dt="2024-07-01T14:36:35.989" v="6734" actId="404"/>
          <ac:spMkLst>
            <pc:docMk/>
            <pc:sldMk cId="3336937793" sldId="289"/>
            <ac:spMk id="2" creationId="{DFCCD6AE-0B98-8803-5EA0-9861798A40BF}"/>
          </ac:spMkLst>
        </pc:spChg>
        <pc:spChg chg="mod">
          <ac:chgData name="Caitlin Coleman" userId="96f87ca1-0e64-4ae8-8d77-98757b85df0b" providerId="ADAL" clId="{B83B2549-4858-4955-99BB-099F3ECD225B}" dt="2024-07-01T14:36:56.888" v="6739" actId="403"/>
          <ac:spMkLst>
            <pc:docMk/>
            <pc:sldMk cId="3336937793" sldId="289"/>
            <ac:spMk id="3" creationId="{F2508272-FE29-99EF-9D2C-7651D849C2FB}"/>
          </ac:spMkLst>
        </pc:spChg>
      </pc:sldChg>
      <pc:sldChg chg="modSp add mod">
        <pc:chgData name="Caitlin Coleman" userId="96f87ca1-0e64-4ae8-8d77-98757b85df0b" providerId="ADAL" clId="{B83B2549-4858-4955-99BB-099F3ECD225B}" dt="2024-07-01T14:37:45.773" v="6750" actId="404"/>
        <pc:sldMkLst>
          <pc:docMk/>
          <pc:sldMk cId="202929564" sldId="290"/>
        </pc:sldMkLst>
        <pc:spChg chg="mod">
          <ac:chgData name="Caitlin Coleman" userId="96f87ca1-0e64-4ae8-8d77-98757b85df0b" providerId="ADAL" clId="{B83B2549-4858-4955-99BB-099F3ECD225B}" dt="2024-07-01T14:37:32.063" v="6747" actId="404"/>
          <ac:spMkLst>
            <pc:docMk/>
            <pc:sldMk cId="202929564" sldId="290"/>
            <ac:spMk id="2" creationId="{DFCCD6AE-0B98-8803-5EA0-9861798A40BF}"/>
          </ac:spMkLst>
        </pc:spChg>
        <pc:spChg chg="mod">
          <ac:chgData name="Caitlin Coleman" userId="96f87ca1-0e64-4ae8-8d77-98757b85df0b" providerId="ADAL" clId="{B83B2549-4858-4955-99BB-099F3ECD225B}" dt="2024-07-01T14:37:45.773" v="6750" actId="404"/>
          <ac:spMkLst>
            <pc:docMk/>
            <pc:sldMk cId="202929564" sldId="290"/>
            <ac:spMk id="3" creationId="{F2508272-FE29-99EF-9D2C-7651D849C2FB}"/>
          </ac:spMkLst>
        </pc:spChg>
      </pc:sldChg>
      <pc:sldChg chg="modSp add mod ord">
        <pc:chgData name="Caitlin Coleman" userId="96f87ca1-0e64-4ae8-8d77-98757b85df0b" providerId="ADAL" clId="{B83B2549-4858-4955-99BB-099F3ECD225B}" dt="2024-07-01T16:14:01.038" v="12238" actId="14100"/>
        <pc:sldMkLst>
          <pc:docMk/>
          <pc:sldMk cId="2468607830" sldId="291"/>
        </pc:sldMkLst>
        <pc:spChg chg="mod">
          <ac:chgData name="Caitlin Coleman" userId="96f87ca1-0e64-4ae8-8d77-98757b85df0b" providerId="ADAL" clId="{B83B2549-4858-4955-99BB-099F3ECD225B}" dt="2024-07-01T16:13:35.994" v="12237" actId="404"/>
          <ac:spMkLst>
            <pc:docMk/>
            <pc:sldMk cId="2468607830" sldId="291"/>
            <ac:spMk id="2" creationId="{DFCCD6AE-0B98-8803-5EA0-9861798A40BF}"/>
          </ac:spMkLst>
        </pc:spChg>
        <pc:spChg chg="mod">
          <ac:chgData name="Caitlin Coleman" userId="96f87ca1-0e64-4ae8-8d77-98757b85df0b" providerId="ADAL" clId="{B83B2549-4858-4955-99BB-099F3ECD225B}" dt="2024-07-01T16:14:01.038" v="12238" actId="14100"/>
          <ac:spMkLst>
            <pc:docMk/>
            <pc:sldMk cId="2468607830" sldId="291"/>
            <ac:spMk id="3" creationId="{F2508272-FE29-99EF-9D2C-7651D849C2FB}"/>
          </ac:spMkLst>
        </pc:spChg>
      </pc:sldChg>
      <pc:sldChg chg="addSp delSp modSp add mod modAnim">
        <pc:chgData name="Caitlin Coleman" userId="96f87ca1-0e64-4ae8-8d77-98757b85df0b" providerId="ADAL" clId="{B83B2549-4858-4955-99BB-099F3ECD225B}" dt="2024-07-01T19:03:17.244" v="17508" actId="20577"/>
        <pc:sldMkLst>
          <pc:docMk/>
          <pc:sldMk cId="1887925908" sldId="292"/>
        </pc:sldMkLst>
        <pc:spChg chg="add mod ord">
          <ac:chgData name="Caitlin Coleman" userId="96f87ca1-0e64-4ae8-8d77-98757b85df0b" providerId="ADAL" clId="{B83B2549-4858-4955-99BB-099F3ECD225B}" dt="2024-07-01T18:26:14.022" v="17489"/>
          <ac:spMkLst>
            <pc:docMk/>
            <pc:sldMk cId="1887925908" sldId="292"/>
            <ac:spMk id="5" creationId="{EAB65EC7-B7E2-C49D-8B22-5C4AB3854D0E}"/>
          </ac:spMkLst>
        </pc:spChg>
        <pc:spChg chg="add mod">
          <ac:chgData name="Caitlin Coleman" userId="96f87ca1-0e64-4ae8-8d77-98757b85df0b" providerId="ADAL" clId="{B83B2549-4858-4955-99BB-099F3ECD225B}" dt="2024-07-01T13:18:01.765" v="3755" actId="1076"/>
          <ac:spMkLst>
            <pc:docMk/>
            <pc:sldMk cId="1887925908" sldId="292"/>
            <ac:spMk id="6" creationId="{5DD7EF4F-AEB4-A000-CCED-463869B3AC4D}"/>
          </ac:spMkLst>
        </pc:spChg>
        <pc:spChg chg="mod">
          <ac:chgData name="Caitlin Coleman" userId="96f87ca1-0e64-4ae8-8d77-98757b85df0b" providerId="ADAL" clId="{B83B2549-4858-4955-99BB-099F3ECD225B}" dt="2024-07-01T12:34:06.413" v="2867" actId="404"/>
          <ac:spMkLst>
            <pc:docMk/>
            <pc:sldMk cId="1887925908" sldId="292"/>
            <ac:spMk id="11266" creationId="{00000000-0000-0000-0000-000000000000}"/>
          </ac:spMkLst>
        </pc:spChg>
        <pc:spChg chg="mod">
          <ac:chgData name="Caitlin Coleman" userId="96f87ca1-0e64-4ae8-8d77-98757b85df0b" providerId="ADAL" clId="{B83B2549-4858-4955-99BB-099F3ECD225B}" dt="2024-07-01T19:03:17.244" v="17508" actId="20577"/>
          <ac:spMkLst>
            <pc:docMk/>
            <pc:sldMk cId="1887925908" sldId="292"/>
            <ac:spMk id="11267" creationId="{00000000-0000-0000-0000-000000000000}"/>
          </ac:spMkLst>
        </pc:spChg>
        <pc:picChg chg="del">
          <ac:chgData name="Caitlin Coleman" userId="96f87ca1-0e64-4ae8-8d77-98757b85df0b" providerId="ADAL" clId="{B83B2549-4858-4955-99BB-099F3ECD225B}" dt="2024-06-28T19:26:08.865" v="809" actId="478"/>
          <ac:picMkLst>
            <pc:docMk/>
            <pc:sldMk cId="1887925908" sldId="292"/>
            <ac:picMk id="3" creationId="{02C9E818-2E6D-75DF-D87A-D7CA412A4741}"/>
          </ac:picMkLst>
        </pc:picChg>
        <pc:picChg chg="add mod modCrop">
          <ac:chgData name="Caitlin Coleman" userId="96f87ca1-0e64-4ae8-8d77-98757b85df0b" providerId="ADAL" clId="{B83B2549-4858-4955-99BB-099F3ECD225B}" dt="2024-07-01T13:17:50.419" v="3754" actId="1076"/>
          <ac:picMkLst>
            <pc:docMk/>
            <pc:sldMk cId="1887925908" sldId="292"/>
            <ac:picMk id="4" creationId="{DBBF9552-B7A2-9895-A645-D9508357970B}"/>
          </ac:picMkLst>
        </pc:picChg>
      </pc:sldChg>
      <pc:sldChg chg="delSp modSp add mod ord">
        <pc:chgData name="Caitlin Coleman" userId="96f87ca1-0e64-4ae8-8d77-98757b85df0b" providerId="ADAL" clId="{B83B2549-4858-4955-99BB-099F3ECD225B}" dt="2024-07-01T12:32:18.192" v="2827"/>
        <pc:sldMkLst>
          <pc:docMk/>
          <pc:sldMk cId="516069767" sldId="293"/>
        </pc:sldMkLst>
        <pc:spChg chg="del">
          <ac:chgData name="Caitlin Coleman" userId="96f87ca1-0e64-4ae8-8d77-98757b85df0b" providerId="ADAL" clId="{B83B2549-4858-4955-99BB-099F3ECD225B}" dt="2024-07-01T12:32:05.194" v="2823" actId="478"/>
          <ac:spMkLst>
            <pc:docMk/>
            <pc:sldMk cId="516069767" sldId="293"/>
            <ac:spMk id="4" creationId="{819717BC-BE10-F178-17CC-B829B15E9D90}"/>
          </ac:spMkLst>
        </pc:spChg>
        <pc:spChg chg="del">
          <ac:chgData name="Caitlin Coleman" userId="96f87ca1-0e64-4ae8-8d77-98757b85df0b" providerId="ADAL" clId="{B83B2549-4858-4955-99BB-099F3ECD225B}" dt="2024-07-01T12:32:10.981" v="2825" actId="478"/>
          <ac:spMkLst>
            <pc:docMk/>
            <pc:sldMk cId="516069767" sldId="293"/>
            <ac:spMk id="5" creationId="{956AACC2-4498-A5F4-4B23-DFA1A9A83E0F}"/>
          </ac:spMkLst>
        </pc:spChg>
        <pc:spChg chg="mod">
          <ac:chgData name="Caitlin Coleman" userId="96f87ca1-0e64-4ae8-8d77-98757b85df0b" providerId="ADAL" clId="{B83B2549-4858-4955-99BB-099F3ECD225B}" dt="2024-07-01T12:31:59.123" v="2822" actId="403"/>
          <ac:spMkLst>
            <pc:docMk/>
            <pc:sldMk cId="516069767" sldId="293"/>
            <ac:spMk id="11267" creationId="{00000000-0000-0000-0000-000000000000}"/>
          </ac:spMkLst>
        </pc:spChg>
        <pc:picChg chg="del">
          <ac:chgData name="Caitlin Coleman" userId="96f87ca1-0e64-4ae8-8d77-98757b85df0b" providerId="ADAL" clId="{B83B2549-4858-4955-99BB-099F3ECD225B}" dt="2024-07-01T12:32:07.561" v="2824" actId="478"/>
          <ac:picMkLst>
            <pc:docMk/>
            <pc:sldMk cId="516069767" sldId="293"/>
            <ac:picMk id="3" creationId="{02C9E818-2E6D-75DF-D87A-D7CA412A4741}"/>
          </ac:picMkLst>
        </pc:picChg>
      </pc:sldChg>
      <pc:sldChg chg="delSp modSp add mod modAnim">
        <pc:chgData name="Caitlin Coleman" userId="96f87ca1-0e64-4ae8-8d77-98757b85df0b" providerId="ADAL" clId="{B83B2549-4858-4955-99BB-099F3ECD225B}" dt="2024-07-01T19:08:27.830" v="17509" actId="20577"/>
        <pc:sldMkLst>
          <pc:docMk/>
          <pc:sldMk cId="1596993486" sldId="294"/>
        </pc:sldMkLst>
        <pc:spChg chg="del">
          <ac:chgData name="Caitlin Coleman" userId="96f87ca1-0e64-4ae8-8d77-98757b85df0b" providerId="ADAL" clId="{B83B2549-4858-4955-99BB-099F3ECD225B}" dt="2024-07-01T13:19:15.720" v="3785" actId="478"/>
          <ac:spMkLst>
            <pc:docMk/>
            <pc:sldMk cId="1596993486" sldId="294"/>
            <ac:spMk id="5" creationId="{EAB65EC7-B7E2-C49D-8B22-5C4AB3854D0E}"/>
          </ac:spMkLst>
        </pc:spChg>
        <pc:spChg chg="del">
          <ac:chgData name="Caitlin Coleman" userId="96f87ca1-0e64-4ae8-8d77-98757b85df0b" providerId="ADAL" clId="{B83B2549-4858-4955-99BB-099F3ECD225B}" dt="2024-07-01T13:19:12.756" v="3784" actId="478"/>
          <ac:spMkLst>
            <pc:docMk/>
            <pc:sldMk cId="1596993486" sldId="294"/>
            <ac:spMk id="6" creationId="{5DD7EF4F-AEB4-A000-CCED-463869B3AC4D}"/>
          </ac:spMkLst>
        </pc:spChg>
        <pc:spChg chg="mod">
          <ac:chgData name="Caitlin Coleman" userId="96f87ca1-0e64-4ae8-8d77-98757b85df0b" providerId="ADAL" clId="{B83B2549-4858-4955-99BB-099F3ECD225B}" dt="2024-07-01T13:19:20.215" v="3787" actId="20577"/>
          <ac:spMkLst>
            <pc:docMk/>
            <pc:sldMk cId="1596993486" sldId="294"/>
            <ac:spMk id="11266" creationId="{00000000-0000-0000-0000-000000000000}"/>
          </ac:spMkLst>
        </pc:spChg>
        <pc:spChg chg="mod">
          <ac:chgData name="Caitlin Coleman" userId="96f87ca1-0e64-4ae8-8d77-98757b85df0b" providerId="ADAL" clId="{B83B2549-4858-4955-99BB-099F3ECD225B}" dt="2024-07-01T19:08:27.830" v="17509" actId="20577"/>
          <ac:spMkLst>
            <pc:docMk/>
            <pc:sldMk cId="1596993486" sldId="294"/>
            <ac:spMk id="11267" creationId="{00000000-0000-0000-0000-000000000000}"/>
          </ac:spMkLst>
        </pc:spChg>
        <pc:picChg chg="del">
          <ac:chgData name="Caitlin Coleman" userId="96f87ca1-0e64-4ae8-8d77-98757b85df0b" providerId="ADAL" clId="{B83B2549-4858-4955-99BB-099F3ECD225B}" dt="2024-07-01T13:19:09.340" v="3783" actId="478"/>
          <ac:picMkLst>
            <pc:docMk/>
            <pc:sldMk cId="1596993486" sldId="294"/>
            <ac:picMk id="4" creationId="{DBBF9552-B7A2-9895-A645-D9508357970B}"/>
          </ac:picMkLst>
        </pc:picChg>
      </pc:sldChg>
      <pc:sldChg chg="modSp add mod modAnim">
        <pc:chgData name="Caitlin Coleman" userId="96f87ca1-0e64-4ae8-8d77-98757b85df0b" providerId="ADAL" clId="{B83B2549-4858-4955-99BB-099F3ECD225B}" dt="2024-07-01T18:26:44.492" v="17490"/>
        <pc:sldMkLst>
          <pc:docMk/>
          <pc:sldMk cId="1186190890" sldId="295"/>
        </pc:sldMkLst>
        <pc:spChg chg="mod ord">
          <ac:chgData name="Caitlin Coleman" userId="96f87ca1-0e64-4ae8-8d77-98757b85df0b" providerId="ADAL" clId="{B83B2549-4858-4955-99BB-099F3ECD225B}" dt="2024-07-01T18:26:44.492" v="17490"/>
          <ac:spMkLst>
            <pc:docMk/>
            <pc:sldMk cId="1186190890" sldId="295"/>
            <ac:spMk id="4" creationId="{56543B83-405F-6B53-E462-15E1F358AE9A}"/>
          </ac:spMkLst>
        </pc:spChg>
        <pc:spChg chg="mod">
          <ac:chgData name="Caitlin Coleman" userId="96f87ca1-0e64-4ae8-8d77-98757b85df0b" providerId="ADAL" clId="{B83B2549-4858-4955-99BB-099F3ECD225B}" dt="2024-07-01T14:30:38.705" v="6644" actId="1076"/>
          <ac:spMkLst>
            <pc:docMk/>
            <pc:sldMk cId="1186190890" sldId="295"/>
            <ac:spMk id="5" creationId="{B8F9776B-FA0C-3954-C2BF-C91134140984}"/>
          </ac:spMkLst>
        </pc:spChg>
        <pc:spChg chg="mod">
          <ac:chgData name="Caitlin Coleman" userId="96f87ca1-0e64-4ae8-8d77-98757b85df0b" providerId="ADAL" clId="{B83B2549-4858-4955-99BB-099F3ECD225B}" dt="2024-07-01T14:29:57.851" v="6633" actId="20577"/>
          <ac:spMkLst>
            <pc:docMk/>
            <pc:sldMk cId="1186190890" sldId="295"/>
            <ac:spMk id="11266" creationId="{00000000-0000-0000-0000-000000000000}"/>
          </ac:spMkLst>
        </pc:spChg>
        <pc:spChg chg="mod">
          <ac:chgData name="Caitlin Coleman" userId="96f87ca1-0e64-4ae8-8d77-98757b85df0b" providerId="ADAL" clId="{B83B2549-4858-4955-99BB-099F3ECD225B}" dt="2024-07-01T14:30:30.036" v="6643" actId="20577"/>
          <ac:spMkLst>
            <pc:docMk/>
            <pc:sldMk cId="1186190890" sldId="295"/>
            <ac:spMk id="11267" creationId="{00000000-0000-0000-0000-000000000000}"/>
          </ac:spMkLst>
        </pc:spChg>
        <pc:picChg chg="mod">
          <ac:chgData name="Caitlin Coleman" userId="96f87ca1-0e64-4ae8-8d77-98757b85df0b" providerId="ADAL" clId="{B83B2549-4858-4955-99BB-099F3ECD225B}" dt="2024-07-01T14:30:25.149" v="6639" actId="14100"/>
          <ac:picMkLst>
            <pc:docMk/>
            <pc:sldMk cId="1186190890" sldId="295"/>
            <ac:picMk id="3" creationId="{051A2555-CDB2-3712-1370-2B3C0032F48D}"/>
          </ac:picMkLst>
        </pc:picChg>
      </pc:sldChg>
      <pc:sldChg chg="delSp modSp add mod modAnim">
        <pc:chgData name="Caitlin Coleman" userId="96f87ca1-0e64-4ae8-8d77-98757b85df0b" providerId="ADAL" clId="{B83B2549-4858-4955-99BB-099F3ECD225B}" dt="2024-07-02T12:05:38.713" v="17521" actId="20577"/>
        <pc:sldMkLst>
          <pc:docMk/>
          <pc:sldMk cId="1122744848" sldId="296"/>
        </pc:sldMkLst>
        <pc:spChg chg="del">
          <ac:chgData name="Caitlin Coleman" userId="96f87ca1-0e64-4ae8-8d77-98757b85df0b" providerId="ADAL" clId="{B83B2549-4858-4955-99BB-099F3ECD225B}" dt="2024-07-01T14:56:52.146" v="7446" actId="478"/>
          <ac:spMkLst>
            <pc:docMk/>
            <pc:sldMk cId="1122744848" sldId="296"/>
            <ac:spMk id="4" creationId="{7C6C8E17-69A2-0FAD-F7EB-9F4A6D99FE3E}"/>
          </ac:spMkLst>
        </pc:spChg>
        <pc:spChg chg="del">
          <ac:chgData name="Caitlin Coleman" userId="96f87ca1-0e64-4ae8-8d77-98757b85df0b" providerId="ADAL" clId="{B83B2549-4858-4955-99BB-099F3ECD225B}" dt="2024-07-01T14:56:55.080" v="7447" actId="478"/>
          <ac:spMkLst>
            <pc:docMk/>
            <pc:sldMk cId="1122744848" sldId="296"/>
            <ac:spMk id="5" creationId="{EE0B05BA-5D29-AA15-0195-E9C6BF0FA3BB}"/>
          </ac:spMkLst>
        </pc:spChg>
        <pc:spChg chg="mod">
          <ac:chgData name="Caitlin Coleman" userId="96f87ca1-0e64-4ae8-8d77-98757b85df0b" providerId="ADAL" clId="{B83B2549-4858-4955-99BB-099F3ECD225B}" dt="2024-07-01T14:56:47.582" v="7445" actId="20577"/>
          <ac:spMkLst>
            <pc:docMk/>
            <pc:sldMk cId="1122744848" sldId="296"/>
            <ac:spMk id="11266" creationId="{00000000-0000-0000-0000-000000000000}"/>
          </ac:spMkLst>
        </pc:spChg>
        <pc:spChg chg="mod">
          <ac:chgData name="Caitlin Coleman" userId="96f87ca1-0e64-4ae8-8d77-98757b85df0b" providerId="ADAL" clId="{B83B2549-4858-4955-99BB-099F3ECD225B}" dt="2024-07-02T12:05:38.713" v="17521" actId="20577"/>
          <ac:spMkLst>
            <pc:docMk/>
            <pc:sldMk cId="1122744848" sldId="296"/>
            <ac:spMk id="11267" creationId="{00000000-0000-0000-0000-000000000000}"/>
          </ac:spMkLst>
        </pc:spChg>
        <pc:picChg chg="del">
          <ac:chgData name="Caitlin Coleman" userId="96f87ca1-0e64-4ae8-8d77-98757b85df0b" providerId="ADAL" clId="{B83B2549-4858-4955-99BB-099F3ECD225B}" dt="2024-07-01T14:56:58.198" v="7448" actId="478"/>
          <ac:picMkLst>
            <pc:docMk/>
            <pc:sldMk cId="1122744848" sldId="296"/>
            <ac:picMk id="3" creationId="{9E6D171F-AB3F-3216-1EAC-7E82216CFF27}"/>
          </ac:picMkLst>
        </pc:picChg>
      </pc:sldChg>
      <pc:sldChg chg="modSp add mod modAnim">
        <pc:chgData name="Caitlin Coleman" userId="96f87ca1-0e64-4ae8-8d77-98757b85df0b" providerId="ADAL" clId="{B83B2549-4858-4955-99BB-099F3ECD225B}" dt="2024-07-01T15:26:09.179" v="8903" actId="20577"/>
        <pc:sldMkLst>
          <pc:docMk/>
          <pc:sldMk cId="914956244" sldId="297"/>
        </pc:sldMkLst>
        <pc:spChg chg="mod">
          <ac:chgData name="Caitlin Coleman" userId="96f87ca1-0e64-4ae8-8d77-98757b85df0b" providerId="ADAL" clId="{B83B2549-4858-4955-99BB-099F3ECD225B}" dt="2024-07-01T15:14:24.082" v="8032" actId="20577"/>
          <ac:spMkLst>
            <pc:docMk/>
            <pc:sldMk cId="914956244" sldId="297"/>
            <ac:spMk id="11266" creationId="{00000000-0000-0000-0000-000000000000}"/>
          </ac:spMkLst>
        </pc:spChg>
        <pc:spChg chg="mod">
          <ac:chgData name="Caitlin Coleman" userId="96f87ca1-0e64-4ae8-8d77-98757b85df0b" providerId="ADAL" clId="{B83B2549-4858-4955-99BB-099F3ECD225B}" dt="2024-07-01T15:26:09.179" v="8903" actId="20577"/>
          <ac:spMkLst>
            <pc:docMk/>
            <pc:sldMk cId="914956244" sldId="297"/>
            <ac:spMk id="11267" creationId="{00000000-0000-0000-0000-000000000000}"/>
          </ac:spMkLst>
        </pc:spChg>
      </pc:sldChg>
      <pc:sldChg chg="modSp add mod">
        <pc:chgData name="Caitlin Coleman" userId="96f87ca1-0e64-4ae8-8d77-98757b85df0b" providerId="ADAL" clId="{B83B2549-4858-4955-99BB-099F3ECD225B}" dt="2024-07-01T15:29:57.811" v="9401" actId="6549"/>
        <pc:sldMkLst>
          <pc:docMk/>
          <pc:sldMk cId="266550941" sldId="298"/>
        </pc:sldMkLst>
        <pc:spChg chg="mod">
          <ac:chgData name="Caitlin Coleman" userId="96f87ca1-0e64-4ae8-8d77-98757b85df0b" providerId="ADAL" clId="{B83B2549-4858-4955-99BB-099F3ECD225B}" dt="2024-07-01T15:26:19.681" v="8906" actId="20577"/>
          <ac:spMkLst>
            <pc:docMk/>
            <pc:sldMk cId="266550941" sldId="298"/>
            <ac:spMk id="11266" creationId="{00000000-0000-0000-0000-000000000000}"/>
          </ac:spMkLst>
        </pc:spChg>
        <pc:spChg chg="mod">
          <ac:chgData name="Caitlin Coleman" userId="96f87ca1-0e64-4ae8-8d77-98757b85df0b" providerId="ADAL" clId="{B83B2549-4858-4955-99BB-099F3ECD225B}" dt="2024-07-01T15:29:57.811" v="9401" actId="6549"/>
          <ac:spMkLst>
            <pc:docMk/>
            <pc:sldMk cId="266550941" sldId="298"/>
            <ac:spMk id="11267" creationId="{00000000-0000-0000-0000-000000000000}"/>
          </ac:spMkLst>
        </pc:spChg>
      </pc:sldChg>
      <pc:sldChg chg="modSp add mod">
        <pc:chgData name="Caitlin Coleman" userId="96f87ca1-0e64-4ae8-8d77-98757b85df0b" providerId="ADAL" clId="{B83B2549-4858-4955-99BB-099F3ECD225B}" dt="2024-07-01T17:01:54.290" v="13755" actId="20577"/>
        <pc:sldMkLst>
          <pc:docMk/>
          <pc:sldMk cId="866826285" sldId="299"/>
        </pc:sldMkLst>
        <pc:spChg chg="mod">
          <ac:chgData name="Caitlin Coleman" userId="96f87ca1-0e64-4ae8-8d77-98757b85df0b" providerId="ADAL" clId="{B83B2549-4858-4955-99BB-099F3ECD225B}" dt="2024-07-01T17:01:54.290" v="13755" actId="20577"/>
          <ac:spMkLst>
            <pc:docMk/>
            <pc:sldMk cId="866826285" sldId="299"/>
            <ac:spMk id="2" creationId="{671ED285-5CB0-174E-014C-EE0E32FC90D6}"/>
          </ac:spMkLst>
        </pc:spChg>
        <pc:spChg chg="mod">
          <ac:chgData name="Caitlin Coleman" userId="96f87ca1-0e64-4ae8-8d77-98757b85df0b" providerId="ADAL" clId="{B83B2549-4858-4955-99BB-099F3ECD225B}" dt="2024-07-01T17:01:40.240" v="13753" actId="403"/>
          <ac:spMkLst>
            <pc:docMk/>
            <pc:sldMk cId="866826285" sldId="299"/>
            <ac:spMk id="3" creationId="{0D54836E-1DE3-02CC-70C3-EB5C16CF3F62}"/>
          </ac:spMkLst>
        </pc:spChg>
      </pc:sldChg>
      <pc:sldChg chg="delSp modSp add mod">
        <pc:chgData name="Caitlin Coleman" userId="96f87ca1-0e64-4ae8-8d77-98757b85df0b" providerId="ADAL" clId="{B83B2549-4858-4955-99BB-099F3ECD225B}" dt="2024-07-02T12:11:59.676" v="17534" actId="20577"/>
        <pc:sldMkLst>
          <pc:docMk/>
          <pc:sldMk cId="145479137" sldId="300"/>
        </pc:sldMkLst>
        <pc:spChg chg="del">
          <ac:chgData name="Caitlin Coleman" userId="96f87ca1-0e64-4ae8-8d77-98757b85df0b" providerId="ADAL" clId="{B83B2549-4858-4955-99BB-099F3ECD225B}" dt="2024-07-01T17:50:03.817" v="15373" actId="478"/>
          <ac:spMkLst>
            <pc:docMk/>
            <pc:sldMk cId="145479137" sldId="300"/>
            <ac:spMk id="4" creationId="{B3AEBE4F-CED2-B9F3-2368-4FAAEA32EEDD}"/>
          </ac:spMkLst>
        </pc:spChg>
        <pc:spChg chg="del">
          <ac:chgData name="Caitlin Coleman" userId="96f87ca1-0e64-4ae8-8d77-98757b85df0b" providerId="ADAL" clId="{B83B2549-4858-4955-99BB-099F3ECD225B}" dt="2024-07-01T17:50:09.159" v="15374" actId="478"/>
          <ac:spMkLst>
            <pc:docMk/>
            <pc:sldMk cId="145479137" sldId="300"/>
            <ac:spMk id="5" creationId="{25D46414-10D7-A14F-34B0-0EF11816A9CF}"/>
          </ac:spMkLst>
        </pc:spChg>
        <pc:spChg chg="mod">
          <ac:chgData name="Caitlin Coleman" userId="96f87ca1-0e64-4ae8-8d77-98757b85df0b" providerId="ADAL" clId="{B83B2549-4858-4955-99BB-099F3ECD225B}" dt="2024-07-01T17:49:55.187" v="15371" actId="20577"/>
          <ac:spMkLst>
            <pc:docMk/>
            <pc:sldMk cId="145479137" sldId="300"/>
            <ac:spMk id="11266" creationId="{00000000-0000-0000-0000-000000000000}"/>
          </ac:spMkLst>
        </pc:spChg>
        <pc:spChg chg="mod">
          <ac:chgData name="Caitlin Coleman" userId="96f87ca1-0e64-4ae8-8d77-98757b85df0b" providerId="ADAL" clId="{B83B2549-4858-4955-99BB-099F3ECD225B}" dt="2024-07-02T12:11:59.676" v="17534" actId="20577"/>
          <ac:spMkLst>
            <pc:docMk/>
            <pc:sldMk cId="145479137" sldId="300"/>
            <ac:spMk id="11267" creationId="{00000000-0000-0000-0000-000000000000}"/>
          </ac:spMkLst>
        </pc:spChg>
        <pc:picChg chg="del">
          <ac:chgData name="Caitlin Coleman" userId="96f87ca1-0e64-4ae8-8d77-98757b85df0b" providerId="ADAL" clId="{B83B2549-4858-4955-99BB-099F3ECD225B}" dt="2024-07-01T17:49:59.296" v="15372" actId="478"/>
          <ac:picMkLst>
            <pc:docMk/>
            <pc:sldMk cId="145479137" sldId="300"/>
            <ac:picMk id="3" creationId="{611A5BA0-9A3E-B3CA-B029-3D4D961C4CCE}"/>
          </ac:picMkLst>
        </pc:picChg>
      </pc:sldChg>
      <pc:sldChg chg="modSp add mod">
        <pc:chgData name="Caitlin Coleman" userId="96f87ca1-0e64-4ae8-8d77-98757b85df0b" providerId="ADAL" clId="{B83B2549-4858-4955-99BB-099F3ECD225B}" dt="2024-07-01T18:08:29.884" v="16274" actId="403"/>
        <pc:sldMkLst>
          <pc:docMk/>
          <pc:sldMk cId="2634934592" sldId="301"/>
        </pc:sldMkLst>
        <pc:spChg chg="mod">
          <ac:chgData name="Caitlin Coleman" userId="96f87ca1-0e64-4ae8-8d77-98757b85df0b" providerId="ADAL" clId="{B83B2549-4858-4955-99BB-099F3ECD225B}" dt="2024-07-01T17:50:51.604" v="15377" actId="20577"/>
          <ac:spMkLst>
            <pc:docMk/>
            <pc:sldMk cId="2634934592" sldId="301"/>
            <ac:spMk id="11266" creationId="{00000000-0000-0000-0000-000000000000}"/>
          </ac:spMkLst>
        </pc:spChg>
        <pc:spChg chg="mod">
          <ac:chgData name="Caitlin Coleman" userId="96f87ca1-0e64-4ae8-8d77-98757b85df0b" providerId="ADAL" clId="{B83B2549-4858-4955-99BB-099F3ECD225B}" dt="2024-07-01T18:08:29.884" v="16274" actId="403"/>
          <ac:spMkLst>
            <pc:docMk/>
            <pc:sldMk cId="2634934592" sldId="301"/>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1983873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48851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9249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71313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4870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344601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3172479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40121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26.4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Importance of Seed Plants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70000" lnSpcReduction="20000"/>
          </a:bodyPr>
          <a:lstStyle/>
          <a:p>
            <a:r>
              <a:rPr lang="en-US" sz="3400" dirty="0"/>
              <a:t>Testing Attraction of Flies by Rotting Flesh Smell</a:t>
            </a:r>
          </a:p>
          <a:p>
            <a:r>
              <a:rPr lang="en-US" b="1" dirty="0"/>
              <a:t>Question</a:t>
            </a:r>
            <a:r>
              <a:rPr lang="en-US" dirty="0"/>
              <a:t>: Will flowers that offer cues to bees attract carrion flies if sprayed with compounds that smell like rotten flesh?</a:t>
            </a:r>
          </a:p>
          <a:p>
            <a:endParaRPr lang="en-US" dirty="0"/>
          </a:p>
          <a:p>
            <a:r>
              <a:rPr lang="en-US" b="1" dirty="0"/>
              <a:t>Background</a:t>
            </a:r>
            <a:r>
              <a:rPr lang="en-US" dirty="0"/>
              <a:t>: Visitation of flowers by pollinating flies is a function mostly of smell. Flies are attracted by rotting flesh and carrion, with the putrid odor seemingly the major attractant. The polyamines putrescine and cadaverine—the products of protein breakdown after animal death—are the source of the pungent smell of decaying meat. Some plants strategically attract flies by synthesizing polyamines similar to those generated by decaying flesh and thereby attract carrion flies.</a:t>
            </a:r>
          </a:p>
          <a:p>
            <a:endParaRPr lang="en-US" dirty="0"/>
          </a:p>
          <a:p>
            <a:r>
              <a:rPr lang="en-US" dirty="0"/>
              <a:t>Flies seek out dead animals because they normally lay their eggs on them and their maggots feed on the decaying flesh. Interestingly, time of death can be determined by a forensic entomologist based on the stages and type of maggots recovered from cadavers.</a:t>
            </a:r>
          </a:p>
        </p:txBody>
      </p:sp>
    </p:spTree>
    <p:extLst>
      <p:ext uri="{BB962C8B-B14F-4D97-AF65-F5344CB8AC3E}">
        <p14:creationId xmlns:p14="http://schemas.microsoft.com/office/powerpoint/2010/main" val="206963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a:bodyPr>
          <a:lstStyle/>
          <a:p>
            <a:r>
              <a:rPr lang="en-US" sz="2400" dirty="0"/>
              <a:t>Testing Attraction of Flies by Rotting Flesh Smell</a:t>
            </a:r>
          </a:p>
          <a:p>
            <a:r>
              <a:rPr lang="en-US" sz="2000" b="1" dirty="0"/>
              <a:t>Hypothesis: </a:t>
            </a:r>
            <a:r>
              <a:rPr lang="en-US" sz="2000" dirty="0"/>
              <a:t>Because flies are drawn to other organisms based on smell and not sight, a flower that is normally attractive to bees because of its colors will attract flies if it is sprayed with polyamines similar to those generated by decaying flesh.</a:t>
            </a:r>
          </a:p>
        </p:txBody>
      </p:sp>
    </p:spTree>
    <p:extLst>
      <p:ext uri="{BB962C8B-B14F-4D97-AF65-F5344CB8AC3E}">
        <p14:creationId xmlns:p14="http://schemas.microsoft.com/office/powerpoint/2010/main" val="3021674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3</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47500" lnSpcReduction="20000"/>
          </a:bodyPr>
          <a:lstStyle/>
          <a:p>
            <a:r>
              <a:rPr lang="en-US" sz="5100" dirty="0"/>
              <a:t>Testing Attraction of Flies by Rotting Flesh Smell</a:t>
            </a:r>
          </a:p>
          <a:p>
            <a:r>
              <a:rPr lang="en-US" sz="3800" b="1" dirty="0"/>
              <a:t>Test the Hypothesis:</a:t>
            </a:r>
          </a:p>
          <a:p>
            <a:pPr marL="514350" indent="-514350">
              <a:buFont typeface="+mj-lt"/>
              <a:buAutoNum type="arabicPeriod"/>
            </a:pPr>
            <a:r>
              <a:rPr lang="en-US" sz="3800" dirty="0"/>
              <a:t>Select flowers usually pollinated by bees. White petunia may be a good choice.</a:t>
            </a:r>
          </a:p>
          <a:p>
            <a:pPr marL="514350" indent="-514350">
              <a:buFont typeface="+mj-lt"/>
              <a:buAutoNum type="arabicPeriod"/>
            </a:pPr>
            <a:r>
              <a:rPr lang="en-US" sz="3800" dirty="0"/>
              <a:t>Divide the flowers into two groups, and while wearing eye protection and gloves, spray one group with a solution of either putrescine or cadaverine. (Putrescine dihydrochloride is typically available in 98% concentration; this can be diluted to approximately 50% for this experiment.)</a:t>
            </a:r>
          </a:p>
          <a:p>
            <a:pPr marL="514350" indent="-514350">
              <a:buFont typeface="+mj-lt"/>
              <a:buAutoNum type="arabicPeriod"/>
            </a:pPr>
            <a:r>
              <a:rPr lang="en-US" sz="3800" dirty="0"/>
              <a:t>Place the flowers in a location where flies are present, keeping the sprayed and unsprayed flowers separated.</a:t>
            </a:r>
          </a:p>
          <a:p>
            <a:pPr marL="514350" indent="-514350">
              <a:buFont typeface="+mj-lt"/>
              <a:buAutoNum type="arabicPeriod"/>
            </a:pPr>
            <a:r>
              <a:rPr lang="en-US" sz="3800" dirty="0"/>
              <a:t>Observe the movement of the flies for one hour. Record the number of visits to the flowers using a table. Given the rapid movement of flies, it may be beneficial to use a video camera to record the fly-flower interaction. Replay the video in slow motion to obtain an accurate record of the number of fly visits to the flowers.</a:t>
            </a:r>
          </a:p>
          <a:p>
            <a:pPr marL="514350" indent="-514350">
              <a:buFont typeface="+mj-lt"/>
              <a:buAutoNum type="arabicPeriod"/>
            </a:pPr>
            <a:r>
              <a:rPr lang="en-US" sz="3800" dirty="0"/>
              <a:t>Repeat the experiment four more times with the same species of flower but using different specimens.</a:t>
            </a:r>
          </a:p>
          <a:p>
            <a:pPr marL="514350" indent="-514350">
              <a:buFont typeface="+mj-lt"/>
              <a:buAutoNum type="arabicPeriod"/>
            </a:pPr>
            <a:r>
              <a:rPr lang="en-US" sz="3800" dirty="0"/>
              <a:t>Repeat the entire experiment with a different type of flower that is normally pollinated by bees.</a:t>
            </a:r>
          </a:p>
        </p:txBody>
      </p:sp>
    </p:spTree>
    <p:extLst>
      <p:ext uri="{BB962C8B-B14F-4D97-AF65-F5344CB8AC3E}">
        <p14:creationId xmlns:p14="http://schemas.microsoft.com/office/powerpoint/2010/main" val="1287230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4</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a:bodyPr>
          <a:lstStyle/>
          <a:p>
            <a:r>
              <a:rPr lang="en-US" sz="2400" dirty="0"/>
              <a:t>Testing Attraction of Flies by Rotting Flesh Smell</a:t>
            </a:r>
          </a:p>
          <a:p>
            <a:r>
              <a:rPr lang="en-US" sz="2000" dirty="0"/>
              <a:t>Results of Number of Visits by Flies to Sprayed and Control/Unsprayed Flowers</a:t>
            </a:r>
          </a:p>
        </p:txBody>
      </p:sp>
      <p:graphicFrame>
        <p:nvGraphicFramePr>
          <p:cNvPr id="4" name="Content Placeholder 3" descr="Table to record the results of number of visits by flies to sprayed and control/unsprayed flowers. The first column is for trial number. The next column is for sprayed flowers. The last column is for unsprayed flowers. There are 5 rows for 5 trials.">
            <a:extLst>
              <a:ext uri="{FF2B5EF4-FFF2-40B4-BE49-F238E27FC236}">
                <a16:creationId xmlns:a16="http://schemas.microsoft.com/office/drawing/2014/main" id="{7439D7F8-23CB-554A-26DF-EF2BD0B75770}"/>
              </a:ext>
            </a:extLst>
          </p:cNvPr>
          <p:cNvGraphicFramePr>
            <a:graphicFrameLocks/>
          </p:cNvGraphicFramePr>
          <p:nvPr>
            <p:extLst>
              <p:ext uri="{D42A27DB-BD31-4B8C-83A1-F6EECF244321}">
                <p14:modId xmlns:p14="http://schemas.microsoft.com/office/powerpoint/2010/main" val="438822181"/>
              </p:ext>
            </p:extLst>
          </p:nvPr>
        </p:nvGraphicFramePr>
        <p:xfrm>
          <a:off x="457200" y="2514600"/>
          <a:ext cx="8229600" cy="259504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1522627793"/>
                    </a:ext>
                  </a:extLst>
                </a:gridCol>
                <a:gridCol w="3124200">
                  <a:extLst>
                    <a:ext uri="{9D8B030D-6E8A-4147-A177-3AD203B41FA5}">
                      <a16:colId xmlns:a16="http://schemas.microsoft.com/office/drawing/2014/main" val="4293862904"/>
                    </a:ext>
                  </a:extLst>
                </a:gridCol>
                <a:gridCol w="4114800">
                  <a:extLst>
                    <a:ext uri="{9D8B030D-6E8A-4147-A177-3AD203B41FA5}">
                      <a16:colId xmlns:a16="http://schemas.microsoft.com/office/drawing/2014/main" val="1570581887"/>
                    </a:ext>
                  </a:extLst>
                </a:gridCol>
              </a:tblGrid>
              <a:tr h="434246">
                <a:tc>
                  <a:txBody>
                    <a:bodyPr/>
                    <a:lstStyle/>
                    <a:p>
                      <a:pPr algn="l"/>
                      <a:r>
                        <a:rPr lang="en-IN" b="0" dirty="0">
                          <a:solidFill>
                            <a:schemeClr val="bg1"/>
                          </a:solidFill>
                          <a:effectLst/>
                          <a:latin typeface="+mn-lt"/>
                        </a:rPr>
                        <a:t>Trial #</a:t>
                      </a:r>
                    </a:p>
                  </a:txBody>
                  <a:tcPr anchor="ctr"/>
                </a:tc>
                <a:tc>
                  <a:txBody>
                    <a:bodyPr/>
                    <a:lstStyle/>
                    <a:p>
                      <a:pPr algn="l"/>
                      <a:r>
                        <a:rPr lang="en-IN" b="0" dirty="0">
                          <a:solidFill>
                            <a:schemeClr val="bg1"/>
                          </a:solidFill>
                          <a:effectLst/>
                          <a:latin typeface="+mn-lt"/>
                        </a:rPr>
                        <a:t>Sprayed Flowers</a:t>
                      </a:r>
                    </a:p>
                  </a:txBody>
                  <a:tcPr anchor="ctr"/>
                </a:tc>
                <a:tc>
                  <a:txBody>
                    <a:bodyPr/>
                    <a:lstStyle/>
                    <a:p>
                      <a:pPr algn="l"/>
                      <a:r>
                        <a:rPr lang="en-IN" b="0" dirty="0">
                          <a:solidFill>
                            <a:schemeClr val="bg1"/>
                          </a:solidFill>
                          <a:effectLst/>
                          <a:latin typeface="+mn-lt"/>
                        </a:rPr>
                        <a:t>Unsprayed Flowers</a:t>
                      </a:r>
                    </a:p>
                  </a:txBody>
                  <a:tcPr anchor="ctr"/>
                </a:tc>
                <a:extLst>
                  <a:ext uri="{0D108BD9-81ED-4DB2-BD59-A6C34878D82A}">
                    <a16:rowId xmlns:a16="http://schemas.microsoft.com/office/drawing/2014/main" val="1420373151"/>
                  </a:ext>
                </a:extLst>
              </a:tr>
              <a:tr h="453596">
                <a:tc>
                  <a:txBody>
                    <a:bodyPr/>
                    <a:lstStyle/>
                    <a:p>
                      <a:r>
                        <a:rPr lang="en-US" sz="1800" b="0" i="0" kern="1200" dirty="0">
                          <a:solidFill>
                            <a:schemeClr val="dk1"/>
                          </a:solidFill>
                          <a:effectLst/>
                          <a:latin typeface="+mn-lt"/>
                          <a:ea typeface="+mn-ea"/>
                          <a:cs typeface="+mn-cs"/>
                        </a:rPr>
                        <a:t>1</a:t>
                      </a:r>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US" b="0" dirty="0">
                        <a:effectLst/>
                      </a:endParaRPr>
                    </a:p>
                  </a:txBody>
                  <a:tcPr anchor="ctr"/>
                </a:tc>
                <a:extLst>
                  <a:ext uri="{0D108BD9-81ED-4DB2-BD59-A6C34878D82A}">
                    <a16:rowId xmlns:a16="http://schemas.microsoft.com/office/drawing/2014/main" val="3412931234"/>
                  </a:ext>
                </a:extLst>
              </a:tr>
              <a:tr h="453596">
                <a:tc>
                  <a:txBody>
                    <a:bodyPr/>
                    <a:lstStyle/>
                    <a:p>
                      <a:r>
                        <a:rPr lang="en-US" sz="1800" b="0" i="0" kern="1200" dirty="0">
                          <a:solidFill>
                            <a:schemeClr val="dk1"/>
                          </a:solidFill>
                          <a:effectLst/>
                          <a:latin typeface="+mn-lt"/>
                          <a:ea typeface="+mn-ea"/>
                          <a:cs typeface="+mn-cs"/>
                        </a:rPr>
                        <a:t>2</a:t>
                      </a:r>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US" b="0" dirty="0">
                        <a:effectLst/>
                      </a:endParaRPr>
                    </a:p>
                  </a:txBody>
                  <a:tcPr anchor="ctr"/>
                </a:tc>
                <a:extLst>
                  <a:ext uri="{0D108BD9-81ED-4DB2-BD59-A6C34878D82A}">
                    <a16:rowId xmlns:a16="http://schemas.microsoft.com/office/drawing/2014/main" val="1548708678"/>
                  </a:ext>
                </a:extLst>
              </a:tr>
              <a:tr h="453596">
                <a:tc>
                  <a:txBody>
                    <a:bodyPr/>
                    <a:lstStyle/>
                    <a:p>
                      <a:r>
                        <a:rPr lang="en-US" sz="1800" b="0" i="0" kern="1200" dirty="0">
                          <a:solidFill>
                            <a:schemeClr val="dk1"/>
                          </a:solidFill>
                          <a:effectLst/>
                          <a:latin typeface="+mn-lt"/>
                          <a:ea typeface="+mn-ea"/>
                          <a:cs typeface="+mn-cs"/>
                        </a:rPr>
                        <a:t>3</a:t>
                      </a:r>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434246">
                <a:tc>
                  <a:txBody>
                    <a:bodyPr/>
                    <a:lstStyle/>
                    <a:p>
                      <a:r>
                        <a:rPr lang="en-US" sz="1800" b="0" i="0" kern="1200" dirty="0">
                          <a:solidFill>
                            <a:schemeClr val="dk1"/>
                          </a:solidFill>
                          <a:effectLst/>
                          <a:latin typeface="+mn-lt"/>
                          <a:ea typeface="+mn-ea"/>
                          <a:cs typeface="+mn-cs"/>
                        </a:rPr>
                        <a:t>4</a:t>
                      </a:r>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US" b="0" dirty="0">
                        <a:effectLst/>
                      </a:endParaRPr>
                    </a:p>
                  </a:txBody>
                  <a:tcPr anchor="ctr"/>
                </a:tc>
                <a:extLst>
                  <a:ext uri="{0D108BD9-81ED-4DB2-BD59-A6C34878D82A}">
                    <a16:rowId xmlns:a16="http://schemas.microsoft.com/office/drawing/2014/main" val="236598913"/>
                  </a:ext>
                </a:extLst>
              </a:tr>
              <a:tr h="316118">
                <a:tc>
                  <a:txBody>
                    <a:bodyPr/>
                    <a:lstStyle/>
                    <a:p>
                      <a:r>
                        <a:rPr lang="en-US" sz="1800" b="0" i="0" kern="1200" dirty="0">
                          <a:solidFill>
                            <a:schemeClr val="dk1"/>
                          </a:solidFill>
                          <a:effectLst/>
                          <a:latin typeface="+mn-lt"/>
                          <a:ea typeface="+mn-ea"/>
                          <a:cs typeface="+mn-cs"/>
                        </a:rPr>
                        <a:t>5</a:t>
                      </a:r>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US" b="0" dirty="0">
                        <a:effectLst/>
                      </a:endParaRPr>
                    </a:p>
                  </a:txBody>
                  <a:tcPr anchor="ctr"/>
                </a:tc>
                <a:extLst>
                  <a:ext uri="{0D108BD9-81ED-4DB2-BD59-A6C34878D82A}">
                    <a16:rowId xmlns:a16="http://schemas.microsoft.com/office/drawing/2014/main" val="395265121"/>
                  </a:ext>
                </a:extLst>
              </a:tr>
            </a:tbl>
          </a:graphicData>
        </a:graphic>
      </p:graphicFrame>
    </p:spTree>
    <p:extLst>
      <p:ext uri="{BB962C8B-B14F-4D97-AF65-F5344CB8AC3E}">
        <p14:creationId xmlns:p14="http://schemas.microsoft.com/office/powerpoint/2010/main" val="419256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5</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62500" lnSpcReduction="20000"/>
          </a:bodyPr>
          <a:lstStyle/>
          <a:p>
            <a:r>
              <a:rPr lang="en-US" sz="3800" dirty="0"/>
              <a:t>Testing Attraction of Flies by Rotting Flesh Smell</a:t>
            </a:r>
          </a:p>
          <a:p>
            <a:r>
              <a:rPr lang="en-US" b="1" dirty="0"/>
              <a:t>Analyze Your Data: </a:t>
            </a:r>
            <a:r>
              <a:rPr lang="en-US" dirty="0"/>
              <a:t>Review the data you have recorded. Average the number of visits that flies made to sprayed flowers over the course of the five trials (on the first flower type) and compare and contrast this average to the average number of visits that flies made to the unsprayed/control flowers. Can you draw any conclusions regarding the attraction of the flies to the sprayed flowers?</a:t>
            </a:r>
          </a:p>
          <a:p>
            <a:endParaRPr lang="en-US" dirty="0"/>
          </a:p>
          <a:p>
            <a:r>
              <a:rPr lang="en-US" dirty="0"/>
              <a:t>For the second flower type used, average the number of visits that flies made to sprayed flowers over the course of the five trials and compare and contrast this average to the average number of visits that flies made to the unsprayed/control flowers. Can you draw any conclusions regarding the attraction of the flies to the sprayed flowers?</a:t>
            </a:r>
          </a:p>
          <a:p>
            <a:endParaRPr lang="en-US" dirty="0"/>
          </a:p>
          <a:p>
            <a:r>
              <a:rPr lang="en-US" dirty="0"/>
              <a:t>Compare and contrast the average number of visits that flies made to the two flower types. Can you draw any conclusions about whether the appearance of the flower had any impact on the attraction of flies? Did smell override any appearance differences, or were the flies attracted to one flower type more than another?</a:t>
            </a:r>
          </a:p>
        </p:txBody>
      </p:sp>
    </p:spTree>
    <p:extLst>
      <p:ext uri="{BB962C8B-B14F-4D97-AF65-F5344CB8AC3E}">
        <p14:creationId xmlns:p14="http://schemas.microsoft.com/office/powerpoint/2010/main" val="3336937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6</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a:bodyPr>
          <a:lstStyle/>
          <a:p>
            <a:r>
              <a:rPr lang="en-US" sz="2400" dirty="0"/>
              <a:t>Testing Attraction of Flies by Rotting Flesh Smell</a:t>
            </a:r>
          </a:p>
          <a:p>
            <a:r>
              <a:rPr lang="en-US" sz="2000" b="1" dirty="0"/>
              <a:t>Form a Conclusion: </a:t>
            </a:r>
            <a:r>
              <a:rPr lang="en-US" sz="2000" dirty="0"/>
              <a:t>Do the results support the hypothesis? If not, how can your observations be explained?</a:t>
            </a:r>
          </a:p>
        </p:txBody>
      </p:sp>
    </p:spTree>
    <p:extLst>
      <p:ext uri="{BB962C8B-B14F-4D97-AF65-F5344CB8AC3E}">
        <p14:creationId xmlns:p14="http://schemas.microsoft.com/office/powerpoint/2010/main" val="202929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 Plants in Human Life</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975115"/>
          </a:xfrm>
          <a:prstGeom prst="rect">
            <a:avLst/>
          </a:prstGeom>
        </p:spPr>
        <p:txBody>
          <a:bodyPr>
            <a:normAutofit fontScale="62500" lnSpcReduction="20000"/>
          </a:bodyPr>
          <a:lstStyle/>
          <a:p>
            <a:r>
              <a:rPr lang="en-US" dirty="0"/>
              <a:t>Foundation of human diets worldwide</a:t>
            </a:r>
          </a:p>
          <a:p>
            <a:r>
              <a:rPr lang="en-US" dirty="0"/>
              <a:t>Crops dominate agricultural landscape</a:t>
            </a:r>
          </a:p>
          <a:p>
            <a:pPr lvl="1">
              <a:lnSpc>
                <a:spcPct val="90000"/>
              </a:lnSpc>
            </a:pPr>
            <a:r>
              <a:rPr lang="en-US" b="1" dirty="0"/>
              <a:t>Crop</a:t>
            </a:r>
            <a:r>
              <a:rPr lang="en-US" dirty="0"/>
              <a:t>: cultivated plant </a:t>
            </a:r>
          </a:p>
          <a:p>
            <a:pPr lvl="1">
              <a:lnSpc>
                <a:spcPct val="90000"/>
              </a:lnSpc>
            </a:pPr>
            <a:r>
              <a:rPr lang="en-US" dirty="0"/>
              <a:t>Examples: Rice, wheat, potatoes</a:t>
            </a:r>
          </a:p>
          <a:p>
            <a:pPr lvl="1">
              <a:lnSpc>
                <a:spcPct val="90000"/>
              </a:lnSpc>
            </a:pPr>
            <a:r>
              <a:rPr lang="en-US" dirty="0"/>
              <a:t>Developed during agricultural revolution during transition from nomadic hunter-gatherers to horticulture and agriculture</a:t>
            </a:r>
          </a:p>
          <a:p>
            <a:pPr lvl="1">
              <a:lnSpc>
                <a:spcPct val="90000"/>
              </a:lnSpc>
            </a:pPr>
            <a:r>
              <a:rPr lang="en-US" dirty="0"/>
              <a:t>Cereals (rich in carbohydrates) provide staple of human diet</a:t>
            </a:r>
          </a:p>
          <a:p>
            <a:pPr lvl="1">
              <a:lnSpc>
                <a:spcPct val="90000"/>
              </a:lnSpc>
            </a:pPr>
            <a:r>
              <a:rPr lang="en-US" dirty="0"/>
              <a:t>Beans and nuts for protein</a:t>
            </a:r>
          </a:p>
          <a:p>
            <a:pPr lvl="1">
              <a:lnSpc>
                <a:spcPct val="90000"/>
              </a:lnSpc>
            </a:pPr>
            <a:r>
              <a:rPr lang="en-US" dirty="0"/>
              <a:t>Fats from crushed seeds (e.g., peanut, rapeseed [canola] oils) or fruits (e.g., olives)</a:t>
            </a:r>
          </a:p>
          <a:p>
            <a:pPr lvl="1">
              <a:lnSpc>
                <a:spcPct val="90000"/>
              </a:lnSpc>
            </a:pPr>
            <a:r>
              <a:rPr lang="en-US" dirty="0"/>
              <a:t>Animal husbandry consumes large quantities of crops</a:t>
            </a:r>
          </a:p>
        </p:txBody>
      </p:sp>
      <p:pic>
        <p:nvPicPr>
          <p:cNvPr id="2" name="Content Placeholder 5" descr="Four images describing how human use various plants">
            <a:extLst>
              <a:ext uri="{FF2B5EF4-FFF2-40B4-BE49-F238E27FC236}">
                <a16:creationId xmlns:a16="http://schemas.microsoft.com/office/drawing/2014/main" id="{4D8118CA-754E-DC68-AE8F-34304ABE07E0}"/>
              </a:ext>
            </a:extLst>
          </p:cNvPr>
          <p:cNvPicPr>
            <a:picLocks noChangeAspect="1"/>
          </p:cNvPicPr>
          <p:nvPr/>
        </p:nvPicPr>
        <p:blipFill>
          <a:blip r:embed="rId2"/>
          <a:srcRect t="6999" b="53001"/>
          <a:stretch/>
        </p:blipFill>
        <p:spPr>
          <a:xfrm>
            <a:off x="1568524" y="3967060"/>
            <a:ext cx="6006951" cy="1334878"/>
          </a:xfrm>
          <a:prstGeom prst="rect">
            <a:avLst/>
          </a:prstGeom>
        </p:spPr>
      </p:pic>
      <p:sp>
        <p:nvSpPr>
          <p:cNvPr id="4" name="Caption 1">
            <a:extLst>
              <a:ext uri="{FF2B5EF4-FFF2-40B4-BE49-F238E27FC236}">
                <a16:creationId xmlns:a16="http://schemas.microsoft.com/office/drawing/2014/main" id="{7C6C8E17-69A2-0FAD-F7EB-9F4A6D99FE3E}"/>
              </a:ext>
              <a:ext uri="{C183D7F6-B498-43B3-948B-1728B52AA6E4}">
                <adec:decorative xmlns:adec="http://schemas.microsoft.com/office/drawing/2017/decorative" val="0"/>
              </a:ext>
            </a:extLst>
          </p:cNvPr>
          <p:cNvSpPr txBox="1"/>
          <p:nvPr/>
        </p:nvSpPr>
        <p:spPr>
          <a:xfrm>
            <a:off x="528484" y="5301938"/>
            <a:ext cx="8087032" cy="738664"/>
          </a:xfrm>
          <a:prstGeom prst="rect">
            <a:avLst/>
          </a:prstGeom>
          <a:noFill/>
        </p:spPr>
        <p:txBody>
          <a:bodyPr wrap="square" rtlCol="0">
            <a:spAutoFit/>
          </a:bodyPr>
          <a:lstStyle/>
          <a:p>
            <a:pPr algn="ctr"/>
            <a:r>
              <a:rPr lang="en-US" sz="1400" b="1" dirty="0"/>
              <a:t>26.4 Figure 5: </a:t>
            </a:r>
            <a:r>
              <a:rPr lang="en-US" sz="1400" dirty="0"/>
              <a:t>(a) Cacao beans combined with sugar, produce chocolate. (b) Flowers, like the tulip, are cultivated for their beauty. (c) Quinine, extracted from cinchona trees, is used to treat malaria, to reduce fever, and to alleviate pain. (d) This violin is made of wood from a tree.</a:t>
            </a:r>
          </a:p>
        </p:txBody>
      </p:sp>
      <p:sp>
        <p:nvSpPr>
          <p:cNvPr id="5" name="Photo Credit 1">
            <a:extLst>
              <a:ext uri="{FF2B5EF4-FFF2-40B4-BE49-F238E27FC236}">
                <a16:creationId xmlns:a16="http://schemas.microsoft.com/office/drawing/2014/main" id="{EE0B05BA-5D29-AA15-0195-E9C6BF0FA3BB}"/>
              </a:ext>
            </a:extLst>
          </p:cNvPr>
          <p:cNvSpPr txBox="1"/>
          <p:nvPr/>
        </p:nvSpPr>
        <p:spPr>
          <a:xfrm>
            <a:off x="2286000" y="6040289"/>
            <a:ext cx="4572000" cy="584775"/>
          </a:xfrm>
          <a:prstGeom prst="rect">
            <a:avLst/>
          </a:prstGeom>
          <a:noFill/>
        </p:spPr>
        <p:txBody>
          <a:bodyPr wrap="square">
            <a:spAutoFit/>
          </a:bodyPr>
          <a:lstStyle/>
          <a:p>
            <a:pPr algn="ctr"/>
            <a:r>
              <a:rPr lang="en-US" sz="800" dirty="0"/>
              <a:t>allybally4b on Pixabay. "Cacao beans."</a:t>
            </a:r>
          </a:p>
          <a:p>
            <a:pPr algn="ctr"/>
            <a:r>
              <a:rPr lang="en-US" sz="800" dirty="0"/>
              <a:t>Couleur on Pixabay. "Tulips."</a:t>
            </a:r>
          </a:p>
          <a:p>
            <a:pPr algn="ctr"/>
            <a:r>
              <a:rPr lang="en-US" sz="800" dirty="0"/>
              <a:t>Franz Eugen Köhler on Wikimedia Commons. "Cinchona."</a:t>
            </a:r>
          </a:p>
          <a:p>
            <a:pPr algn="ctr"/>
            <a:r>
              <a:rPr lang="en-US" sz="800" dirty="0"/>
              <a:t>Pixabay on Pexels. "Violin."</a:t>
            </a:r>
          </a:p>
        </p:txBody>
      </p:sp>
    </p:spTree>
    <p:extLst>
      <p:ext uri="{BB962C8B-B14F-4D97-AF65-F5344CB8AC3E}">
        <p14:creationId xmlns:p14="http://schemas.microsoft.com/office/powerpoint/2010/main" val="3924986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 Plants in Human Life</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Fruits and vegetables provide nutrient macromolecules, vitamins, minerals, fiber</a:t>
            </a:r>
          </a:p>
          <a:p>
            <a:r>
              <a:rPr lang="en-US" dirty="0"/>
              <a:t>Sugar produced from monocot sugarcane and eudicot sugar beet</a:t>
            </a:r>
          </a:p>
          <a:p>
            <a:r>
              <a:rPr lang="en-US" dirty="0"/>
              <a:t>Drinks made from infusions of tea leaves, chamomile flowers, crushed coffee beans, powdered cocoa beans</a:t>
            </a:r>
          </a:p>
          <a:p>
            <a:r>
              <a:rPr lang="en-US" dirty="0"/>
              <a:t>Spices come from different plant parts</a:t>
            </a:r>
          </a:p>
          <a:p>
            <a:pPr lvl="1"/>
            <a:r>
              <a:rPr lang="en-US" dirty="0"/>
              <a:t>Saffron and cloves are stamens and buds</a:t>
            </a:r>
          </a:p>
          <a:p>
            <a:pPr lvl="1"/>
            <a:r>
              <a:rPr lang="en-US" dirty="0"/>
              <a:t>Black pepper and vanilla are seeds</a:t>
            </a:r>
          </a:p>
          <a:p>
            <a:pPr lvl="1"/>
            <a:r>
              <a:rPr lang="en-US" dirty="0"/>
              <a:t>Bark of bush in Laurales family produces cinnamon</a:t>
            </a:r>
          </a:p>
          <a:p>
            <a:pPr lvl="1"/>
            <a:r>
              <a:rPr lang="en-US" dirty="0"/>
              <a:t>Herbs come from dried leaves and fruit (e.g., red chili pepper)</a:t>
            </a:r>
          </a:p>
          <a:p>
            <a:pPr lvl="1"/>
            <a:r>
              <a:rPr lang="en-US" dirty="0"/>
              <a:t>Oils from flowers and bark provide scent of perfumes</a:t>
            </a:r>
          </a:p>
        </p:txBody>
      </p:sp>
    </p:spTree>
    <p:extLst>
      <p:ext uri="{BB962C8B-B14F-4D97-AF65-F5344CB8AC3E}">
        <p14:creationId xmlns:p14="http://schemas.microsoft.com/office/powerpoint/2010/main" val="1122744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 Plants in Human Life</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r>
              <a:rPr lang="en-US" sz="2400" dirty="0"/>
              <a:t>Fermentation of plant-derived sugars and starches for alcoholic beverages</a:t>
            </a:r>
          </a:p>
          <a:p>
            <a:pPr lvl="1"/>
            <a:r>
              <a:rPr lang="en-US" sz="2400" dirty="0"/>
              <a:t>Derived from fermentation of sugars from fruit (e.g., wines) and fermentation of carbohydrates from seeds (e.g., beers)</a:t>
            </a:r>
          </a:p>
          <a:p>
            <a:r>
              <a:rPr lang="en-US" sz="2400" dirty="0"/>
              <a:t>Providing wood as source of timber for construction, fuel, and material for furniture</a:t>
            </a:r>
          </a:p>
          <a:p>
            <a:r>
              <a:rPr lang="en-US" sz="2400" dirty="0"/>
              <a:t>Paper derived from pulp of coniferous trees</a:t>
            </a:r>
          </a:p>
          <a:p>
            <a:r>
              <a:rPr lang="en-US" sz="2400" dirty="0"/>
              <a:t>Cloth derived from fibers of seed plants (e.g., cotton, flax, hemp)</a:t>
            </a:r>
          </a:p>
          <a:p>
            <a:r>
              <a:rPr lang="en-US" sz="2400" dirty="0"/>
              <a:t>Textile dyes (e.g., indigo) used to be derived from plants until creation of synthetic chemical dyes</a:t>
            </a:r>
          </a:p>
          <a:p>
            <a:r>
              <a:rPr lang="en-US" sz="2400" dirty="0"/>
              <a:t>Ornamental plants for aesthetic and cultural purposes in public and private spaces</a:t>
            </a:r>
          </a:p>
        </p:txBody>
      </p:sp>
    </p:spTree>
    <p:extLst>
      <p:ext uri="{BB962C8B-B14F-4D97-AF65-F5344CB8AC3E}">
        <p14:creationId xmlns:p14="http://schemas.microsoft.com/office/powerpoint/2010/main" val="914956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 Plants in Human Life</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Medicinal properties known since ancient times</a:t>
            </a:r>
          </a:p>
          <a:p>
            <a:pPr lvl="1"/>
            <a:r>
              <a:rPr lang="en-US" dirty="0"/>
              <a:t>References in Egyptian, Babylonian, Chinese writings from 5,000 years ago</a:t>
            </a:r>
          </a:p>
          <a:p>
            <a:pPr lvl="1"/>
            <a:r>
              <a:rPr lang="en-US" dirty="0"/>
              <a:t>Modern synthetic drugs derived or synthesized from plant secondary metabolites</a:t>
            </a:r>
          </a:p>
          <a:p>
            <a:pPr lvl="1"/>
            <a:r>
              <a:rPr lang="en-US" dirty="0"/>
              <a:t>Same extract can be therapeutic at low doses, addictive at higher doses, potentially lethal at high concentrations</a:t>
            </a:r>
          </a:p>
        </p:txBody>
      </p:sp>
    </p:spTree>
    <p:extLst>
      <p:ext uri="{BB962C8B-B14F-4D97-AF65-F5344CB8AC3E}">
        <p14:creationId xmlns:p14="http://schemas.microsoft.com/office/powerpoint/2010/main" val="266550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936188"/>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ways in which pollination occurs.</a:t>
            </a:r>
          </a:p>
          <a:p>
            <a:pPr marL="457200" indent="-457200">
              <a:buFont typeface="Arial" panose="020B0604020202020204" pitchFamily="34" charset="0"/>
              <a:buChar char="•"/>
              <a:tabLst>
                <a:tab pos="457200" algn="l"/>
              </a:tabLst>
            </a:pPr>
            <a:r>
              <a:rPr lang="en-US" b="1" dirty="0"/>
              <a:t>Discuss</a:t>
            </a:r>
            <a:r>
              <a:rPr lang="en-US" dirty="0"/>
              <a:t> the roles that plants play in ecosystems and how deforestation threatens plant biodiversity.</a:t>
            </a:r>
          </a:p>
          <a:p>
            <a:pPr marL="457200" indent="-457200">
              <a:buFont typeface="Arial" panose="020B0604020202020204" pitchFamily="34" charset="0"/>
              <a:buChar char="•"/>
              <a:tabLst>
                <a:tab pos="457200" algn="l"/>
              </a:tabLst>
            </a:pPr>
            <a:r>
              <a:rPr lang="en-US" b="1" dirty="0"/>
              <a:t>Explain</a:t>
            </a:r>
            <a:r>
              <a:rPr lang="en-US" dirty="0"/>
              <a:t> how angiosperm diversity is due, in part, to multiple complex interactions with animals.</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Plant Origin of Medicinal Compounds and Medical Applications</a:t>
            </a:r>
          </a:p>
        </p:txBody>
      </p:sp>
      <p:graphicFrame>
        <p:nvGraphicFramePr>
          <p:cNvPr id="4" name="Content Placeholder 3" descr="Table of the plant origin of medicinal compounds and medical applications. Deadly nightshade (Atropa belladonna) produces atropine, which dilates eye pupils for eye exams. Foxglove (Digitalis purpurea) produces digitalis, which treats heart failure and arrhythmias. Yam (Dioscorea spp.) produces steroids, which are used in steroid hormones like the contraceptive pill and cortisone. Ephedra (Ephedra spp.) produces ephedrine, which is a decongestant and bronchiole dilator. Pacific yew (Taxus brevifolia) produces taxol, which is used in cancer chemotherapy and inhibits mitosis.  Opium poppy (Papaver somniferum) produces opioids, which are used as analgesics (reduces pain without loss of consciousness) and narcotics (reduces pain with drowsiness and loss of consciousness) in higher doses. Quinine tree (Cinchona spp.) produces quinine, which is used as an antipyretic (lowers body temperature) and antimalarial. Willow (Salix spp.) produces salicylic acid (aspirin), which is used as an analgesic and antipyretic.">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3446817389"/>
              </p:ext>
            </p:extLst>
          </p:nvPr>
        </p:nvGraphicFramePr>
        <p:xfrm>
          <a:off x="95250" y="990600"/>
          <a:ext cx="8953500" cy="5008245"/>
        </p:xfrm>
        <a:graphic>
          <a:graphicData uri="http://schemas.openxmlformats.org/drawingml/2006/table">
            <a:tbl>
              <a:tblPr firstRow="1" bandRow="1">
                <a:tableStyleId>{5C22544A-7EE6-4342-B048-85BDC9FD1C3A}</a:tableStyleId>
              </a:tblPr>
              <a:tblGrid>
                <a:gridCol w="3867150">
                  <a:extLst>
                    <a:ext uri="{9D8B030D-6E8A-4147-A177-3AD203B41FA5}">
                      <a16:colId xmlns:a16="http://schemas.microsoft.com/office/drawing/2014/main" val="1522627793"/>
                    </a:ext>
                  </a:extLst>
                </a:gridCol>
                <a:gridCol w="1371600">
                  <a:extLst>
                    <a:ext uri="{9D8B030D-6E8A-4147-A177-3AD203B41FA5}">
                      <a16:colId xmlns:a16="http://schemas.microsoft.com/office/drawing/2014/main" val="4293862904"/>
                    </a:ext>
                  </a:extLst>
                </a:gridCol>
                <a:gridCol w="3714750">
                  <a:extLst>
                    <a:ext uri="{9D8B030D-6E8A-4147-A177-3AD203B41FA5}">
                      <a16:colId xmlns:a16="http://schemas.microsoft.com/office/drawing/2014/main" val="1570581887"/>
                    </a:ext>
                  </a:extLst>
                </a:gridCol>
              </a:tblGrid>
              <a:tr h="612775">
                <a:tc>
                  <a:txBody>
                    <a:bodyPr/>
                    <a:lstStyle/>
                    <a:p>
                      <a:pPr algn="l"/>
                      <a:r>
                        <a:rPr lang="en-IN" b="0" dirty="0">
                          <a:solidFill>
                            <a:schemeClr val="bg1"/>
                          </a:solidFill>
                          <a:effectLst/>
                          <a:latin typeface="+mn-lt"/>
                        </a:rPr>
                        <a:t>Plant</a:t>
                      </a:r>
                    </a:p>
                  </a:txBody>
                  <a:tcPr anchor="ctr"/>
                </a:tc>
                <a:tc>
                  <a:txBody>
                    <a:bodyPr/>
                    <a:lstStyle/>
                    <a:p>
                      <a:pPr algn="l"/>
                      <a:r>
                        <a:rPr lang="en-IN" b="0" dirty="0">
                          <a:solidFill>
                            <a:schemeClr val="bg1"/>
                          </a:solidFill>
                          <a:effectLst/>
                          <a:latin typeface="+mn-lt"/>
                        </a:rPr>
                        <a:t>Compound</a:t>
                      </a:r>
                    </a:p>
                  </a:txBody>
                  <a:tcPr anchor="ctr"/>
                </a:tc>
                <a:tc>
                  <a:txBody>
                    <a:bodyPr/>
                    <a:lstStyle/>
                    <a:p>
                      <a:pPr algn="l"/>
                      <a:r>
                        <a:rPr lang="en-IN" b="0" dirty="0">
                          <a:solidFill>
                            <a:schemeClr val="bg1"/>
                          </a:solidFill>
                          <a:effectLst/>
                          <a:latin typeface="+mn-lt"/>
                        </a:rPr>
                        <a:t>Application</a:t>
                      </a:r>
                    </a:p>
                  </a:txBody>
                  <a:tcPr anchor="ctr"/>
                </a:tc>
                <a:extLst>
                  <a:ext uri="{0D108BD9-81ED-4DB2-BD59-A6C34878D82A}">
                    <a16:rowId xmlns:a16="http://schemas.microsoft.com/office/drawing/2014/main" val="1420373151"/>
                  </a:ext>
                </a:extLst>
              </a:tr>
              <a:tr h="426720">
                <a:tc>
                  <a:txBody>
                    <a:bodyPr/>
                    <a:lstStyle/>
                    <a:p>
                      <a:r>
                        <a:rPr lang="en-US" sz="1600" b="0" i="0" kern="1200" dirty="0">
                          <a:solidFill>
                            <a:srgbClr val="1F497D"/>
                          </a:solidFill>
                          <a:effectLst/>
                          <a:latin typeface="+mn-lt"/>
                          <a:ea typeface="+mn-ea"/>
                          <a:cs typeface="+mn-cs"/>
                        </a:rPr>
                        <a:t>deadly nightshade (</a:t>
                      </a:r>
                      <a:r>
                        <a:rPr lang="en-US" sz="1600" b="0" i="1" kern="1200" dirty="0">
                          <a:solidFill>
                            <a:srgbClr val="1F497D"/>
                          </a:solidFill>
                          <a:effectLst/>
                          <a:latin typeface="+mn-lt"/>
                          <a:ea typeface="+mn-ea"/>
                          <a:cs typeface="+mn-cs"/>
                        </a:rPr>
                        <a:t>Atropa belladonna</a:t>
                      </a:r>
                      <a:r>
                        <a:rPr lang="en-US" sz="1600" b="0" i="0" kern="1200" dirty="0">
                          <a:solidFill>
                            <a:srgbClr val="1F497D"/>
                          </a:solidFill>
                          <a:effectLst/>
                          <a:latin typeface="+mn-lt"/>
                          <a:ea typeface="+mn-ea"/>
                          <a:cs typeface="+mn-cs"/>
                        </a:rPr>
                        <a:t>)</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atropine</a:t>
                      </a:r>
                      <a:endParaRPr lang="en-IN" sz="1600" b="0" dirty="0">
                        <a:solidFill>
                          <a:srgbClr val="1F497D"/>
                        </a:solidFill>
                        <a:effectLst/>
                        <a:latin typeface="+mn-lt"/>
                      </a:endParaRPr>
                    </a:p>
                  </a:txBody>
                  <a:tcPr anchor="ctr"/>
                </a:tc>
                <a:tc>
                  <a:txBody>
                    <a:bodyPr/>
                    <a:lstStyle/>
                    <a:p>
                      <a:r>
                        <a:rPr lang="en-US" sz="1600" b="0" dirty="0">
                          <a:solidFill>
                            <a:srgbClr val="1F497D"/>
                          </a:solidFill>
                          <a:effectLst/>
                        </a:rPr>
                        <a:t>dilates eye pupils for eye exams</a:t>
                      </a:r>
                    </a:p>
                  </a:txBody>
                  <a:tcPr anchor="ctr"/>
                </a:tc>
                <a:extLst>
                  <a:ext uri="{0D108BD9-81ED-4DB2-BD59-A6C34878D82A}">
                    <a16:rowId xmlns:a16="http://schemas.microsoft.com/office/drawing/2014/main" val="3412931234"/>
                  </a:ext>
                </a:extLst>
              </a:tr>
              <a:tr h="381000">
                <a:tc>
                  <a:txBody>
                    <a:bodyPr/>
                    <a:lstStyle/>
                    <a:p>
                      <a:r>
                        <a:rPr lang="en-US" sz="1600" b="0" i="0" kern="1200" dirty="0">
                          <a:solidFill>
                            <a:srgbClr val="1F497D"/>
                          </a:solidFill>
                          <a:effectLst/>
                          <a:latin typeface="+mn-lt"/>
                          <a:ea typeface="+mn-ea"/>
                          <a:cs typeface="+mn-cs"/>
                        </a:rPr>
                        <a:t>foxglove (</a:t>
                      </a:r>
                      <a:r>
                        <a:rPr lang="en-US" sz="1600" b="0" i="1" kern="1200" dirty="0">
                          <a:solidFill>
                            <a:srgbClr val="1F497D"/>
                          </a:solidFill>
                          <a:effectLst/>
                          <a:latin typeface="+mn-lt"/>
                          <a:ea typeface="+mn-ea"/>
                          <a:cs typeface="+mn-cs"/>
                        </a:rPr>
                        <a:t>Digitalis purpurea</a:t>
                      </a:r>
                      <a:r>
                        <a:rPr lang="en-US" sz="1600" b="0" i="0" kern="1200" dirty="0">
                          <a:solidFill>
                            <a:srgbClr val="1F497D"/>
                          </a:solidFill>
                          <a:effectLst/>
                          <a:latin typeface="+mn-lt"/>
                          <a:ea typeface="+mn-ea"/>
                          <a:cs typeface="+mn-cs"/>
                        </a:rPr>
                        <a:t>)</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digitalis</a:t>
                      </a:r>
                      <a:endParaRPr lang="en-IN" sz="1600" b="0" dirty="0">
                        <a:solidFill>
                          <a:srgbClr val="1F497D"/>
                        </a:solidFill>
                        <a:effectLst/>
                        <a:latin typeface="+mn-lt"/>
                      </a:endParaRPr>
                    </a:p>
                  </a:txBody>
                  <a:tcPr anchor="ctr"/>
                </a:tc>
                <a:tc>
                  <a:txBody>
                    <a:bodyPr/>
                    <a:lstStyle/>
                    <a:p>
                      <a:r>
                        <a:rPr lang="en-US" sz="1600" b="0" dirty="0">
                          <a:solidFill>
                            <a:srgbClr val="1F497D"/>
                          </a:solidFill>
                          <a:effectLst/>
                        </a:rPr>
                        <a:t>treats heart failure and arrhythmias</a:t>
                      </a:r>
                    </a:p>
                  </a:txBody>
                  <a:tcPr anchor="ctr"/>
                </a:tc>
                <a:extLst>
                  <a:ext uri="{0D108BD9-81ED-4DB2-BD59-A6C34878D82A}">
                    <a16:rowId xmlns:a16="http://schemas.microsoft.com/office/drawing/2014/main" val="1548708678"/>
                  </a:ext>
                </a:extLst>
              </a:tr>
              <a:tr h="506095">
                <a:tc>
                  <a:txBody>
                    <a:bodyPr/>
                    <a:lstStyle/>
                    <a:p>
                      <a:r>
                        <a:rPr lang="en-US" sz="1600" b="0" i="0" kern="1200" dirty="0">
                          <a:solidFill>
                            <a:srgbClr val="1F497D"/>
                          </a:solidFill>
                          <a:effectLst/>
                          <a:latin typeface="+mn-lt"/>
                          <a:ea typeface="+mn-ea"/>
                          <a:cs typeface="+mn-cs"/>
                        </a:rPr>
                        <a:t>yam (</a:t>
                      </a:r>
                      <a:r>
                        <a:rPr lang="en-US" sz="1600" b="0" i="1" kern="1200" dirty="0">
                          <a:solidFill>
                            <a:srgbClr val="1F497D"/>
                          </a:solidFill>
                          <a:effectLst/>
                          <a:latin typeface="+mn-lt"/>
                          <a:ea typeface="+mn-ea"/>
                          <a:cs typeface="+mn-cs"/>
                        </a:rPr>
                        <a:t>Dioscorea</a:t>
                      </a:r>
                      <a:r>
                        <a:rPr lang="en-US" sz="1600" b="0" i="0" kern="1200" dirty="0">
                          <a:solidFill>
                            <a:srgbClr val="1F497D"/>
                          </a:solidFill>
                          <a:effectLst/>
                          <a:latin typeface="+mn-lt"/>
                          <a:ea typeface="+mn-ea"/>
                          <a:cs typeface="+mn-cs"/>
                        </a:rPr>
                        <a:t> spp.)</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steroids</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steroid hormones: contraceptive pill and cortisone</a:t>
                      </a:r>
                      <a:endParaRPr lang="en-IN" sz="1600" b="0" dirty="0">
                        <a:solidFill>
                          <a:srgbClr val="1F497D"/>
                        </a:solidFill>
                        <a:effectLst/>
                        <a:latin typeface="+mn-lt"/>
                      </a:endParaRPr>
                    </a:p>
                  </a:txBody>
                  <a:tcPr anchor="ctr"/>
                </a:tc>
                <a:extLst>
                  <a:ext uri="{0D108BD9-81ED-4DB2-BD59-A6C34878D82A}">
                    <a16:rowId xmlns:a16="http://schemas.microsoft.com/office/drawing/2014/main" val="2157668464"/>
                  </a:ext>
                </a:extLst>
              </a:tr>
              <a:tr h="350520">
                <a:tc>
                  <a:txBody>
                    <a:bodyPr/>
                    <a:lstStyle/>
                    <a:p>
                      <a:r>
                        <a:rPr lang="en-US" sz="1600" b="0" i="0" kern="1200" dirty="0">
                          <a:solidFill>
                            <a:srgbClr val="1F497D"/>
                          </a:solidFill>
                          <a:effectLst/>
                          <a:latin typeface="+mn-lt"/>
                          <a:ea typeface="+mn-ea"/>
                          <a:cs typeface="+mn-cs"/>
                        </a:rPr>
                        <a:t>Ephedra (</a:t>
                      </a:r>
                      <a:r>
                        <a:rPr lang="en-US" sz="1600" b="0" i="1" kern="1200" dirty="0">
                          <a:solidFill>
                            <a:srgbClr val="1F497D"/>
                          </a:solidFill>
                          <a:effectLst/>
                          <a:latin typeface="+mn-lt"/>
                          <a:ea typeface="+mn-ea"/>
                          <a:cs typeface="+mn-cs"/>
                        </a:rPr>
                        <a:t>Ephedra</a:t>
                      </a:r>
                      <a:r>
                        <a:rPr lang="en-US" sz="1600" b="0" i="0" kern="1200" dirty="0">
                          <a:solidFill>
                            <a:srgbClr val="1F497D"/>
                          </a:solidFill>
                          <a:effectLst/>
                          <a:latin typeface="+mn-lt"/>
                          <a:ea typeface="+mn-ea"/>
                          <a:cs typeface="+mn-cs"/>
                        </a:rPr>
                        <a:t> spp.)</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ephedrine</a:t>
                      </a:r>
                      <a:endParaRPr lang="en-IN" sz="1600" b="0" dirty="0">
                        <a:solidFill>
                          <a:srgbClr val="1F497D"/>
                        </a:solidFill>
                        <a:effectLst/>
                        <a:latin typeface="+mn-lt"/>
                      </a:endParaRPr>
                    </a:p>
                  </a:txBody>
                  <a:tcPr anchor="ctr"/>
                </a:tc>
                <a:tc>
                  <a:txBody>
                    <a:bodyPr/>
                    <a:lstStyle/>
                    <a:p>
                      <a:r>
                        <a:rPr lang="en-US" sz="1600" b="0" dirty="0">
                          <a:solidFill>
                            <a:srgbClr val="1F497D"/>
                          </a:solidFill>
                          <a:effectLst/>
                        </a:rPr>
                        <a:t>decongestant and bronchiole dilator</a:t>
                      </a:r>
                    </a:p>
                  </a:txBody>
                  <a:tcPr anchor="ctr"/>
                </a:tc>
                <a:extLst>
                  <a:ext uri="{0D108BD9-81ED-4DB2-BD59-A6C34878D82A}">
                    <a16:rowId xmlns:a16="http://schemas.microsoft.com/office/drawing/2014/main" val="236598913"/>
                  </a:ext>
                </a:extLst>
              </a:tr>
              <a:tr h="365760">
                <a:tc>
                  <a:txBody>
                    <a:bodyPr/>
                    <a:lstStyle/>
                    <a:p>
                      <a:r>
                        <a:rPr lang="en-US" sz="1600" b="0" i="0" kern="1200" dirty="0">
                          <a:solidFill>
                            <a:srgbClr val="1F497D"/>
                          </a:solidFill>
                          <a:effectLst/>
                          <a:latin typeface="+mn-lt"/>
                          <a:ea typeface="+mn-ea"/>
                          <a:cs typeface="+mn-cs"/>
                        </a:rPr>
                        <a:t>Pacific yew (</a:t>
                      </a:r>
                      <a:r>
                        <a:rPr lang="en-US" sz="1600" b="0" i="1" kern="1200" dirty="0">
                          <a:solidFill>
                            <a:srgbClr val="1F497D"/>
                          </a:solidFill>
                          <a:effectLst/>
                          <a:latin typeface="+mn-lt"/>
                          <a:ea typeface="+mn-ea"/>
                          <a:cs typeface="+mn-cs"/>
                        </a:rPr>
                        <a:t>Taxus brevifolia</a:t>
                      </a:r>
                      <a:r>
                        <a:rPr lang="en-US" sz="1600" b="0" i="0" kern="1200" dirty="0">
                          <a:solidFill>
                            <a:srgbClr val="1F497D"/>
                          </a:solidFill>
                          <a:effectLst/>
                          <a:latin typeface="+mn-lt"/>
                          <a:ea typeface="+mn-ea"/>
                          <a:cs typeface="+mn-cs"/>
                        </a:rPr>
                        <a:t>)</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taxol</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cancer chemotherapy; inhibits mitosis</a:t>
                      </a:r>
                      <a:endParaRPr lang="en-US" sz="1600" b="0" dirty="0">
                        <a:solidFill>
                          <a:srgbClr val="1F497D"/>
                        </a:solidFill>
                        <a:effectLst/>
                      </a:endParaRPr>
                    </a:p>
                  </a:txBody>
                  <a:tcPr anchor="ctr"/>
                </a:tc>
                <a:extLst>
                  <a:ext uri="{0D108BD9-81ED-4DB2-BD59-A6C34878D82A}">
                    <a16:rowId xmlns:a16="http://schemas.microsoft.com/office/drawing/2014/main" val="395265121"/>
                  </a:ext>
                </a:extLst>
              </a:tr>
              <a:tr h="612775">
                <a:tc>
                  <a:txBody>
                    <a:bodyPr/>
                    <a:lstStyle/>
                    <a:p>
                      <a:r>
                        <a:rPr lang="en-US" sz="1600" b="0" i="0" kern="1200" dirty="0">
                          <a:solidFill>
                            <a:srgbClr val="1F497D"/>
                          </a:solidFill>
                          <a:effectLst/>
                          <a:latin typeface="+mn-lt"/>
                          <a:ea typeface="+mn-ea"/>
                          <a:cs typeface="+mn-cs"/>
                        </a:rPr>
                        <a:t>opium poppy (</a:t>
                      </a:r>
                      <a:r>
                        <a:rPr lang="en-US" sz="1600" b="0" i="1" kern="1200" dirty="0">
                          <a:solidFill>
                            <a:srgbClr val="1F497D"/>
                          </a:solidFill>
                          <a:effectLst/>
                          <a:latin typeface="+mn-lt"/>
                          <a:ea typeface="+mn-ea"/>
                          <a:cs typeface="+mn-cs"/>
                        </a:rPr>
                        <a:t>Papaver somniferum</a:t>
                      </a:r>
                      <a:r>
                        <a:rPr lang="en-US" sz="1600" b="0" i="0" kern="1200" dirty="0">
                          <a:solidFill>
                            <a:srgbClr val="1F497D"/>
                          </a:solidFill>
                          <a:effectLst/>
                          <a:latin typeface="+mn-lt"/>
                          <a:ea typeface="+mn-ea"/>
                          <a:cs typeface="+mn-cs"/>
                        </a:rPr>
                        <a:t>)</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opioids</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analgesic (reduces pain without loss of consciousness) and narcotic (reduces pain with drowsiness and loss of consciousness) in higher doses</a:t>
                      </a:r>
                      <a:endParaRPr lang="en-US" sz="1600" b="0" dirty="0">
                        <a:solidFill>
                          <a:srgbClr val="1F497D"/>
                        </a:solidFill>
                        <a:effectLst/>
                      </a:endParaRPr>
                    </a:p>
                  </a:txBody>
                  <a:tcPr anchor="ctr"/>
                </a:tc>
                <a:extLst>
                  <a:ext uri="{0D108BD9-81ED-4DB2-BD59-A6C34878D82A}">
                    <a16:rowId xmlns:a16="http://schemas.microsoft.com/office/drawing/2014/main" val="1206235438"/>
                  </a:ext>
                </a:extLst>
              </a:tr>
              <a:tr h="612775">
                <a:tc>
                  <a:txBody>
                    <a:bodyPr/>
                    <a:lstStyle/>
                    <a:p>
                      <a:r>
                        <a:rPr lang="en-US" sz="1600" b="0" i="0" kern="1200" dirty="0">
                          <a:solidFill>
                            <a:srgbClr val="1F497D"/>
                          </a:solidFill>
                          <a:effectLst/>
                          <a:latin typeface="+mn-lt"/>
                          <a:ea typeface="+mn-ea"/>
                          <a:cs typeface="+mn-cs"/>
                        </a:rPr>
                        <a:t>quinine tree (</a:t>
                      </a:r>
                      <a:r>
                        <a:rPr lang="en-US" sz="1600" b="0" i="1" kern="1200" dirty="0">
                          <a:solidFill>
                            <a:srgbClr val="1F497D"/>
                          </a:solidFill>
                          <a:effectLst/>
                          <a:latin typeface="+mn-lt"/>
                          <a:ea typeface="+mn-ea"/>
                          <a:cs typeface="+mn-cs"/>
                        </a:rPr>
                        <a:t>Cinchona</a:t>
                      </a:r>
                      <a:r>
                        <a:rPr lang="en-US" sz="1600" b="0" i="0" kern="1200" dirty="0">
                          <a:solidFill>
                            <a:srgbClr val="1F497D"/>
                          </a:solidFill>
                          <a:effectLst/>
                          <a:latin typeface="+mn-lt"/>
                          <a:ea typeface="+mn-ea"/>
                          <a:cs typeface="+mn-cs"/>
                        </a:rPr>
                        <a:t> spp.)</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quinine</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antipyretic (lowers body temperature) and antimalarial</a:t>
                      </a:r>
                      <a:endParaRPr lang="en-US" sz="1600" b="0" dirty="0">
                        <a:solidFill>
                          <a:srgbClr val="1F497D"/>
                        </a:solidFill>
                        <a:effectLst/>
                      </a:endParaRPr>
                    </a:p>
                  </a:txBody>
                  <a:tcPr anchor="ctr"/>
                </a:tc>
                <a:extLst>
                  <a:ext uri="{0D108BD9-81ED-4DB2-BD59-A6C34878D82A}">
                    <a16:rowId xmlns:a16="http://schemas.microsoft.com/office/drawing/2014/main" val="4075523048"/>
                  </a:ext>
                </a:extLst>
              </a:tr>
              <a:tr h="612775">
                <a:tc>
                  <a:txBody>
                    <a:bodyPr/>
                    <a:lstStyle/>
                    <a:p>
                      <a:r>
                        <a:rPr lang="en-US" sz="1600" b="0" i="0" kern="1200" dirty="0">
                          <a:solidFill>
                            <a:srgbClr val="1F497D"/>
                          </a:solidFill>
                          <a:effectLst/>
                          <a:latin typeface="+mn-lt"/>
                          <a:ea typeface="+mn-ea"/>
                          <a:cs typeface="+mn-cs"/>
                        </a:rPr>
                        <a:t>willow (</a:t>
                      </a:r>
                      <a:r>
                        <a:rPr lang="en-US" sz="1600" b="0" i="1" kern="1200" dirty="0">
                          <a:solidFill>
                            <a:srgbClr val="1F497D"/>
                          </a:solidFill>
                          <a:effectLst/>
                          <a:latin typeface="+mn-lt"/>
                          <a:ea typeface="+mn-ea"/>
                          <a:cs typeface="+mn-cs"/>
                        </a:rPr>
                        <a:t>Salix</a:t>
                      </a:r>
                      <a:r>
                        <a:rPr lang="en-US" sz="1600" b="0" i="0" kern="1200" dirty="0">
                          <a:solidFill>
                            <a:srgbClr val="1F497D"/>
                          </a:solidFill>
                          <a:effectLst/>
                          <a:latin typeface="+mn-lt"/>
                          <a:ea typeface="+mn-ea"/>
                          <a:cs typeface="+mn-cs"/>
                        </a:rPr>
                        <a:t> spp.)</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salicylic acid (aspirin)</a:t>
                      </a:r>
                      <a:endParaRPr lang="en-IN" sz="1600" b="0" dirty="0">
                        <a:solidFill>
                          <a:srgbClr val="1F497D"/>
                        </a:solidFill>
                        <a:effectLst/>
                        <a:latin typeface="+mn-lt"/>
                      </a:endParaRPr>
                    </a:p>
                  </a:txBody>
                  <a:tcPr anchor="ctr"/>
                </a:tc>
                <a:tc>
                  <a:txBody>
                    <a:bodyPr/>
                    <a:lstStyle/>
                    <a:p>
                      <a:r>
                        <a:rPr lang="en-US" sz="1600" b="0" i="0" kern="1200" dirty="0">
                          <a:solidFill>
                            <a:srgbClr val="1F497D"/>
                          </a:solidFill>
                          <a:effectLst/>
                          <a:latin typeface="+mn-lt"/>
                          <a:ea typeface="+mn-ea"/>
                          <a:cs typeface="+mn-cs"/>
                        </a:rPr>
                        <a:t>analgesic and antipyretic</a:t>
                      </a:r>
                      <a:endParaRPr lang="en-US" sz="1600" b="0" dirty="0">
                        <a:solidFill>
                          <a:srgbClr val="1F497D"/>
                        </a:solidFill>
                        <a:effectLst/>
                      </a:endParaRPr>
                    </a:p>
                  </a:txBody>
                  <a:tcPr anchor="ctr"/>
                </a:tc>
                <a:extLst>
                  <a:ext uri="{0D108BD9-81ED-4DB2-BD59-A6C34878D82A}">
                    <a16:rowId xmlns:a16="http://schemas.microsoft.com/office/drawing/2014/main" val="3693610500"/>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7</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215640"/>
          </a:xfrm>
        </p:spPr>
        <p:txBody>
          <a:bodyPr>
            <a:normAutofit/>
          </a:bodyPr>
          <a:lstStyle/>
          <a:p>
            <a:r>
              <a:rPr lang="en-US" dirty="0"/>
              <a:t>Discuss in small groups specific ways that you depend on seed plants. Identify three specific seed plant examples. Then, design and illustrate a poster highlighting those seed plants and their usages. As an entire class, display your creations and take a few minutes to read and explore. Identify any plants that repeatedly appear on the different group posters.</a:t>
            </a:r>
          </a:p>
        </p:txBody>
      </p:sp>
    </p:spTree>
    <p:extLst>
      <p:ext uri="{BB962C8B-B14F-4D97-AF65-F5344CB8AC3E}">
        <p14:creationId xmlns:p14="http://schemas.microsoft.com/office/powerpoint/2010/main" val="246860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92500" lnSpcReduction="10000"/>
          </a:bodyPr>
          <a:lstStyle/>
          <a:p>
            <a:r>
              <a:rPr lang="en-US" sz="3000" dirty="0"/>
              <a:t>Career: Ethnobotanist</a:t>
            </a:r>
          </a:p>
          <a:p>
            <a:pPr marL="457200" indent="-457200">
              <a:buFont typeface="Arial" panose="020B0604020202020204" pitchFamily="34" charset="0"/>
              <a:buChar char="•"/>
            </a:pPr>
            <a:r>
              <a:rPr lang="en-US" dirty="0"/>
              <a:t>Studies interaction between particular culture and plants native to region</a:t>
            </a:r>
          </a:p>
          <a:p>
            <a:pPr marL="457200" indent="-457200">
              <a:buFont typeface="Arial" panose="020B0604020202020204" pitchFamily="34" charset="0"/>
              <a:buChar char="•"/>
            </a:pPr>
            <a:r>
              <a:rPr lang="en-US" dirty="0">
                <a:solidFill>
                  <a:schemeClr val="bg1"/>
                </a:solidFill>
              </a:rPr>
              <a:t>Plants major source of food, medicine, and influence in clothing and industry</a:t>
            </a:r>
          </a:p>
          <a:p>
            <a:pPr marL="457200" indent="-457200">
              <a:buFont typeface="Arial" panose="020B0604020202020204" pitchFamily="34" charset="0"/>
              <a:buChar char="•"/>
            </a:pPr>
            <a:r>
              <a:rPr lang="en-US" dirty="0"/>
              <a:t>Medicinal properties of plants recognized early on; replaced by synthetic chemicals in mid-1900s</a:t>
            </a:r>
          </a:p>
          <a:p>
            <a:pPr marL="457200" indent="-457200">
              <a:buFont typeface="Arial" panose="020B0604020202020204" pitchFamily="34" charset="0"/>
              <a:buChar char="•"/>
            </a:pPr>
            <a:r>
              <a:rPr lang="en-US" dirty="0">
                <a:solidFill>
                  <a:schemeClr val="bg1"/>
                </a:solidFill>
              </a:rPr>
              <a:t>Pharmacognosy: Branch of pharmacology that focuses on medicines derived from natural sources</a:t>
            </a:r>
          </a:p>
          <a:p>
            <a:pPr marL="457200" indent="-457200">
              <a:buFont typeface="Arial" panose="020B0604020202020204" pitchFamily="34" charset="0"/>
              <a:buChar char="•"/>
            </a:pPr>
            <a:r>
              <a:rPr lang="en-US" dirty="0">
                <a:solidFill>
                  <a:schemeClr val="bg1"/>
                </a:solidFill>
              </a:rPr>
              <a:t>Possible loss of human knowledge of plants and medicinal purposes as cultures disappear</a:t>
            </a:r>
          </a:p>
        </p:txBody>
      </p:sp>
    </p:spTree>
    <p:extLst>
      <p:ext uri="{BB962C8B-B14F-4D97-AF65-F5344CB8AC3E}">
        <p14:creationId xmlns:p14="http://schemas.microsoft.com/office/powerpoint/2010/main" val="1146028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77500" lnSpcReduction="20000"/>
          </a:bodyPr>
          <a:lstStyle/>
          <a:p>
            <a:r>
              <a:rPr lang="en-US" sz="4000" dirty="0"/>
              <a:t>Career: Ethnobotanist</a:t>
            </a:r>
          </a:p>
          <a:p>
            <a:r>
              <a:rPr lang="en-US" sz="2900" dirty="0"/>
              <a:t>Ethnobotany is the s</a:t>
            </a:r>
            <a:r>
              <a:rPr lang="en-US" sz="2900" dirty="0">
                <a:solidFill>
                  <a:schemeClr val="bg1"/>
                </a:solidFill>
              </a:rPr>
              <a:t>tudy of plant use in particular cultures.</a:t>
            </a:r>
          </a:p>
          <a:p>
            <a:pPr marL="457200" indent="-457200">
              <a:buFont typeface="Arial" panose="020B0604020202020204" pitchFamily="34" charset="0"/>
              <a:buChar char="•"/>
            </a:pPr>
            <a:r>
              <a:rPr lang="en-US" sz="2900" dirty="0">
                <a:solidFill>
                  <a:schemeClr val="bg1"/>
                </a:solidFill>
              </a:rPr>
              <a:t>Needs to have knowledge of plant life and understanding and appreciation of diverse cultures and traditions</a:t>
            </a:r>
          </a:p>
          <a:p>
            <a:pPr marL="457200" indent="-457200">
              <a:buFont typeface="Arial" panose="020B0604020202020204" pitchFamily="34" charset="0"/>
              <a:buChar char="•"/>
            </a:pPr>
            <a:r>
              <a:rPr lang="en-US" sz="2900" dirty="0">
                <a:solidFill>
                  <a:schemeClr val="bg1"/>
                </a:solidFill>
              </a:rPr>
              <a:t>Amazon Rainforest home to incredible diversity of vegetation; considered untapped resource of medicinal plants</a:t>
            </a:r>
          </a:p>
          <a:p>
            <a:pPr marL="1200150" lvl="1" indent="-457200">
              <a:buFont typeface="Arial" panose="020B0604020202020204" pitchFamily="34" charset="0"/>
              <a:buChar char="•"/>
            </a:pPr>
            <a:r>
              <a:rPr lang="en-US" sz="2900" dirty="0">
                <a:solidFill>
                  <a:schemeClr val="bg1"/>
                </a:solidFill>
              </a:rPr>
              <a:t>Ecosystem and indigenous cultures threatened with extinction</a:t>
            </a:r>
          </a:p>
          <a:p>
            <a:pPr marL="457200" indent="-457200">
              <a:buFont typeface="Arial" panose="020B0604020202020204" pitchFamily="34" charset="0"/>
              <a:buChar char="•"/>
            </a:pPr>
            <a:r>
              <a:rPr lang="en-US" sz="2900" dirty="0">
                <a:solidFill>
                  <a:schemeClr val="bg1"/>
                </a:solidFill>
              </a:rPr>
              <a:t>Must acquire broad knowledge of plant biology, ecology, sociology</a:t>
            </a:r>
          </a:p>
          <a:p>
            <a:pPr marL="457200" indent="-457200">
              <a:buFont typeface="Arial" panose="020B0604020202020204" pitchFamily="34" charset="0"/>
              <a:buChar char="•"/>
            </a:pPr>
            <a:r>
              <a:rPr lang="en-US" sz="2900" dirty="0">
                <a:solidFill>
                  <a:schemeClr val="bg1"/>
                </a:solidFill>
              </a:rPr>
              <a:t>Plant specimens studied and collected as well as stories, recipes, and traditions linked to them</a:t>
            </a:r>
          </a:p>
          <a:p>
            <a:pPr marL="457200" indent="-457200">
              <a:buFont typeface="Arial" panose="020B0604020202020204" pitchFamily="34" charset="0"/>
              <a:buChar char="•"/>
            </a:pPr>
            <a:r>
              <a:rPr lang="en-US" sz="2900" dirty="0">
                <a:solidFill>
                  <a:schemeClr val="bg1"/>
                </a:solidFill>
              </a:rPr>
              <a:t>Plants seen as integral part of human culture</a:t>
            </a:r>
          </a:p>
          <a:p>
            <a:pPr marL="457200" indent="-457200">
              <a:buFont typeface="Arial" panose="020B0604020202020204" pitchFamily="34" charset="0"/>
              <a:buChar char="•"/>
            </a:pPr>
            <a:r>
              <a:rPr lang="en-US" sz="2900" dirty="0">
                <a:solidFill>
                  <a:schemeClr val="bg1"/>
                </a:solidFill>
              </a:rPr>
              <a:t>Multidisciplinary science: Convergence of molecular biology, anthropology, and ecology</a:t>
            </a:r>
          </a:p>
        </p:txBody>
      </p:sp>
    </p:spTree>
    <p:extLst>
      <p:ext uri="{BB962C8B-B14F-4D97-AF65-F5344CB8AC3E}">
        <p14:creationId xmlns:p14="http://schemas.microsoft.com/office/powerpoint/2010/main" val="866826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Biodiversity of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5410200" cy="4494914"/>
          </a:xfrm>
          <a:prstGeom prst="rect">
            <a:avLst/>
          </a:prstGeom>
        </p:spPr>
        <p:txBody>
          <a:bodyPr>
            <a:normAutofit fontScale="85000" lnSpcReduction="10000"/>
          </a:bodyPr>
          <a:lstStyle/>
          <a:p>
            <a:r>
              <a:rPr lang="en-US" sz="2400" dirty="0"/>
              <a:t>Ensures resource for new food crops and medicines</a:t>
            </a:r>
          </a:p>
          <a:p>
            <a:r>
              <a:rPr lang="en-US" sz="2400" dirty="0"/>
              <a:t>Balances ecosystems, protects watersheds, mitigates erosion, moderates the climate, provides shelter for animals</a:t>
            </a:r>
          </a:p>
          <a:p>
            <a:r>
              <a:rPr lang="en-US" sz="2400" dirty="0"/>
              <a:t>Threats to plant diversity</a:t>
            </a:r>
          </a:p>
          <a:p>
            <a:pPr lvl="1"/>
            <a:r>
              <a:rPr lang="en-US" sz="2400" dirty="0"/>
              <a:t>Explosion of human population, especially in tropical countries where birth rates and economic development are highest, leading to human encroachment into forested areas</a:t>
            </a:r>
          </a:p>
          <a:p>
            <a:pPr lvl="1"/>
            <a:r>
              <a:rPr lang="en-US" sz="2400" dirty="0"/>
              <a:t>Feeding growing population needs arable land (land where crops can be grown), so forests are being cleared (deforestation)</a:t>
            </a:r>
          </a:p>
        </p:txBody>
      </p:sp>
      <p:pic>
        <p:nvPicPr>
          <p:cNvPr id="2" name="Content Placeholder 6" descr="A photograph of a cleared forest">
            <a:extLst>
              <a:ext uri="{FF2B5EF4-FFF2-40B4-BE49-F238E27FC236}">
                <a16:creationId xmlns:a16="http://schemas.microsoft.com/office/drawing/2014/main" id="{867D441C-803A-24CA-E07E-D13B53EFBF10}"/>
              </a:ext>
            </a:extLst>
          </p:cNvPr>
          <p:cNvPicPr>
            <a:picLocks noChangeAspect="1"/>
          </p:cNvPicPr>
          <p:nvPr/>
        </p:nvPicPr>
        <p:blipFill>
          <a:blip r:embed="rId2"/>
          <a:srcRect l="14816" t="7000" r="12961" b="6001"/>
          <a:stretch/>
        </p:blipFill>
        <p:spPr>
          <a:xfrm>
            <a:off x="5895109" y="1714269"/>
            <a:ext cx="2971800" cy="1988820"/>
          </a:xfrm>
          <a:prstGeom prst="rect">
            <a:avLst/>
          </a:prstGeom>
        </p:spPr>
      </p:pic>
      <p:sp>
        <p:nvSpPr>
          <p:cNvPr id="4" name="Caption 1">
            <a:extLst>
              <a:ext uri="{FF2B5EF4-FFF2-40B4-BE49-F238E27FC236}">
                <a16:creationId xmlns:a16="http://schemas.microsoft.com/office/drawing/2014/main" id="{B3AEBE4F-CED2-B9F3-2368-4FAAEA32EEDD}"/>
              </a:ext>
              <a:ext uri="{C183D7F6-B498-43B3-948B-1728B52AA6E4}">
                <adec:decorative xmlns:adec="http://schemas.microsoft.com/office/drawing/2017/decorative" val="0"/>
              </a:ext>
            </a:extLst>
          </p:cNvPr>
          <p:cNvSpPr txBox="1"/>
          <p:nvPr/>
        </p:nvSpPr>
        <p:spPr>
          <a:xfrm>
            <a:off x="5887065" y="3726180"/>
            <a:ext cx="3124200" cy="738664"/>
          </a:xfrm>
          <a:prstGeom prst="rect">
            <a:avLst/>
          </a:prstGeom>
          <a:noFill/>
        </p:spPr>
        <p:txBody>
          <a:bodyPr wrap="square" rtlCol="0">
            <a:spAutoFit/>
          </a:bodyPr>
          <a:lstStyle/>
          <a:p>
            <a:pPr algn="ctr"/>
            <a:r>
              <a:rPr lang="en-US" sz="1400" b="1" dirty="0"/>
              <a:t>26.4 Figure 6: </a:t>
            </a:r>
            <a:r>
              <a:rPr lang="en-US" sz="1400" dirty="0"/>
              <a:t>Humans clear massive numbers of trees to obtain the arable land needed for growing crops.</a:t>
            </a:r>
          </a:p>
        </p:txBody>
      </p:sp>
      <p:sp>
        <p:nvSpPr>
          <p:cNvPr id="5" name="Photo Credit 1">
            <a:extLst>
              <a:ext uri="{FF2B5EF4-FFF2-40B4-BE49-F238E27FC236}">
                <a16:creationId xmlns:a16="http://schemas.microsoft.com/office/drawing/2014/main" id="{25D46414-10D7-A14F-34B0-0EF11816A9CF}"/>
              </a:ext>
            </a:extLst>
          </p:cNvPr>
          <p:cNvSpPr txBox="1"/>
          <p:nvPr/>
        </p:nvSpPr>
        <p:spPr>
          <a:xfrm>
            <a:off x="5163165" y="4551465"/>
            <a:ext cx="4572000" cy="215444"/>
          </a:xfrm>
          <a:prstGeom prst="rect">
            <a:avLst/>
          </a:prstGeom>
          <a:noFill/>
        </p:spPr>
        <p:txBody>
          <a:bodyPr wrap="square">
            <a:spAutoFit/>
          </a:bodyPr>
          <a:lstStyle/>
          <a:p>
            <a:pPr algn="ctr"/>
            <a:r>
              <a:rPr lang="en-US" sz="800" dirty="0"/>
              <a:t>Sebastian Kurpiel on Unsplash. "Clearing of trees."</a:t>
            </a:r>
          </a:p>
        </p:txBody>
      </p:sp>
    </p:spTree>
    <p:extLst>
      <p:ext uri="{BB962C8B-B14F-4D97-AF65-F5344CB8AC3E}">
        <p14:creationId xmlns:p14="http://schemas.microsoft.com/office/powerpoint/2010/main" val="2586229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Biodiversity of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dirty="0"/>
              <a:t>Threats to plant diversity:</a:t>
            </a:r>
          </a:p>
          <a:p>
            <a:r>
              <a:rPr lang="en-US" dirty="0"/>
              <a:t>Need for more energy to power larger cities, economic growth leads to dam construction, which floods ecosystems, and increased emissions of pollutants</a:t>
            </a:r>
          </a:p>
          <a:p>
            <a:r>
              <a:rPr lang="en-US" dirty="0"/>
              <a:t>Poachers log trees with precious wood</a:t>
            </a:r>
          </a:p>
          <a:p>
            <a:pPr lvl="1"/>
            <a:r>
              <a:rPr lang="en-US" dirty="0"/>
              <a:t>Ebony and Brazilian rosewood (both endangered) almost extinct due to indiscriminate logging</a:t>
            </a:r>
          </a:p>
          <a:p>
            <a:pPr lvl="1"/>
            <a:r>
              <a:rPr lang="en-US" dirty="0"/>
              <a:t>Continues due to difficulties with effective monitoring of forests and enforcing laws against illegal harvesting</a:t>
            </a:r>
            <a:endParaRPr lang="en-US" dirty="0">
              <a:solidFill>
                <a:srgbClr val="0000FF"/>
              </a:solidFill>
            </a:endParaRPr>
          </a:p>
        </p:txBody>
      </p:sp>
    </p:spTree>
    <p:extLst>
      <p:ext uri="{BB962C8B-B14F-4D97-AF65-F5344CB8AC3E}">
        <p14:creationId xmlns:p14="http://schemas.microsoft.com/office/powerpoint/2010/main" val="145479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Biodiversity of Plants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19200"/>
            <a:ext cx="8229600" cy="4632960"/>
          </a:xfrm>
          <a:prstGeom prst="rect">
            <a:avLst/>
          </a:prstGeom>
        </p:spPr>
        <p:txBody>
          <a:bodyPr>
            <a:normAutofit fontScale="92500" lnSpcReduction="20000"/>
          </a:bodyPr>
          <a:lstStyle/>
          <a:p>
            <a:r>
              <a:rPr lang="en-US" sz="2000" dirty="0"/>
              <a:t>Plants becoming extinct at increasing rate</a:t>
            </a:r>
          </a:p>
          <a:p>
            <a:r>
              <a:rPr lang="en-US" sz="2000" dirty="0"/>
              <a:t>Disappearance of single plant can lead to extinction of connected animal species because of symbiotic relationships with seed plants and animals (predators or pollinators)</a:t>
            </a:r>
          </a:p>
          <a:p>
            <a:r>
              <a:rPr lang="en-US" sz="2000" dirty="0"/>
              <a:t>Many plant species not yet catalogued and place in ecosystem is unknown</a:t>
            </a:r>
          </a:p>
          <a:p>
            <a:pPr lvl="1"/>
            <a:r>
              <a:rPr lang="en-US" sz="2000" dirty="0"/>
              <a:t>Threated by logging, habitat destruction, and loss of pollinators</a:t>
            </a:r>
          </a:p>
          <a:p>
            <a:pPr lvl="1"/>
            <a:r>
              <a:rPr lang="en-US" sz="2000" dirty="0"/>
              <a:t>May become extinct before we understand possible impacts from disappearance</a:t>
            </a:r>
          </a:p>
          <a:p>
            <a:r>
              <a:rPr lang="en-US" sz="2000" dirty="0"/>
              <a:t>Efforts to preserve biodiversity</a:t>
            </a:r>
          </a:p>
          <a:p>
            <a:pPr lvl="1"/>
            <a:r>
              <a:rPr lang="en-US" sz="2000" dirty="0"/>
              <a:t>Preserving heirloom seeds</a:t>
            </a:r>
          </a:p>
          <a:p>
            <a:pPr lvl="2"/>
            <a:r>
              <a:rPr lang="en-US" sz="2000" b="1" dirty="0"/>
              <a:t>Heirloom seed</a:t>
            </a:r>
            <a:r>
              <a:rPr lang="en-US" sz="2000" dirty="0"/>
              <a:t>: seed from a plant that was grown historically but has not been used in modern agriculture on a large scale</a:t>
            </a:r>
          </a:p>
          <a:p>
            <a:pPr lvl="1"/>
            <a:r>
              <a:rPr lang="en-US" sz="2000" dirty="0"/>
              <a:t>Barcoding species</a:t>
            </a:r>
          </a:p>
          <a:p>
            <a:pPr lvl="2"/>
            <a:r>
              <a:rPr lang="en-US" sz="2000" b="1" dirty="0"/>
              <a:t>Barcoding</a:t>
            </a:r>
            <a:r>
              <a:rPr lang="en-US" sz="2000" dirty="0"/>
              <a:t>: molecular biology technique in which one or more short gene sequences taken from a well-characterized portion of the genome is used to identify a species</a:t>
            </a:r>
          </a:p>
        </p:txBody>
      </p:sp>
    </p:spTree>
    <p:extLst>
      <p:ext uri="{BB962C8B-B14F-4D97-AF65-F5344CB8AC3E}">
        <p14:creationId xmlns:p14="http://schemas.microsoft.com/office/powerpoint/2010/main" val="2634934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Angiosperm diversity due to interactions with animals</a:t>
            </a:r>
          </a:p>
          <a:p>
            <a:pPr lvl="1"/>
            <a:r>
              <a:rPr lang="en-US" dirty="0"/>
              <a:t>Herbivory favored development of defense mechanisms in plants and avoidance of those mechanisms in animals</a:t>
            </a:r>
          </a:p>
          <a:p>
            <a:pPr lvl="1"/>
            <a:r>
              <a:rPr lang="en-US" dirty="0"/>
              <a:t>Seed dispersal aided by animals that eat plant fruits</a:t>
            </a:r>
          </a:p>
          <a:p>
            <a:pPr lvl="1"/>
            <a:r>
              <a:rPr lang="en-US" dirty="0"/>
              <a:t>Pollination (transfer of pollen to carpel) carried by wind or animals </a:t>
            </a:r>
          </a:p>
          <a:p>
            <a:pPr lvl="2"/>
            <a:r>
              <a:rPr lang="en-US" dirty="0"/>
              <a:t>Fruits and seeds evolved adaptations to capture wind or attract animals</a:t>
            </a:r>
          </a:p>
          <a:p>
            <a:r>
              <a:rPr lang="en-US" dirty="0"/>
              <a:t>Plants play key role in ecosystems</a:t>
            </a:r>
          </a:p>
          <a:p>
            <a:pPr lvl="1"/>
            <a:r>
              <a:rPr lang="en-US" dirty="0"/>
              <a:t>Source of food, medicinal compounds, raw materials for industries</a:t>
            </a:r>
          </a:p>
          <a:p>
            <a:r>
              <a:rPr lang="en-US" dirty="0"/>
              <a:t>Rapid deforestation and industrialization threaten biodiversity, which threatens ecosystem</a:t>
            </a:r>
            <a:endParaRPr lang="en-US" dirty="0">
              <a:solidFill>
                <a:srgbClr val="0000FF"/>
              </a:solidFill>
            </a:endParaRPr>
          </a:p>
        </p:txBody>
      </p:sp>
    </p:spTree>
    <p:extLst>
      <p:ext uri="{BB962C8B-B14F-4D97-AF65-F5344CB8AC3E}">
        <p14:creationId xmlns:p14="http://schemas.microsoft.com/office/powerpoint/2010/main" val="1038756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Importance of Seed Plants</a:t>
            </a:r>
            <a:endParaRPr lang="en-US" sz="3200" dirty="0">
              <a:solidFill>
                <a:schemeClr val="accent1"/>
              </a:solidFill>
            </a:endParaRPr>
          </a:p>
        </p:txBody>
      </p:sp>
      <p:sp>
        <p:nvSpPr>
          <p:cNvPr id="11267" name="Rectangle 3"/>
          <p:cNvSpPr>
            <a:spLocks noGrp="1"/>
          </p:cNvSpPr>
          <p:nvPr>
            <p:ph idx="1"/>
          </p:nvPr>
        </p:nvSpPr>
        <p:spPr>
          <a:xfrm>
            <a:off x="304800" y="1199198"/>
            <a:ext cx="5943600" cy="4556914"/>
          </a:xfrm>
          <a:prstGeom prst="rect">
            <a:avLst/>
          </a:prstGeom>
        </p:spPr>
        <p:txBody>
          <a:bodyPr>
            <a:normAutofit fontScale="62500" lnSpcReduction="20000"/>
          </a:bodyPr>
          <a:lstStyle/>
          <a:p>
            <a:r>
              <a:rPr lang="en-US" sz="3300" dirty="0"/>
              <a:t>Key role in maintenance of terrestrial ecosystems</a:t>
            </a:r>
          </a:p>
          <a:p>
            <a:pPr lvl="1"/>
            <a:r>
              <a:rPr lang="en-US" sz="3300" dirty="0"/>
              <a:t>Stabilization of soils</a:t>
            </a:r>
          </a:p>
          <a:p>
            <a:pPr lvl="1"/>
            <a:r>
              <a:rPr lang="en-US" sz="3300" dirty="0"/>
              <a:t>Cycling of carbon</a:t>
            </a:r>
          </a:p>
          <a:p>
            <a:pPr lvl="1"/>
            <a:r>
              <a:rPr lang="en-US" sz="3300" dirty="0"/>
              <a:t>Climate moderation</a:t>
            </a:r>
          </a:p>
          <a:p>
            <a:pPr lvl="2"/>
            <a:r>
              <a:rPr lang="en-US" sz="3300" dirty="0"/>
              <a:t>Example: Large tropical forests (release oxygen and act as cardon dioxide sinks)</a:t>
            </a:r>
          </a:p>
          <a:p>
            <a:r>
              <a:rPr lang="en-US" sz="3300" dirty="0"/>
              <a:t>Provide shelter as well as food for herbivores, which feed carnivores</a:t>
            </a:r>
          </a:p>
          <a:p>
            <a:r>
              <a:rPr lang="en-US" sz="3300" dirty="0"/>
              <a:t>Secondary metabolites (organic compounds not directly essential for growth, development, reproduction) used for medicinal purposes and industrial production</a:t>
            </a:r>
          </a:p>
          <a:p>
            <a:r>
              <a:rPr lang="en-US" sz="3300" dirty="0"/>
              <a:t>All animal life dependent on plants for survival</a:t>
            </a:r>
            <a:endParaRPr lang="en-US" sz="3300" dirty="0">
              <a:solidFill>
                <a:srgbClr val="0000FF"/>
              </a:solidFill>
            </a:endParaRPr>
          </a:p>
        </p:txBody>
      </p:sp>
      <p:pic>
        <p:nvPicPr>
          <p:cNvPr id="2" name="Content Placeholder 5" descr="A photograph of an aloe vera plant">
            <a:extLst>
              <a:ext uri="{FF2B5EF4-FFF2-40B4-BE49-F238E27FC236}">
                <a16:creationId xmlns:a16="http://schemas.microsoft.com/office/drawing/2014/main" id="{BF4D46DA-F819-7E2E-B1EB-E8AD2494AE61}"/>
              </a:ext>
            </a:extLst>
          </p:cNvPr>
          <p:cNvPicPr>
            <a:picLocks noChangeAspect="1"/>
          </p:cNvPicPr>
          <p:nvPr/>
        </p:nvPicPr>
        <p:blipFill>
          <a:blip r:embed="rId2"/>
          <a:srcRect l="13890" t="7000" r="12963" b="6334"/>
          <a:stretch/>
        </p:blipFill>
        <p:spPr>
          <a:xfrm>
            <a:off x="5993190" y="1600200"/>
            <a:ext cx="2988338" cy="1967007"/>
          </a:xfrm>
          <a:prstGeom prst="rect">
            <a:avLst/>
          </a:prstGeom>
        </p:spPr>
      </p:pic>
      <p:sp>
        <p:nvSpPr>
          <p:cNvPr id="4" name="Caption 1">
            <a:extLst>
              <a:ext uri="{FF2B5EF4-FFF2-40B4-BE49-F238E27FC236}">
                <a16:creationId xmlns:a16="http://schemas.microsoft.com/office/drawing/2014/main" id="{E99A136C-FC7E-0D0F-7880-28C1502E7C85}"/>
              </a:ext>
              <a:ext uri="{C183D7F6-B498-43B3-948B-1728B52AA6E4}">
                <adec:decorative xmlns:adec="http://schemas.microsoft.com/office/drawing/2017/decorative" val="0"/>
              </a:ext>
            </a:extLst>
          </p:cNvPr>
          <p:cNvSpPr txBox="1"/>
          <p:nvPr/>
        </p:nvSpPr>
        <p:spPr>
          <a:xfrm>
            <a:off x="5981699" y="3567207"/>
            <a:ext cx="3011321" cy="954107"/>
          </a:xfrm>
          <a:prstGeom prst="rect">
            <a:avLst/>
          </a:prstGeom>
          <a:noFill/>
        </p:spPr>
        <p:txBody>
          <a:bodyPr wrap="square" rtlCol="0">
            <a:spAutoFit/>
          </a:bodyPr>
          <a:lstStyle/>
          <a:p>
            <a:pPr algn="ctr"/>
            <a:r>
              <a:rPr lang="en-US" sz="1400" b="1" dirty="0"/>
              <a:t>26.4 Figure 1: </a:t>
            </a:r>
            <a:r>
              <a:rPr lang="en-US" sz="1400" dirty="0"/>
              <a:t>Aloe vera—a succulent plant that grows in arid, hot climates—has been used medicinally for centuries as a skin treatment.</a:t>
            </a:r>
          </a:p>
        </p:txBody>
      </p:sp>
      <p:sp>
        <p:nvSpPr>
          <p:cNvPr id="5" name="Photo Credit 1">
            <a:extLst>
              <a:ext uri="{FF2B5EF4-FFF2-40B4-BE49-F238E27FC236}">
                <a16:creationId xmlns:a16="http://schemas.microsoft.com/office/drawing/2014/main" id="{A7FBA69C-45D5-6DE1-65CC-51063D135563}"/>
              </a:ext>
            </a:extLst>
          </p:cNvPr>
          <p:cNvSpPr txBox="1"/>
          <p:nvPr/>
        </p:nvSpPr>
        <p:spPr>
          <a:xfrm>
            <a:off x="5201359" y="4659521"/>
            <a:ext cx="4572000" cy="215444"/>
          </a:xfrm>
          <a:prstGeom prst="rect">
            <a:avLst/>
          </a:prstGeom>
          <a:noFill/>
        </p:spPr>
        <p:txBody>
          <a:bodyPr wrap="square">
            <a:spAutoFit/>
          </a:bodyPr>
          <a:lstStyle/>
          <a:p>
            <a:pPr algn="ctr"/>
            <a:r>
              <a:rPr lang="en-US" sz="800" dirty="0"/>
              <a:t>pisauikan on Unsplash. "Aloe vera."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Animals and Plants: Herbivory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87240"/>
          </a:xfrm>
          <a:prstGeom prst="rect">
            <a:avLst/>
          </a:prstGeom>
        </p:spPr>
        <p:txBody>
          <a:bodyPr>
            <a:noAutofit/>
          </a:bodyPr>
          <a:lstStyle/>
          <a:p>
            <a:r>
              <a:rPr lang="en-US" dirty="0"/>
              <a:t>Hypothesis: Flowering plants and insects coevolved</a:t>
            </a:r>
          </a:p>
          <a:p>
            <a:pPr lvl="1"/>
            <a:r>
              <a:rPr lang="en-US" dirty="0"/>
              <a:t>Supported because both diversified in the middle Mesozoic Era</a:t>
            </a:r>
          </a:p>
          <a:p>
            <a:r>
              <a:rPr lang="en-US" dirty="0"/>
              <a:t>Diversity of plants and insects caused by pollination and herbivory</a:t>
            </a:r>
          </a:p>
          <a:p>
            <a:pPr lvl="1"/>
            <a:r>
              <a:rPr lang="en-US" b="1" dirty="0"/>
              <a:t>Herbivory</a:t>
            </a:r>
            <a:r>
              <a:rPr lang="en-US" dirty="0"/>
              <a:t>: the consumption of primary producers (such as plants)</a:t>
            </a:r>
          </a:p>
          <a:p>
            <a:pPr lvl="1"/>
            <a:r>
              <a:rPr lang="en-US" dirty="0"/>
              <a:t>Coevolution of herbivores and plant defenses commonly observed in nature</a:t>
            </a:r>
          </a:p>
        </p:txBody>
      </p:sp>
    </p:spTree>
    <p:extLst>
      <p:ext uri="{BB962C8B-B14F-4D97-AF65-F5344CB8AC3E}">
        <p14:creationId xmlns:p14="http://schemas.microsoft.com/office/powerpoint/2010/main" val="51606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Animals and Plants: Herbivory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3459950"/>
          </a:xfrm>
          <a:prstGeom prst="rect">
            <a:avLst/>
          </a:prstGeom>
        </p:spPr>
        <p:txBody>
          <a:bodyPr>
            <a:noAutofit/>
          </a:bodyPr>
          <a:lstStyle/>
          <a:p>
            <a:pPr marL="0" indent="0">
              <a:buNone/>
            </a:pPr>
            <a:r>
              <a:rPr lang="en-US" sz="2000" dirty="0"/>
              <a:t>Plant defenses again herbivory:</a:t>
            </a:r>
          </a:p>
          <a:p>
            <a:r>
              <a:rPr lang="en-US" sz="2000" dirty="0"/>
              <a:t>Hide using camouflage or mimicry</a:t>
            </a:r>
          </a:p>
          <a:p>
            <a:r>
              <a:rPr lang="en-US" sz="2000" dirty="0"/>
              <a:t>Some seeds (e.g., acorns and unripened persimmon) high in alkaloids and unsavory to animals</a:t>
            </a:r>
          </a:p>
          <a:p>
            <a:r>
              <a:rPr lang="en-US" sz="2000" dirty="0"/>
              <a:t>Protected by bark, but some animals developed specialized mouth pieces to tear and chew vegetal material</a:t>
            </a:r>
          </a:p>
          <a:p>
            <a:r>
              <a:rPr lang="en-US" sz="2000" dirty="0"/>
              <a:t>Spines and thorns to deter most animals (except mammals with thick fur and birds with specialized beaks)</a:t>
            </a:r>
          </a:p>
        </p:txBody>
      </p:sp>
      <p:sp>
        <p:nvSpPr>
          <p:cNvPr id="4" name="Caption 1">
            <a:extLst>
              <a:ext uri="{FF2B5EF4-FFF2-40B4-BE49-F238E27FC236}">
                <a16:creationId xmlns:a16="http://schemas.microsoft.com/office/drawing/2014/main" id="{819717BC-BE10-F178-17CC-B829B15E9D90}"/>
              </a:ext>
              <a:ext uri="{C183D7F6-B498-43B3-948B-1728B52AA6E4}">
                <adec:decorative xmlns:adec="http://schemas.microsoft.com/office/drawing/2017/decorative" val="0"/>
              </a:ext>
            </a:extLst>
          </p:cNvPr>
          <p:cNvSpPr txBox="1"/>
          <p:nvPr/>
        </p:nvSpPr>
        <p:spPr>
          <a:xfrm>
            <a:off x="226142" y="5430134"/>
            <a:ext cx="3048000" cy="523220"/>
          </a:xfrm>
          <a:prstGeom prst="rect">
            <a:avLst/>
          </a:prstGeom>
          <a:noFill/>
        </p:spPr>
        <p:txBody>
          <a:bodyPr wrap="square" rtlCol="0">
            <a:spAutoFit/>
          </a:bodyPr>
          <a:lstStyle/>
          <a:p>
            <a:r>
              <a:rPr lang="en-US" sz="1400" b="1" dirty="0"/>
              <a:t>26.4 Figure 2: </a:t>
            </a:r>
            <a:r>
              <a:rPr lang="en-US" sz="1400" dirty="0"/>
              <a:t>(a) Spines and (b) thorns are examples of plant defenses.</a:t>
            </a:r>
          </a:p>
        </p:txBody>
      </p:sp>
      <p:pic>
        <p:nvPicPr>
          <p:cNvPr id="2" name="Content Placeholder 6" descr="Two images: (a) shows a cactus with spines; (b) shows a stem with thorns and a bird perched carefully on it.">
            <a:extLst>
              <a:ext uri="{FF2B5EF4-FFF2-40B4-BE49-F238E27FC236}">
                <a16:creationId xmlns:a16="http://schemas.microsoft.com/office/drawing/2014/main" id="{8183C12F-E0C3-D6DB-5304-ED08B04A773E}"/>
              </a:ext>
            </a:extLst>
          </p:cNvPr>
          <p:cNvPicPr>
            <a:picLocks noChangeAspect="1"/>
          </p:cNvPicPr>
          <p:nvPr/>
        </p:nvPicPr>
        <p:blipFill>
          <a:blip r:embed="rId2"/>
          <a:srcRect t="7000" b="21334"/>
          <a:stretch/>
        </p:blipFill>
        <p:spPr>
          <a:xfrm>
            <a:off x="3248391" y="3865888"/>
            <a:ext cx="5242937" cy="2087466"/>
          </a:xfrm>
          <a:prstGeom prst="rect">
            <a:avLst/>
          </a:prstGeom>
        </p:spPr>
      </p:pic>
      <p:sp>
        <p:nvSpPr>
          <p:cNvPr id="5" name="Photo Credit 1">
            <a:extLst>
              <a:ext uri="{FF2B5EF4-FFF2-40B4-BE49-F238E27FC236}">
                <a16:creationId xmlns:a16="http://schemas.microsoft.com/office/drawing/2014/main" id="{956AACC2-4498-A5F4-4B23-DFA1A9A83E0F}"/>
              </a:ext>
            </a:extLst>
          </p:cNvPr>
          <p:cNvSpPr txBox="1"/>
          <p:nvPr/>
        </p:nvSpPr>
        <p:spPr>
          <a:xfrm>
            <a:off x="2286000" y="6019800"/>
            <a:ext cx="4572000" cy="338554"/>
          </a:xfrm>
          <a:prstGeom prst="rect">
            <a:avLst/>
          </a:prstGeom>
          <a:noFill/>
        </p:spPr>
        <p:txBody>
          <a:bodyPr wrap="square">
            <a:spAutoFit/>
          </a:bodyPr>
          <a:lstStyle/>
          <a:p>
            <a:pPr algn="ctr"/>
            <a:r>
              <a:rPr lang="en-US" sz="800" dirty="0"/>
              <a:t>Miguel Á. Padriñán on Pexels. "Cactus."</a:t>
            </a:r>
          </a:p>
          <a:p>
            <a:pPr algn="ctr"/>
            <a:r>
              <a:rPr lang="en-US" sz="800" dirty="0"/>
              <a:t>DAMIANUM CASTRUM on Pexels. "Bird on thorny branch."</a:t>
            </a:r>
          </a:p>
        </p:txBody>
      </p:sp>
    </p:spTree>
    <p:extLst>
      <p:ext uri="{BB962C8B-B14F-4D97-AF65-F5344CB8AC3E}">
        <p14:creationId xmlns:p14="http://schemas.microsoft.com/office/powerpoint/2010/main" val="1052524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Animals and Plants: Herbivory</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228600" y="1170757"/>
            <a:ext cx="6172200" cy="4810558"/>
          </a:xfrm>
          <a:prstGeom prst="rect">
            <a:avLst/>
          </a:prstGeom>
        </p:spPr>
        <p:txBody>
          <a:bodyPr>
            <a:normAutofit fontScale="92500" lnSpcReduction="20000"/>
          </a:bodyPr>
          <a:lstStyle/>
          <a:p>
            <a:r>
              <a:rPr lang="en-US" sz="2000" dirty="0"/>
              <a:t>Herbivory exploited by seed plants for dispersal of fruits (mutualistic relationship)</a:t>
            </a:r>
          </a:p>
          <a:p>
            <a:pPr lvl="1"/>
            <a:r>
              <a:rPr lang="en-US" sz="2000" dirty="0"/>
              <a:t>Plant offers nutritious food in return for spreading genetic material</a:t>
            </a:r>
          </a:p>
          <a:p>
            <a:r>
              <a:rPr lang="en-US" sz="2000" dirty="0"/>
              <a:t>Example of extreme coevolution (discovered by Daniel Janzen): Mexican acacia trees and acacia ants </a:t>
            </a:r>
            <a:r>
              <a:rPr lang="en-US" sz="2000" i="1" dirty="0"/>
              <a:t>Pseudomyrmex </a:t>
            </a:r>
            <a:r>
              <a:rPr lang="en-US" sz="2000" dirty="0"/>
              <a:t>spp. (myrmecophytism)</a:t>
            </a:r>
          </a:p>
          <a:p>
            <a:pPr lvl="1"/>
            <a:r>
              <a:rPr lang="en-US" sz="2000" dirty="0"/>
              <a:t>Trees support ants with shelter and food</a:t>
            </a:r>
          </a:p>
          <a:p>
            <a:pPr lvl="1"/>
            <a:r>
              <a:rPr lang="en-US" sz="2000" dirty="0"/>
              <a:t>Ants nest in hollows of large thorns on tree and feed on sugary secretions produced at ends of leaves, which also help to keep ants from interfering with insect pollinators</a:t>
            </a:r>
          </a:p>
          <a:p>
            <a:pPr lvl="1"/>
            <a:r>
              <a:rPr lang="en-US" sz="2000" dirty="0"/>
              <a:t>Ants discourage herbivores (both invertebrates and vertebrates) by stinging and attacking leaf-eaters and predatory insects leaving eggs on the plants</a:t>
            </a:r>
          </a:p>
          <a:p>
            <a:pPr lvl="1"/>
            <a:r>
              <a:rPr lang="en-US" sz="2000" dirty="0"/>
              <a:t>Ants help to remove potential plants pathogens (e.g., fungal growths)</a:t>
            </a:r>
          </a:p>
        </p:txBody>
      </p:sp>
      <p:pic>
        <p:nvPicPr>
          <p:cNvPr id="2" name="Content Placeholder 6" descr="A photograph of a whistling thorn">
            <a:extLst>
              <a:ext uri="{FF2B5EF4-FFF2-40B4-BE49-F238E27FC236}">
                <a16:creationId xmlns:a16="http://schemas.microsoft.com/office/drawing/2014/main" id="{8B1F03E7-C156-AF39-3480-9AB8F2B3B1A9}"/>
              </a:ext>
            </a:extLst>
          </p:cNvPr>
          <p:cNvPicPr>
            <a:picLocks noChangeAspect="1"/>
          </p:cNvPicPr>
          <p:nvPr/>
        </p:nvPicPr>
        <p:blipFill>
          <a:blip r:embed="rId2"/>
          <a:srcRect l="18518" t="7000" r="17592" b="6334"/>
          <a:stretch/>
        </p:blipFill>
        <p:spPr>
          <a:xfrm>
            <a:off x="6342654" y="1430201"/>
            <a:ext cx="2729726" cy="2057185"/>
          </a:xfrm>
          <a:prstGeom prst="rect">
            <a:avLst/>
          </a:prstGeom>
        </p:spPr>
      </p:pic>
      <p:sp>
        <p:nvSpPr>
          <p:cNvPr id="5" name="Caption 1">
            <a:extLst>
              <a:ext uri="{FF2B5EF4-FFF2-40B4-BE49-F238E27FC236}">
                <a16:creationId xmlns:a16="http://schemas.microsoft.com/office/drawing/2014/main" id="{EAB65EC7-B7E2-C49D-8B22-5C4AB3854D0E}"/>
              </a:ext>
              <a:ext uri="{C183D7F6-B498-43B3-948B-1728B52AA6E4}">
                <adec:decorative xmlns:adec="http://schemas.microsoft.com/office/drawing/2017/decorative" val="0"/>
              </a:ext>
            </a:extLst>
          </p:cNvPr>
          <p:cNvSpPr txBox="1"/>
          <p:nvPr/>
        </p:nvSpPr>
        <p:spPr>
          <a:xfrm>
            <a:off x="6365745" y="3478879"/>
            <a:ext cx="2729726" cy="738664"/>
          </a:xfrm>
          <a:prstGeom prst="rect">
            <a:avLst/>
          </a:prstGeom>
          <a:noFill/>
        </p:spPr>
        <p:txBody>
          <a:bodyPr wrap="square" rtlCol="0">
            <a:spAutoFit/>
          </a:bodyPr>
          <a:lstStyle/>
          <a:p>
            <a:pPr algn="ctr"/>
            <a:r>
              <a:rPr lang="en-US" sz="1400" b="1" dirty="0"/>
              <a:t>26.4 Figure 3: </a:t>
            </a:r>
            <a:r>
              <a:rPr lang="en-US" sz="1400" dirty="0"/>
              <a:t>The whistling thorn (</a:t>
            </a:r>
            <a:r>
              <a:rPr lang="en-US" sz="1400" i="1" dirty="0"/>
              <a:t>Acacia drepanolobium</a:t>
            </a:r>
            <a:r>
              <a:rPr lang="en-US" sz="1400" dirty="0"/>
              <a:t>) is a type of acacia from Tanzania.</a:t>
            </a:r>
          </a:p>
        </p:txBody>
      </p:sp>
      <p:sp>
        <p:nvSpPr>
          <p:cNvPr id="6" name="Photo Credit 1">
            <a:extLst>
              <a:ext uri="{FF2B5EF4-FFF2-40B4-BE49-F238E27FC236}">
                <a16:creationId xmlns:a16="http://schemas.microsoft.com/office/drawing/2014/main" id="{5DD7EF4F-AEB4-A000-CCED-463869B3AC4D}"/>
              </a:ext>
            </a:extLst>
          </p:cNvPr>
          <p:cNvSpPr txBox="1"/>
          <p:nvPr/>
        </p:nvSpPr>
        <p:spPr>
          <a:xfrm>
            <a:off x="5438463" y="4291020"/>
            <a:ext cx="4572000" cy="215444"/>
          </a:xfrm>
          <a:prstGeom prst="rect">
            <a:avLst/>
          </a:prstGeom>
          <a:noFill/>
        </p:spPr>
        <p:txBody>
          <a:bodyPr wrap="square">
            <a:spAutoFit/>
          </a:bodyPr>
          <a:lstStyle/>
          <a:p>
            <a:pPr algn="ctr"/>
            <a:r>
              <a:rPr lang="en-US" sz="800" dirty="0"/>
              <a:t>Nevit Dilmen on Wikimedia Commons. "Whistling thorn."</a:t>
            </a:r>
          </a:p>
        </p:txBody>
      </p:sp>
    </p:spTree>
    <p:extLst>
      <p:ext uri="{BB962C8B-B14F-4D97-AF65-F5344CB8AC3E}">
        <p14:creationId xmlns:p14="http://schemas.microsoft.com/office/powerpoint/2010/main" val="1887925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Animals and Plants: Herbivory</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Example of insect-plant coevolution: </a:t>
            </a:r>
          </a:p>
          <a:p>
            <a:pPr lvl="1"/>
            <a:r>
              <a:rPr lang="en-US" dirty="0"/>
              <a:t>Bracken fern (</a:t>
            </a:r>
            <a:r>
              <a:rPr lang="en-US" i="1" dirty="0"/>
              <a:t>Pteridium aquilinum</a:t>
            </a:r>
            <a:r>
              <a:rPr lang="en-US" dirty="0"/>
              <a:t>) and insects</a:t>
            </a:r>
          </a:p>
          <a:p>
            <a:pPr lvl="2"/>
            <a:r>
              <a:rPr lang="en-US" dirty="0"/>
              <a:t>Bracken ferns produce secondary plant compounds in adult fronds that serve as defensive compounds against non-adapted insect attacks</a:t>
            </a:r>
          </a:p>
          <a:p>
            <a:pPr lvl="3">
              <a:buFont typeface="Arial" panose="020B0604020202020204" pitchFamily="34" charset="0"/>
              <a:buChar char="•"/>
            </a:pPr>
            <a:r>
              <a:rPr lang="en-US" sz="2200" dirty="0"/>
              <a:t>Compounds: Cyanogenic glucosides, tannins, phenolics</a:t>
            </a:r>
          </a:p>
          <a:p>
            <a:pPr lvl="2"/>
            <a:r>
              <a:rPr lang="en-US" dirty="0"/>
              <a:t>During fiddlehead/crozier stage, bracken secretes nutritious sugary and proteinaceous compounds from "nectaries" that attract ants and species of jumping spiders, which defend plant's croziers until fully unfolded</a:t>
            </a:r>
          </a:p>
          <a:p>
            <a:r>
              <a:rPr lang="en-US" dirty="0">
                <a:solidFill>
                  <a:schemeClr val="tx1"/>
                </a:solidFill>
              </a:rPr>
              <a:t>Opportunistic groups of protective arthropods reduce damage that otherwise would occur during early stages of growth</a:t>
            </a:r>
          </a:p>
        </p:txBody>
      </p:sp>
    </p:spTree>
    <p:extLst>
      <p:ext uri="{BB962C8B-B14F-4D97-AF65-F5344CB8AC3E}">
        <p14:creationId xmlns:p14="http://schemas.microsoft.com/office/powerpoint/2010/main" val="159699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Animals and Plants: Pollination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30161" y="990600"/>
            <a:ext cx="8534400" cy="4572000"/>
          </a:xfrm>
          <a:prstGeom prst="rect">
            <a:avLst/>
          </a:prstGeom>
        </p:spPr>
        <p:txBody>
          <a:bodyPr>
            <a:noAutofit/>
          </a:bodyPr>
          <a:lstStyle/>
          <a:p>
            <a:r>
              <a:rPr lang="en-US" sz="1900" dirty="0"/>
              <a:t>Flowers pollinated by wind usually small, feathery, and visually inconspicuous</a:t>
            </a:r>
          </a:p>
          <a:p>
            <a:pPr lvl="1"/>
            <a:r>
              <a:rPr lang="en-US" sz="1900" dirty="0"/>
              <a:t>Example: Grasses, large trees (oaks, maples, and birches)</a:t>
            </a:r>
          </a:p>
          <a:p>
            <a:pPr lvl="2"/>
            <a:r>
              <a:rPr lang="en-US" sz="1900" dirty="0"/>
              <a:t>Produce large amounts of powdery pollen carried large distances by wind</a:t>
            </a:r>
          </a:p>
          <a:p>
            <a:r>
              <a:rPr lang="en-US" sz="1900" dirty="0"/>
              <a:t>80% of angiosperms depend on animals for pollination</a:t>
            </a:r>
          </a:p>
          <a:p>
            <a:pPr lvl="1"/>
            <a:r>
              <a:rPr lang="en-US" sz="1900" b="1" dirty="0"/>
              <a:t>Pollination</a:t>
            </a:r>
            <a:r>
              <a:rPr lang="en-US" sz="1900" dirty="0"/>
              <a:t>: transfer of pollen from the anther to the stigma</a:t>
            </a:r>
          </a:p>
          <a:p>
            <a:r>
              <a:rPr lang="en-US" sz="1900" dirty="0"/>
              <a:t>Many adaptations to attract pollinators</a:t>
            </a:r>
          </a:p>
          <a:p>
            <a:pPr lvl="1"/>
            <a:r>
              <a:rPr lang="en-US" sz="1900" dirty="0"/>
              <a:t>200,000 plants dependent on animal pollination; plant needs to advertise to pollinators</a:t>
            </a:r>
          </a:p>
          <a:p>
            <a:pPr lvl="1"/>
            <a:r>
              <a:rPr lang="en-US" sz="1900" dirty="0"/>
              <a:t>Possible to determine general type of pollinators favored by plant by observing flower's physical characteristics </a:t>
            </a:r>
          </a:p>
          <a:p>
            <a:pPr lvl="2"/>
            <a:r>
              <a:rPr lang="en-US" sz="1900" dirty="0"/>
              <a:t>Many bird or insect-pollinated flowers secrete nectar</a:t>
            </a:r>
          </a:p>
          <a:p>
            <a:pPr lvl="3">
              <a:buFont typeface="Arial" panose="020B0604020202020204" pitchFamily="34" charset="0"/>
              <a:buChar char="•"/>
            </a:pPr>
            <a:r>
              <a:rPr lang="en-US" sz="1900" b="1" dirty="0"/>
              <a:t>Nectar</a:t>
            </a:r>
            <a:r>
              <a:rPr lang="en-US" sz="1900" dirty="0"/>
              <a:t>: liquid rich in sugars produced by flowers to attract animal pollinators</a:t>
            </a:r>
          </a:p>
          <a:p>
            <a:pPr lvl="2"/>
            <a:r>
              <a:rPr lang="en-US" sz="1900" dirty="0"/>
              <a:t>Also produce both fertile pollen for reproduction and sterile pollen rich in nutrients for birds and insects</a:t>
            </a:r>
          </a:p>
        </p:txBody>
      </p:sp>
    </p:spTree>
    <p:extLst>
      <p:ext uri="{BB962C8B-B14F-4D97-AF65-F5344CB8AC3E}">
        <p14:creationId xmlns:p14="http://schemas.microsoft.com/office/powerpoint/2010/main" val="3587735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Animals and Plants: Pollination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3093721"/>
          </a:xfrm>
          <a:prstGeom prst="rect">
            <a:avLst/>
          </a:prstGeom>
        </p:spPr>
        <p:txBody>
          <a:bodyPr>
            <a:normAutofit fontScale="92500" lnSpcReduction="20000"/>
          </a:bodyPr>
          <a:lstStyle/>
          <a:p>
            <a:r>
              <a:rPr lang="en-US" sz="2000" dirty="0"/>
              <a:t>Many butterflies and bees detect UV reflectance that helps with locating flower's center, where pollinating insects collect nectar while dusted with pollen</a:t>
            </a:r>
          </a:p>
          <a:p>
            <a:r>
              <a:rPr lang="en-US" sz="2000" dirty="0"/>
              <a:t>Large, red flowers with little smell and long funnel shape preferred by hummingbirds (have good color perception, poor sense of smell, and need strong perch)</a:t>
            </a:r>
          </a:p>
          <a:p>
            <a:r>
              <a:rPr lang="en-US" sz="2000" dirty="0"/>
              <a:t>White flowers that open at night attract moths</a:t>
            </a:r>
          </a:p>
          <a:p>
            <a:r>
              <a:rPr lang="en-US" sz="2000" dirty="0"/>
              <a:t>Other pollinating agents: Bats, lemurs, lizards</a:t>
            </a:r>
          </a:p>
          <a:p>
            <a:r>
              <a:rPr lang="en-US" sz="2000" dirty="0"/>
              <a:t>Any disruption to pollinating interactions (e.g., disappearance of bees from colony collapse disorders) can lead to disaster for agricultural industries dependent on pollinating crops</a:t>
            </a:r>
            <a:r>
              <a:rPr lang="en-US" sz="1400" i="0" dirty="0">
                <a:solidFill>
                  <a:schemeClr val="tx1"/>
                </a:solidFill>
              </a:rPr>
              <a:t>	</a:t>
            </a:r>
            <a:endParaRPr lang="en-US" sz="1400" dirty="0">
              <a:solidFill>
                <a:srgbClr val="0000FF"/>
              </a:solidFill>
            </a:endParaRPr>
          </a:p>
        </p:txBody>
      </p:sp>
      <p:sp>
        <p:nvSpPr>
          <p:cNvPr id="4" name="Caption 1">
            <a:extLst>
              <a:ext uri="{FF2B5EF4-FFF2-40B4-BE49-F238E27FC236}">
                <a16:creationId xmlns:a16="http://schemas.microsoft.com/office/drawing/2014/main" id="{56543B83-405F-6B53-E462-15E1F358AE9A}"/>
              </a:ext>
              <a:ext uri="{C183D7F6-B498-43B3-948B-1728B52AA6E4}">
                <adec:decorative xmlns:adec="http://schemas.microsoft.com/office/drawing/2017/decorative" val="0"/>
              </a:ext>
            </a:extLst>
          </p:cNvPr>
          <p:cNvSpPr txBox="1"/>
          <p:nvPr/>
        </p:nvSpPr>
        <p:spPr>
          <a:xfrm>
            <a:off x="1143000" y="5102309"/>
            <a:ext cx="3200400" cy="738664"/>
          </a:xfrm>
          <a:prstGeom prst="rect">
            <a:avLst/>
          </a:prstGeom>
          <a:noFill/>
        </p:spPr>
        <p:txBody>
          <a:bodyPr wrap="square" rtlCol="0">
            <a:spAutoFit/>
          </a:bodyPr>
          <a:lstStyle/>
          <a:p>
            <a:r>
              <a:rPr lang="en-US" sz="1400" b="1" dirty="0"/>
              <a:t>26.4 Figure 4: </a:t>
            </a:r>
            <a:r>
              <a:rPr lang="en-US" sz="1400" dirty="0"/>
              <a:t>As a bee collects nectar from a flower, it is dusted by pollen, which it then disperses to other flowers.</a:t>
            </a:r>
          </a:p>
        </p:txBody>
      </p:sp>
      <p:sp>
        <p:nvSpPr>
          <p:cNvPr id="5" name="Photo Credit 1">
            <a:extLst>
              <a:ext uri="{FF2B5EF4-FFF2-40B4-BE49-F238E27FC236}">
                <a16:creationId xmlns:a16="http://schemas.microsoft.com/office/drawing/2014/main" id="{B8F9776B-FA0C-3954-C2BF-C91134140984}"/>
              </a:ext>
            </a:extLst>
          </p:cNvPr>
          <p:cNvSpPr txBox="1"/>
          <p:nvPr/>
        </p:nvSpPr>
        <p:spPr>
          <a:xfrm>
            <a:off x="947960" y="5809017"/>
            <a:ext cx="4572000" cy="215444"/>
          </a:xfrm>
          <a:prstGeom prst="rect">
            <a:avLst/>
          </a:prstGeom>
          <a:noFill/>
        </p:spPr>
        <p:txBody>
          <a:bodyPr wrap="square">
            <a:spAutoFit/>
          </a:bodyPr>
          <a:lstStyle/>
          <a:p>
            <a:pPr algn="ctr"/>
            <a:r>
              <a:rPr lang="en-US" sz="800" dirty="0"/>
              <a:t>Casia Charlie on Pexels. "Bee on flower."</a:t>
            </a:r>
          </a:p>
        </p:txBody>
      </p:sp>
      <p:pic>
        <p:nvPicPr>
          <p:cNvPr id="2" name="Content Placeholder 6" descr="A photograph of a bee inside a pink flower">
            <a:extLst>
              <a:ext uri="{FF2B5EF4-FFF2-40B4-BE49-F238E27FC236}">
                <a16:creationId xmlns:a16="http://schemas.microsoft.com/office/drawing/2014/main" id="{A7B33CC1-5AD3-FA5E-6D7D-9E742D55C527}"/>
              </a:ext>
            </a:extLst>
          </p:cNvPr>
          <p:cNvPicPr>
            <a:picLocks noChangeAspect="1"/>
          </p:cNvPicPr>
          <p:nvPr/>
        </p:nvPicPr>
        <p:blipFill>
          <a:blip r:embed="rId2"/>
          <a:srcRect l="16667" t="7000" r="15741" b="6334"/>
          <a:stretch/>
        </p:blipFill>
        <p:spPr>
          <a:xfrm>
            <a:off x="4338782" y="3830909"/>
            <a:ext cx="2995246" cy="2133600"/>
          </a:xfrm>
          <a:prstGeom prst="rect">
            <a:avLst/>
          </a:prstGeom>
        </p:spPr>
      </p:pic>
    </p:spTree>
    <p:extLst>
      <p:ext uri="{BB962C8B-B14F-4D97-AF65-F5344CB8AC3E}">
        <p14:creationId xmlns:p14="http://schemas.microsoft.com/office/powerpoint/2010/main" val="118619089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2103</TotalTime>
  <Words>2783</Words>
  <Application>Microsoft Office PowerPoint</Application>
  <PresentationFormat>On-screen Show (4:3)</PresentationFormat>
  <Paragraphs>240</Paragraphs>
  <Slides>28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Aptos</vt:lpstr>
      <vt:lpstr>Office Theme</vt:lpstr>
      <vt:lpstr>Lesson 26.4</vt:lpstr>
      <vt:lpstr>Objectives</vt:lpstr>
      <vt:lpstr>The Importance of Seed Plants</vt:lpstr>
      <vt:lpstr>Animals and Plants: Herbivory1</vt:lpstr>
      <vt:lpstr>Animals and Plants: Herbivory2</vt:lpstr>
      <vt:lpstr>Animals and Plants: Herbivory3</vt:lpstr>
      <vt:lpstr>Animals and Plants: Herbivory4</vt:lpstr>
      <vt:lpstr>Animals and Plants: Pollination1</vt:lpstr>
      <vt:lpstr>Animals and Plants: Pollination2</vt:lpstr>
      <vt:lpstr>Group Activity1</vt:lpstr>
      <vt:lpstr>Group Activity2</vt:lpstr>
      <vt:lpstr>Group Activity3</vt:lpstr>
      <vt:lpstr>Group Activity4</vt:lpstr>
      <vt:lpstr>Group Activity5</vt:lpstr>
      <vt:lpstr>Group Activity6</vt:lpstr>
      <vt:lpstr>The Importance of Seed Plants in Human Life1</vt:lpstr>
      <vt:lpstr>The Importance of Seed Plants in Human Life2</vt:lpstr>
      <vt:lpstr>The Importance of Seed Plants in Human Life3</vt:lpstr>
      <vt:lpstr>The Importance of Seed Plants in Human Life4</vt:lpstr>
      <vt:lpstr>Table 1: Plant Origin of Medicinal Compounds and Medical Applications</vt:lpstr>
      <vt:lpstr>Group Activity7</vt:lpstr>
      <vt:lpstr>Science and You1</vt:lpstr>
      <vt:lpstr>Science and You2</vt:lpstr>
      <vt:lpstr>Biodiversity of Plants1</vt:lpstr>
      <vt:lpstr>Biodiversity of Plants2</vt:lpstr>
      <vt:lpstr>Biodiversity of Plants3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178</cp:revision>
  <dcterms:created xsi:type="dcterms:W3CDTF">2013-04-26T14:43:13Z</dcterms:created>
  <dcterms:modified xsi:type="dcterms:W3CDTF">2024-10-18T20:27:31Z</dcterms:modified>
</cp:coreProperties>
</file>